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63" r:id="rId5"/>
    <p:sldId id="264" r:id="rId6"/>
    <p:sldId id="265" r:id="rId7"/>
    <p:sldId id="259" r:id="rId8"/>
    <p:sldId id="1127" r:id="rId9"/>
    <p:sldId id="1130" r:id="rId10"/>
    <p:sldId id="260" r:id="rId11"/>
    <p:sldId id="267" r:id="rId12"/>
    <p:sldId id="269" r:id="rId13"/>
    <p:sldId id="261" r:id="rId14"/>
    <p:sldId id="1129" r:id="rId15"/>
    <p:sldId id="271" r:id="rId16"/>
    <p:sldId id="1128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A386"/>
    <a:srgbClr val="FF6560"/>
    <a:srgbClr val="FDAF07"/>
    <a:srgbClr val="FECF39"/>
    <a:srgbClr val="1881FD"/>
    <a:srgbClr val="5278D2"/>
    <a:srgbClr val="DDE9FF"/>
    <a:srgbClr val="B7E3FE"/>
    <a:srgbClr val="3EB8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6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20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3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908C0B-3CBC-4C8A-842B-978D6F876F2D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E61D3-4805-42E6-AE27-3A94C13741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683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2E61D3-4805-42E6-AE27-3A94C13741D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413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3DE63B-A62A-846F-EF8A-B09F540E9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F5495-0593-45A2-8A7B-6087E725D064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25C15B-E4CE-FB8A-C28F-A2E5F3B73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38D5EA-9104-0965-CDD7-8F7EA4C3B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A0630-D544-4313-9DBC-6D56E72425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86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BB99ED-ECC4-F75D-63A7-6C22279DC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F5495-0593-45A2-8A7B-6087E725D064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962DEA-515A-800F-CC4D-89A1A0233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FC1E2D-D711-E6C0-D4E8-A45C65FEA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A0630-D544-4313-9DBC-6D56E724257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7E82692-0140-F247-8AA1-B857DA1AA11A}"/>
              </a:ext>
            </a:extLst>
          </p:cNvPr>
          <p:cNvSpPr/>
          <p:nvPr userDrawn="1"/>
        </p:nvSpPr>
        <p:spPr>
          <a:xfrm>
            <a:off x="0" y="0"/>
            <a:ext cx="12192000" cy="3156155"/>
          </a:xfrm>
          <a:prstGeom prst="rect">
            <a:avLst/>
          </a:prstGeom>
          <a:gradFill flip="none" rotWithShape="1">
            <a:gsLst>
              <a:gs pos="59000">
                <a:schemeClr val="accent1"/>
              </a:gs>
              <a:gs pos="0">
                <a:schemeClr val="accent1">
                  <a:alpha val="19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9DA73DB-78C6-235E-0D3E-5B666F7331E9}"/>
              </a:ext>
            </a:extLst>
          </p:cNvPr>
          <p:cNvGrpSpPr/>
          <p:nvPr userDrawn="1"/>
        </p:nvGrpSpPr>
        <p:grpSpPr>
          <a:xfrm>
            <a:off x="503821" y="581625"/>
            <a:ext cx="11184359" cy="1107996"/>
            <a:chOff x="503821" y="581625"/>
            <a:chExt cx="11184359" cy="110799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10278F0-0944-4ADB-43E5-FC9FDF762316}"/>
                </a:ext>
              </a:extLst>
            </p:cNvPr>
            <p:cNvSpPr txBox="1"/>
            <p:nvPr/>
          </p:nvSpPr>
          <p:spPr>
            <a:xfrm>
              <a:off x="5157282" y="581625"/>
              <a:ext cx="18774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D499743-8B3A-F188-EB13-5EDD5D1C74A9}"/>
                </a:ext>
              </a:extLst>
            </p:cNvPr>
            <p:cNvCxnSpPr>
              <a:cxnSpLocks/>
            </p:cNvCxnSpPr>
            <p:nvPr/>
          </p:nvCxnSpPr>
          <p:spPr>
            <a:xfrm>
              <a:off x="7034719" y="1130300"/>
              <a:ext cx="4653461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49EB0B5-65EE-BD1C-CC63-6BF626B4C748}"/>
                </a:ext>
              </a:extLst>
            </p:cNvPr>
            <p:cNvCxnSpPr>
              <a:cxnSpLocks/>
            </p:cNvCxnSpPr>
            <p:nvPr/>
          </p:nvCxnSpPr>
          <p:spPr>
            <a:xfrm>
              <a:off x="503821" y="1130300"/>
              <a:ext cx="4653461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90276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55636E-C597-F178-9A4D-7CD04438A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F5495-0593-45A2-8A7B-6087E725D064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709A2-0802-D75C-FDC8-607CC0CE7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A5F537-91A0-9AA6-901F-C86DDA608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A0630-D544-4313-9DBC-6D56E724257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46C2F28-03B2-E14E-28AE-EDE22DB258D2}"/>
              </a:ext>
            </a:extLst>
          </p:cNvPr>
          <p:cNvSpPr/>
          <p:nvPr userDrawn="1"/>
        </p:nvSpPr>
        <p:spPr>
          <a:xfrm>
            <a:off x="0" y="-1"/>
            <a:ext cx="12192000" cy="4306529"/>
          </a:xfrm>
          <a:prstGeom prst="rect">
            <a:avLst/>
          </a:prstGeom>
          <a:gradFill flip="none" rotWithShape="1">
            <a:gsLst>
              <a:gs pos="59000">
                <a:schemeClr val="accent1"/>
              </a:gs>
              <a:gs pos="0">
                <a:schemeClr val="accent1">
                  <a:alpha val="19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6C234A6-EB7C-B876-C141-E1A91F169A85}"/>
              </a:ext>
            </a:extLst>
          </p:cNvPr>
          <p:cNvSpPr/>
          <p:nvPr userDrawn="1"/>
        </p:nvSpPr>
        <p:spPr>
          <a:xfrm>
            <a:off x="1411749" y="2919845"/>
            <a:ext cx="9368503" cy="3179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9328E82-8947-81BB-F0AB-6024A6D806C2}"/>
              </a:ext>
            </a:extLst>
          </p:cNvPr>
          <p:cNvCxnSpPr>
            <a:cxnSpLocks/>
          </p:cNvCxnSpPr>
          <p:nvPr userDrawn="1"/>
        </p:nvCxnSpPr>
        <p:spPr>
          <a:xfrm>
            <a:off x="8386900" y="2208573"/>
            <a:ext cx="31320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7CA6215-DAA8-FF5C-02C2-257562D1418D}"/>
              </a:ext>
            </a:extLst>
          </p:cNvPr>
          <p:cNvCxnSpPr>
            <a:cxnSpLocks/>
          </p:cNvCxnSpPr>
          <p:nvPr userDrawn="1"/>
        </p:nvCxnSpPr>
        <p:spPr>
          <a:xfrm>
            <a:off x="660400" y="2208573"/>
            <a:ext cx="31320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形 10">
            <a:extLst>
              <a:ext uri="{FF2B5EF4-FFF2-40B4-BE49-F238E27FC236}">
                <a16:creationId xmlns:a16="http://schemas.microsoft.com/office/drawing/2014/main" id="{D9453715-AAC3-4FE6-A064-73196D4C80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51253" y="732127"/>
            <a:ext cx="1089495" cy="108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118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E04361-70D4-4881-7322-AAD07CB87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EDCDA95-A994-8C5E-D298-F63CF1FD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F5495-0593-45A2-8A7B-6087E725D064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D50E4FE-AA2F-0661-D9FF-510289F82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3109D42-DFCD-E6BB-1984-AFF6E39F1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A0630-D544-4313-9DBC-6D56E724257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E2576A6-E4FA-D407-03D2-E37E35EF62CB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gradFill flip="none" rotWithShape="1">
            <a:gsLst>
              <a:gs pos="56000">
                <a:srgbClr val="76B4FE"/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390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857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8687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chemeClr val="accent1">
                <a:lumMod val="20000"/>
                <a:lumOff val="80000"/>
                <a:alpha val="49000"/>
              </a:schemeClr>
            </a:gs>
            <a:gs pos="100000">
              <a:schemeClr val="accent1">
                <a:lumMod val="20000"/>
                <a:lumOff val="80000"/>
                <a:alpha val="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18C11DC-E96D-582F-524E-01DD174C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B8DDA7-D30F-C89A-A026-27387C24F5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4C76A5-42B4-0911-CEC8-73AC5A2914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F5495-0593-45A2-8A7B-6087E725D064}" type="datetimeFigureOut">
              <a:rPr lang="zh-CN" altLang="en-US" smtClean="0"/>
              <a:t>2023/7/27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8AFE10-F9D4-7118-AFB6-1D7C43EC4C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4FF72F-E3E5-30BB-D2F3-2058389B3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A0630-D544-4313-9DBC-6D56E72425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565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Relationship Id="rId9" Type="http://schemas.openxmlformats.org/officeDocument/2006/relationships/image" Target="../media/image1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1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E7FAC108-D1FA-9EA5-6D4C-3B401228E42D}"/>
              </a:ext>
            </a:extLst>
          </p:cNvPr>
          <p:cNvSpPr/>
          <p:nvPr/>
        </p:nvSpPr>
        <p:spPr>
          <a:xfrm>
            <a:off x="0" y="0"/>
            <a:ext cx="12192000" cy="4486424"/>
          </a:xfrm>
          <a:prstGeom prst="rect">
            <a:avLst/>
          </a:prstGeom>
          <a:gradFill flip="none" rotWithShape="1">
            <a:gsLst>
              <a:gs pos="59000">
                <a:schemeClr val="accent1"/>
              </a:gs>
              <a:gs pos="0">
                <a:schemeClr val="accent1">
                  <a:alpha val="19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B45FCFC-1459-BAF6-BAD5-9DB2460FA13D}"/>
              </a:ext>
            </a:extLst>
          </p:cNvPr>
          <p:cNvSpPr txBox="1"/>
          <p:nvPr/>
        </p:nvSpPr>
        <p:spPr>
          <a:xfrm>
            <a:off x="698500" y="1656993"/>
            <a:ext cx="3016210" cy="923330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r>
              <a:rPr lang="zh-CN" altLang="en-US" sz="5400" spc="300" dirty="0">
                <a:solidFill>
                  <a:schemeClr val="bg1"/>
                </a:solidFill>
                <a:latin typeface="+mn-ea"/>
              </a:rPr>
              <a:t>医护行业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69ED4E7-D73A-A0FE-7BE5-38DF3EA753E0}"/>
              </a:ext>
            </a:extLst>
          </p:cNvPr>
          <p:cNvSpPr txBox="1"/>
          <p:nvPr/>
        </p:nvSpPr>
        <p:spPr>
          <a:xfrm>
            <a:off x="698500" y="2680749"/>
            <a:ext cx="5262979" cy="1107996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个人年终述职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90737FD-8B1A-00E6-DF60-57505FBB7A0B}"/>
              </a:ext>
            </a:extLst>
          </p:cNvPr>
          <p:cNvSpPr/>
          <p:nvPr/>
        </p:nvSpPr>
        <p:spPr>
          <a:xfrm>
            <a:off x="624172" y="4814647"/>
            <a:ext cx="2561730" cy="504711"/>
          </a:xfrm>
          <a:prstGeom prst="roundRect">
            <a:avLst>
              <a:gd name="adj" fmla="val 463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主讲人：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02D8970-1171-E4C8-FEE4-5BBE4BB9D9E5}"/>
              </a:ext>
            </a:extLst>
          </p:cNvPr>
          <p:cNvSpPr/>
          <p:nvPr/>
        </p:nvSpPr>
        <p:spPr>
          <a:xfrm>
            <a:off x="3743821" y="4814647"/>
            <a:ext cx="2561730" cy="504711"/>
          </a:xfrm>
          <a:prstGeom prst="roundRect">
            <a:avLst>
              <a:gd name="adj" fmla="val 463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部门：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CA95D3C-0F06-6E21-9800-3A093766C96D}"/>
              </a:ext>
            </a:extLst>
          </p:cNvPr>
          <p:cNvSpPr txBox="1"/>
          <p:nvPr/>
        </p:nvSpPr>
        <p:spPr>
          <a:xfrm>
            <a:off x="698500" y="3767822"/>
            <a:ext cx="5065810" cy="400110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r>
              <a:rPr lang="en-US" altLang="zh-CN" sz="2000" spc="300" dirty="0">
                <a:solidFill>
                  <a:schemeClr val="bg1">
                    <a:alpha val="51000"/>
                  </a:schemeClr>
                </a:solidFill>
                <a:latin typeface="+mn-ea"/>
              </a:rPr>
              <a:t>Individual Year-end Debriefing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648493B-896D-535C-1812-C0179FA10F65}"/>
              </a:ext>
            </a:extLst>
          </p:cNvPr>
          <p:cNvCxnSpPr/>
          <p:nvPr/>
        </p:nvCxnSpPr>
        <p:spPr>
          <a:xfrm>
            <a:off x="698500" y="3710672"/>
            <a:ext cx="5412296" cy="0"/>
          </a:xfrm>
          <a:prstGeom prst="line">
            <a:avLst/>
          </a:prstGeom>
          <a:ln>
            <a:solidFill>
              <a:schemeClr val="bg1">
                <a:alpha val="7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B10E5A6A-D699-E889-D758-37DF1D408432}"/>
              </a:ext>
            </a:extLst>
          </p:cNvPr>
          <p:cNvSpPr txBox="1"/>
          <p:nvPr/>
        </p:nvSpPr>
        <p:spPr>
          <a:xfrm>
            <a:off x="698500" y="5836016"/>
            <a:ext cx="7515881" cy="415498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  <a:alpha val="51000"/>
                  </a:schemeClr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libero.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5B6BD86-6114-F03B-5327-7AA41D6AEC9F}"/>
              </a:ext>
            </a:extLst>
          </p:cNvPr>
          <p:cNvGrpSpPr/>
          <p:nvPr/>
        </p:nvGrpSpPr>
        <p:grpSpPr>
          <a:xfrm>
            <a:off x="844082" y="447693"/>
            <a:ext cx="2663490" cy="430746"/>
            <a:chOff x="624171" y="305818"/>
            <a:chExt cx="2663490" cy="43074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D9C87EC-7054-2E69-73DE-0C77AFA42A54}"/>
                </a:ext>
              </a:extLst>
            </p:cNvPr>
            <p:cNvSpPr txBox="1"/>
            <p:nvPr/>
          </p:nvSpPr>
          <p:spPr>
            <a:xfrm>
              <a:off x="1121683" y="321136"/>
              <a:ext cx="216597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pc="300" dirty="0">
                  <a:solidFill>
                    <a:schemeClr val="bg1"/>
                  </a:solidFill>
                  <a:latin typeface="+mj-ea"/>
                  <a:ea typeface="+mj-ea"/>
                </a:rPr>
                <a:t>YOUR LOGO</a:t>
              </a:r>
            </a:p>
          </p:txBody>
        </p:sp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AE6C5BD3-0C6F-4053-AD58-5EC2DAB50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24171" y="305818"/>
              <a:ext cx="497512" cy="430746"/>
            </a:xfrm>
            <a:prstGeom prst="rect">
              <a:avLst/>
            </a:prstGeom>
          </p:spPr>
        </p:pic>
      </p:grpSp>
      <p:pic>
        <p:nvPicPr>
          <p:cNvPr id="34" name="图形 33">
            <a:extLst>
              <a:ext uri="{FF2B5EF4-FFF2-40B4-BE49-F238E27FC236}">
                <a16:creationId xmlns:a16="http://schemas.microsoft.com/office/drawing/2014/main" id="{67DFF406-7413-F7DF-61B8-F66651152D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86254" y="1572186"/>
            <a:ext cx="823701" cy="823701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947C9EA1-E5E7-D4D8-8B4F-73406BD465D0}"/>
              </a:ext>
            </a:extLst>
          </p:cNvPr>
          <p:cNvSpPr/>
          <p:nvPr/>
        </p:nvSpPr>
        <p:spPr>
          <a:xfrm>
            <a:off x="6415128" y="497972"/>
            <a:ext cx="4945837" cy="4945837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3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7FA3928C-7579-798E-ACA0-A62222238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928" y="737317"/>
            <a:ext cx="3789037" cy="530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1F1B9F22-187E-1DAF-6BF1-941DC885AB5D}"/>
              </a:ext>
            </a:extLst>
          </p:cNvPr>
          <p:cNvSpPr/>
          <p:nvPr/>
        </p:nvSpPr>
        <p:spPr>
          <a:xfrm>
            <a:off x="5548622" y="2801053"/>
            <a:ext cx="167628" cy="1676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395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3716236-2225-DD96-8063-60CD525EF953}"/>
              </a:ext>
            </a:extLst>
          </p:cNvPr>
          <p:cNvSpPr txBox="1"/>
          <p:nvPr/>
        </p:nvSpPr>
        <p:spPr>
          <a:xfrm>
            <a:off x="3616539" y="1793075"/>
            <a:ext cx="49589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  <a:ea typeface="+mj-ea"/>
              </a:rPr>
              <a:t>PART THREE</a:t>
            </a:r>
            <a:endParaRPr lang="zh-CN" altLang="en-US" sz="60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868CE1-3B63-4750-D9A8-25636CE46FC5}"/>
              </a:ext>
            </a:extLst>
          </p:cNvPr>
          <p:cNvSpPr txBox="1"/>
          <p:nvPr/>
        </p:nvSpPr>
        <p:spPr>
          <a:xfrm>
            <a:off x="4330102" y="3476198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竞聘优势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E3B869-4B0B-8BA4-6D80-72F4A011FA45}"/>
              </a:ext>
            </a:extLst>
          </p:cNvPr>
          <p:cNvSpPr txBox="1"/>
          <p:nvPr/>
        </p:nvSpPr>
        <p:spPr>
          <a:xfrm>
            <a:off x="2338060" y="4724798"/>
            <a:ext cx="75158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65000"/>
                    <a:alpha val="51000"/>
                  </a:schemeClr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libero.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A62A5F4-50B7-8615-73F7-A8DB0A7CE1CF}"/>
              </a:ext>
            </a:extLst>
          </p:cNvPr>
          <p:cNvSpPr/>
          <p:nvPr/>
        </p:nvSpPr>
        <p:spPr>
          <a:xfrm>
            <a:off x="7527441" y="3599140"/>
            <a:ext cx="167628" cy="1676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772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5408DBD2-467F-F43D-CE51-3D8CE823F70F}"/>
              </a:ext>
            </a:extLst>
          </p:cNvPr>
          <p:cNvGrpSpPr/>
          <p:nvPr/>
        </p:nvGrpSpPr>
        <p:grpSpPr>
          <a:xfrm>
            <a:off x="1073288" y="1447800"/>
            <a:ext cx="3059447" cy="4165600"/>
            <a:chOff x="1073288" y="1447800"/>
            <a:chExt cx="3059447" cy="41656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3106A0D-C17A-0385-5EBF-1452D7CA70F7}"/>
                </a:ext>
              </a:extLst>
            </p:cNvPr>
            <p:cNvSpPr/>
            <p:nvPr/>
          </p:nvSpPr>
          <p:spPr>
            <a:xfrm>
              <a:off x="1073288" y="1447800"/>
              <a:ext cx="3059447" cy="4165600"/>
            </a:xfrm>
            <a:prstGeom prst="roundRect">
              <a:avLst>
                <a:gd name="adj" fmla="val 6704"/>
              </a:avLst>
            </a:prstGeom>
            <a:solidFill>
              <a:schemeClr val="bg1"/>
            </a:solidFill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5278D2"/>
                  </a:gs>
                </a:gsLst>
                <a:lin ang="5400000" scaled="1"/>
              </a:gradFill>
            </a:ln>
            <a:effectLst>
              <a:outerShdw blurRad="266700" dist="152400" dir="5400000" sx="98000" sy="98000" algn="t" rotWithShape="0">
                <a:srgbClr val="5278D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454DB87D-3EF8-69AE-C269-DF5B481AAB06}"/>
                </a:ext>
              </a:extLst>
            </p:cNvPr>
            <p:cNvGrpSpPr/>
            <p:nvPr/>
          </p:nvGrpSpPr>
          <p:grpSpPr>
            <a:xfrm>
              <a:off x="1314880" y="1873354"/>
              <a:ext cx="2576263" cy="3339892"/>
              <a:chOff x="971574" y="2008981"/>
              <a:chExt cx="2576263" cy="3339892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33D2962-BF60-199C-6840-7CF0C842D8DE}"/>
                  </a:ext>
                </a:extLst>
              </p:cNvPr>
              <p:cNvSpPr txBox="1"/>
              <p:nvPr/>
            </p:nvSpPr>
            <p:spPr>
              <a:xfrm>
                <a:off x="1397931" y="3346819"/>
                <a:ext cx="1723549" cy="5279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D158766-9125-F42F-B2CA-F5A49DC07099}"/>
                  </a:ext>
                </a:extLst>
              </p:cNvPr>
              <p:cNvSpPr txBox="1"/>
              <p:nvPr/>
            </p:nvSpPr>
            <p:spPr>
              <a:xfrm>
                <a:off x="971574" y="3891102"/>
                <a:ext cx="2576263" cy="1457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请在这里输入简要工作概述，点击输入简要文字内容，文字内容概括简练，不用多余的修饰。</a:t>
                </a:r>
                <a:endPara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1A759505-FEE6-0684-61F7-22FBF59F0099}"/>
                  </a:ext>
                </a:extLst>
              </p:cNvPr>
              <p:cNvGrpSpPr/>
              <p:nvPr/>
            </p:nvGrpSpPr>
            <p:grpSpPr>
              <a:xfrm>
                <a:off x="1640580" y="2008981"/>
                <a:ext cx="1238250" cy="1238250"/>
                <a:chOff x="2066937" y="2008981"/>
                <a:chExt cx="1238250" cy="1238250"/>
              </a:xfrm>
            </p:grpSpPr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45685107-94B1-F7AD-9EA1-B5E55F3D8FB2}"/>
                    </a:ext>
                  </a:extLst>
                </p:cNvPr>
                <p:cNvGrpSpPr/>
                <p:nvPr/>
              </p:nvGrpSpPr>
              <p:grpSpPr>
                <a:xfrm>
                  <a:off x="2066937" y="2008981"/>
                  <a:ext cx="1238250" cy="1238250"/>
                  <a:chOff x="1460500" y="2008981"/>
                  <a:chExt cx="1238250" cy="1238250"/>
                </a:xfrm>
              </p:grpSpPr>
              <p:sp>
                <p:nvSpPr>
                  <p:cNvPr id="6" name="椭圆 5">
                    <a:extLst>
                      <a:ext uri="{FF2B5EF4-FFF2-40B4-BE49-F238E27FC236}">
                        <a16:creationId xmlns:a16="http://schemas.microsoft.com/office/drawing/2014/main" id="{0D1B6032-F0F5-9B6A-4863-4D4353856E4C}"/>
                      </a:ext>
                    </a:extLst>
                  </p:cNvPr>
                  <p:cNvSpPr/>
                  <p:nvPr/>
                </p:nvSpPr>
                <p:spPr>
                  <a:xfrm>
                    <a:off x="1460500" y="2008981"/>
                    <a:ext cx="1238250" cy="12382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椭圆 6">
                    <a:extLst>
                      <a:ext uri="{FF2B5EF4-FFF2-40B4-BE49-F238E27FC236}">
                        <a16:creationId xmlns:a16="http://schemas.microsoft.com/office/drawing/2014/main" id="{DDCE9194-22D1-0BC1-EE7A-B673C5A4BF9E}"/>
                      </a:ext>
                    </a:extLst>
                  </p:cNvPr>
                  <p:cNvSpPr/>
                  <p:nvPr/>
                </p:nvSpPr>
                <p:spPr>
                  <a:xfrm>
                    <a:off x="1648023" y="2196504"/>
                    <a:ext cx="863204" cy="863204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36" name="图形 35" descr="清单 纯色填充">
                  <a:extLst>
                    <a:ext uri="{FF2B5EF4-FFF2-40B4-BE49-F238E27FC236}">
                      <a16:creationId xmlns:a16="http://schemas.microsoft.com/office/drawing/2014/main" id="{534F3DF4-ED4B-237E-B1A9-68FB2BBDBF3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14305" y="2356349"/>
                  <a:ext cx="543514" cy="543514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6926C87-BA85-71E3-38A6-D61EDFAED518}"/>
              </a:ext>
            </a:extLst>
          </p:cNvPr>
          <p:cNvGrpSpPr/>
          <p:nvPr/>
        </p:nvGrpSpPr>
        <p:grpSpPr>
          <a:xfrm>
            <a:off x="4470437" y="1447800"/>
            <a:ext cx="3059447" cy="4165600"/>
            <a:chOff x="4470437" y="1447800"/>
            <a:chExt cx="3059447" cy="416560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DABD1934-BFEA-56CB-384D-96F3589465E6}"/>
                </a:ext>
              </a:extLst>
            </p:cNvPr>
            <p:cNvSpPr/>
            <p:nvPr/>
          </p:nvSpPr>
          <p:spPr>
            <a:xfrm>
              <a:off x="4470437" y="1447800"/>
              <a:ext cx="3059447" cy="4165600"/>
            </a:xfrm>
            <a:prstGeom prst="roundRect">
              <a:avLst>
                <a:gd name="adj" fmla="val 6704"/>
              </a:avLst>
            </a:prstGeom>
            <a:solidFill>
              <a:schemeClr val="bg1"/>
            </a:solidFill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5278D2"/>
                  </a:gs>
                </a:gsLst>
                <a:lin ang="5400000" scaled="1"/>
              </a:gradFill>
            </a:ln>
            <a:effectLst>
              <a:outerShdw blurRad="266700" dist="152400" dir="5400000" sx="98000" sy="98000" algn="t" rotWithShape="0">
                <a:srgbClr val="5278D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01B9668F-DFA3-D6D0-AB40-500ABE1971C4}"/>
                </a:ext>
              </a:extLst>
            </p:cNvPr>
            <p:cNvGrpSpPr/>
            <p:nvPr/>
          </p:nvGrpSpPr>
          <p:grpSpPr>
            <a:xfrm>
              <a:off x="4712029" y="1873354"/>
              <a:ext cx="2576263" cy="3339892"/>
              <a:chOff x="971574" y="2008981"/>
              <a:chExt cx="2576263" cy="3339892"/>
            </a:xfrm>
          </p:grpSpPr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53B4ACCB-49E4-BBAC-AD02-38ACD8193403}"/>
                  </a:ext>
                </a:extLst>
              </p:cNvPr>
              <p:cNvSpPr txBox="1"/>
              <p:nvPr/>
            </p:nvSpPr>
            <p:spPr>
              <a:xfrm>
                <a:off x="1397931" y="3346819"/>
                <a:ext cx="1723549" cy="5279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A097C899-3A82-6696-F358-9DD2F26A9C04}"/>
                  </a:ext>
                </a:extLst>
              </p:cNvPr>
              <p:cNvSpPr txBox="1"/>
              <p:nvPr/>
            </p:nvSpPr>
            <p:spPr>
              <a:xfrm>
                <a:off x="971574" y="3891102"/>
                <a:ext cx="2576263" cy="1457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请在这里输入简要工作概述，点击输入简要文字内容，文字内容概括简练，不用多余的修饰。</a:t>
                </a:r>
                <a:endPara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6E0BE842-EA1F-043A-7E21-26E429CD8150}"/>
                  </a:ext>
                </a:extLst>
              </p:cNvPr>
              <p:cNvGrpSpPr/>
              <p:nvPr/>
            </p:nvGrpSpPr>
            <p:grpSpPr>
              <a:xfrm>
                <a:off x="1640580" y="2008981"/>
                <a:ext cx="1238250" cy="1238250"/>
                <a:chOff x="2066937" y="2008981"/>
                <a:chExt cx="1238250" cy="1238250"/>
              </a:xfrm>
            </p:grpSpPr>
            <p:grpSp>
              <p:nvGrpSpPr>
                <p:cNvPr id="96" name="组合 95">
                  <a:extLst>
                    <a:ext uri="{FF2B5EF4-FFF2-40B4-BE49-F238E27FC236}">
                      <a16:creationId xmlns:a16="http://schemas.microsoft.com/office/drawing/2014/main" id="{4DB8D360-5467-5618-754C-E4896FA0FEF5}"/>
                    </a:ext>
                  </a:extLst>
                </p:cNvPr>
                <p:cNvGrpSpPr/>
                <p:nvPr/>
              </p:nvGrpSpPr>
              <p:grpSpPr>
                <a:xfrm>
                  <a:off x="2066937" y="2008981"/>
                  <a:ext cx="1238250" cy="1238250"/>
                  <a:chOff x="1460500" y="2008981"/>
                  <a:chExt cx="1238250" cy="1238250"/>
                </a:xfrm>
              </p:grpSpPr>
              <p:sp>
                <p:nvSpPr>
                  <p:cNvPr id="98" name="椭圆 97">
                    <a:extLst>
                      <a:ext uri="{FF2B5EF4-FFF2-40B4-BE49-F238E27FC236}">
                        <a16:creationId xmlns:a16="http://schemas.microsoft.com/office/drawing/2014/main" id="{2E53E60D-E15B-FD4D-CA28-785AC9726AAB}"/>
                      </a:ext>
                    </a:extLst>
                  </p:cNvPr>
                  <p:cNvSpPr/>
                  <p:nvPr/>
                </p:nvSpPr>
                <p:spPr>
                  <a:xfrm>
                    <a:off x="1460500" y="2008981"/>
                    <a:ext cx="1238250" cy="12382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3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椭圆 98">
                    <a:extLst>
                      <a:ext uri="{FF2B5EF4-FFF2-40B4-BE49-F238E27FC236}">
                        <a16:creationId xmlns:a16="http://schemas.microsoft.com/office/drawing/2014/main" id="{515ACB4D-2677-7DE3-AC16-1ABED5B7196F}"/>
                      </a:ext>
                    </a:extLst>
                  </p:cNvPr>
                  <p:cNvSpPr/>
                  <p:nvPr/>
                </p:nvSpPr>
                <p:spPr>
                  <a:xfrm>
                    <a:off x="1648023" y="2196504"/>
                    <a:ext cx="863204" cy="863204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97" name="图形 96">
                  <a:extLst>
                    <a:ext uri="{FF2B5EF4-FFF2-40B4-BE49-F238E27FC236}">
                      <a16:creationId xmlns:a16="http://schemas.microsoft.com/office/drawing/2014/main" id="{C3D48B6C-264B-C850-CFBC-E3F73D1FD3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2414305" y="2356349"/>
                  <a:ext cx="543514" cy="543514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B28D242-59BF-5184-EF4C-B3EE46FEA7DB}"/>
              </a:ext>
            </a:extLst>
          </p:cNvPr>
          <p:cNvGrpSpPr/>
          <p:nvPr/>
        </p:nvGrpSpPr>
        <p:grpSpPr>
          <a:xfrm>
            <a:off x="8041340" y="1447800"/>
            <a:ext cx="3059447" cy="4165600"/>
            <a:chOff x="8041340" y="1447800"/>
            <a:chExt cx="3059447" cy="416560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0D58EAA-1898-FE4E-E21A-75DB50B36BD8}"/>
                </a:ext>
              </a:extLst>
            </p:cNvPr>
            <p:cNvSpPr/>
            <p:nvPr/>
          </p:nvSpPr>
          <p:spPr>
            <a:xfrm>
              <a:off x="8041340" y="1447800"/>
              <a:ext cx="3059447" cy="4165600"/>
            </a:xfrm>
            <a:prstGeom prst="roundRect">
              <a:avLst>
                <a:gd name="adj" fmla="val 6704"/>
              </a:avLst>
            </a:prstGeom>
            <a:solidFill>
              <a:schemeClr val="bg1"/>
            </a:solidFill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5278D2"/>
                  </a:gs>
                </a:gsLst>
                <a:lin ang="5400000" scaled="1"/>
              </a:gradFill>
            </a:ln>
            <a:effectLst>
              <a:outerShdw blurRad="266700" dist="152400" dir="5400000" sx="98000" sy="98000" algn="t" rotWithShape="0">
                <a:srgbClr val="5278D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0E2ECCCE-CC49-40CD-F9CE-A18F34E3DBCD}"/>
                </a:ext>
              </a:extLst>
            </p:cNvPr>
            <p:cNvGrpSpPr/>
            <p:nvPr/>
          </p:nvGrpSpPr>
          <p:grpSpPr>
            <a:xfrm>
              <a:off x="8282932" y="1873354"/>
              <a:ext cx="2576263" cy="3339892"/>
              <a:chOff x="971574" y="2008981"/>
              <a:chExt cx="2576263" cy="3339892"/>
            </a:xfrm>
          </p:grpSpPr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052A31DB-E99E-1D6E-1CC1-81DB19A4E43B}"/>
                  </a:ext>
                </a:extLst>
              </p:cNvPr>
              <p:cNvSpPr txBox="1"/>
              <p:nvPr/>
            </p:nvSpPr>
            <p:spPr>
              <a:xfrm>
                <a:off x="1397931" y="3346819"/>
                <a:ext cx="1723549" cy="5279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91930C41-C546-8E00-FFAD-E8560CF0626F}"/>
                  </a:ext>
                </a:extLst>
              </p:cNvPr>
              <p:cNvSpPr txBox="1"/>
              <p:nvPr/>
            </p:nvSpPr>
            <p:spPr>
              <a:xfrm>
                <a:off x="971574" y="3891102"/>
                <a:ext cx="2576263" cy="1457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请在这里输入简要工作概述，点击输入简要文字内容，文字内容概括简练，不用多余的修饰。</a:t>
                </a:r>
                <a:endPara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26E2FF8A-205F-E013-8333-E7FC71C8BFE8}"/>
                  </a:ext>
                </a:extLst>
              </p:cNvPr>
              <p:cNvGrpSpPr/>
              <p:nvPr/>
            </p:nvGrpSpPr>
            <p:grpSpPr>
              <a:xfrm>
                <a:off x="1640580" y="2008981"/>
                <a:ext cx="1238250" cy="1238250"/>
                <a:chOff x="2066937" y="2008981"/>
                <a:chExt cx="1238250" cy="1238250"/>
              </a:xfrm>
            </p:grpSpPr>
            <p:grpSp>
              <p:nvGrpSpPr>
                <p:cNvPr id="104" name="组合 103">
                  <a:extLst>
                    <a:ext uri="{FF2B5EF4-FFF2-40B4-BE49-F238E27FC236}">
                      <a16:creationId xmlns:a16="http://schemas.microsoft.com/office/drawing/2014/main" id="{776AC0BF-8350-28D3-5AC8-B9F178B0139D}"/>
                    </a:ext>
                  </a:extLst>
                </p:cNvPr>
                <p:cNvGrpSpPr/>
                <p:nvPr/>
              </p:nvGrpSpPr>
              <p:grpSpPr>
                <a:xfrm>
                  <a:off x="2066937" y="2008981"/>
                  <a:ext cx="1238250" cy="1238250"/>
                  <a:chOff x="1460500" y="2008981"/>
                  <a:chExt cx="1238250" cy="1238250"/>
                </a:xfrm>
              </p:grpSpPr>
              <p:sp>
                <p:nvSpPr>
                  <p:cNvPr id="106" name="椭圆 105">
                    <a:extLst>
                      <a:ext uri="{FF2B5EF4-FFF2-40B4-BE49-F238E27FC236}">
                        <a16:creationId xmlns:a16="http://schemas.microsoft.com/office/drawing/2014/main" id="{8643F598-69FE-C924-EC71-00D0CD3FABA1}"/>
                      </a:ext>
                    </a:extLst>
                  </p:cNvPr>
                  <p:cNvSpPr/>
                  <p:nvPr/>
                </p:nvSpPr>
                <p:spPr>
                  <a:xfrm>
                    <a:off x="1460500" y="2008981"/>
                    <a:ext cx="1238250" cy="12382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7" name="椭圆 106">
                    <a:extLst>
                      <a:ext uri="{FF2B5EF4-FFF2-40B4-BE49-F238E27FC236}">
                        <a16:creationId xmlns:a16="http://schemas.microsoft.com/office/drawing/2014/main" id="{7504F633-EF9D-4F99-4D29-3DE6E0261AF6}"/>
                      </a:ext>
                    </a:extLst>
                  </p:cNvPr>
                  <p:cNvSpPr/>
                  <p:nvPr/>
                </p:nvSpPr>
                <p:spPr>
                  <a:xfrm>
                    <a:off x="1648023" y="2196504"/>
                    <a:ext cx="863204" cy="863204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105" name="图形 104">
                  <a:extLst>
                    <a:ext uri="{FF2B5EF4-FFF2-40B4-BE49-F238E27FC236}">
                      <a16:creationId xmlns:a16="http://schemas.microsoft.com/office/drawing/2014/main" id="{956975FE-EEA4-08E4-38F0-7C27ACA1BB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rcRect/>
                <a:stretch/>
              </p:blipFill>
              <p:spPr>
                <a:xfrm>
                  <a:off x="2414305" y="2356349"/>
                  <a:ext cx="543514" cy="543514"/>
                </a:xfrm>
                <a:prstGeom prst="rect">
                  <a:avLst/>
                </a:prstGeom>
              </p:spPr>
            </p:pic>
          </p:grpSp>
        </p:grpSp>
      </p:grp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11A0E018-CF15-5651-6562-CD272FB3F339}"/>
              </a:ext>
            </a:extLst>
          </p:cNvPr>
          <p:cNvCxnSpPr/>
          <p:nvPr/>
        </p:nvCxnSpPr>
        <p:spPr>
          <a:xfrm>
            <a:off x="7677150" y="1714500"/>
            <a:ext cx="0" cy="3924300"/>
          </a:xfrm>
          <a:prstGeom prst="line">
            <a:avLst/>
          </a:prstGeom>
          <a:ln>
            <a:solidFill>
              <a:schemeClr val="bg1">
                <a:alpha val="8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形 22">
            <a:extLst>
              <a:ext uri="{FF2B5EF4-FFF2-40B4-BE49-F238E27FC236}">
                <a16:creationId xmlns:a16="http://schemas.microsoft.com/office/drawing/2014/main" id="{284A7EEF-1ECE-DF83-FEEC-FBAB666417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5325" y="463946"/>
            <a:ext cx="646332" cy="646332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7715CA6F-8CEF-8D09-B1EA-46FCE592489E}"/>
              </a:ext>
            </a:extLst>
          </p:cNvPr>
          <p:cNvSpPr txBox="1"/>
          <p:nvPr/>
        </p:nvSpPr>
        <p:spPr>
          <a:xfrm>
            <a:off x="1389896" y="49472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竞聘优势</a:t>
            </a:r>
          </a:p>
        </p:txBody>
      </p:sp>
    </p:spTree>
    <p:extLst>
      <p:ext uri="{BB962C8B-B14F-4D97-AF65-F5344CB8AC3E}">
        <p14:creationId xmlns:p14="http://schemas.microsoft.com/office/powerpoint/2010/main" val="77889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16234A61-F007-EECE-D492-7386AB3CF8FB}"/>
              </a:ext>
            </a:extLst>
          </p:cNvPr>
          <p:cNvCxnSpPr/>
          <p:nvPr/>
        </p:nvCxnSpPr>
        <p:spPr>
          <a:xfrm>
            <a:off x="4114800" y="1714500"/>
            <a:ext cx="0" cy="3924300"/>
          </a:xfrm>
          <a:prstGeom prst="line">
            <a:avLst/>
          </a:prstGeom>
          <a:ln>
            <a:solidFill>
              <a:schemeClr val="bg1">
                <a:alpha val="8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11A0E018-CF15-5651-6562-CD272FB3F339}"/>
              </a:ext>
            </a:extLst>
          </p:cNvPr>
          <p:cNvCxnSpPr/>
          <p:nvPr/>
        </p:nvCxnSpPr>
        <p:spPr>
          <a:xfrm>
            <a:off x="7677150" y="1714500"/>
            <a:ext cx="0" cy="3924300"/>
          </a:xfrm>
          <a:prstGeom prst="line">
            <a:avLst/>
          </a:prstGeom>
          <a:ln>
            <a:solidFill>
              <a:schemeClr val="bg1">
                <a:alpha val="8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3DDF3B74-50DD-FE39-7922-65174F671ACD}"/>
              </a:ext>
            </a:extLst>
          </p:cNvPr>
          <p:cNvSpPr/>
          <p:nvPr/>
        </p:nvSpPr>
        <p:spPr>
          <a:xfrm>
            <a:off x="660400" y="4095750"/>
            <a:ext cx="2583144" cy="21399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05AE6BE-689E-D2BA-382C-94E331385A90}"/>
              </a:ext>
            </a:extLst>
          </p:cNvPr>
          <p:cNvSpPr/>
          <p:nvPr/>
        </p:nvSpPr>
        <p:spPr>
          <a:xfrm>
            <a:off x="3418852" y="4095750"/>
            <a:ext cx="2583144" cy="2139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6037B24-2288-04B2-4F0B-122BF96B70CE}"/>
              </a:ext>
            </a:extLst>
          </p:cNvPr>
          <p:cNvSpPr/>
          <p:nvPr/>
        </p:nvSpPr>
        <p:spPr>
          <a:xfrm>
            <a:off x="6177304" y="4095750"/>
            <a:ext cx="2583144" cy="2139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7109908-73CA-4B9F-0203-4ACA912368A4}"/>
              </a:ext>
            </a:extLst>
          </p:cNvPr>
          <p:cNvSpPr/>
          <p:nvPr/>
        </p:nvSpPr>
        <p:spPr>
          <a:xfrm>
            <a:off x="8935755" y="4095750"/>
            <a:ext cx="2583144" cy="2139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3BDFF2-FB8A-9ECE-82D7-B765DBDA3E48}"/>
              </a:ext>
            </a:extLst>
          </p:cNvPr>
          <p:cNvSpPr txBox="1"/>
          <p:nvPr/>
        </p:nvSpPr>
        <p:spPr>
          <a:xfrm>
            <a:off x="660400" y="1561198"/>
            <a:ext cx="1723549" cy="527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F175FAE-C4BB-0649-BE21-02478ECADB1A}"/>
              </a:ext>
            </a:extLst>
          </p:cNvPr>
          <p:cNvSpPr txBox="1"/>
          <p:nvPr/>
        </p:nvSpPr>
        <p:spPr>
          <a:xfrm>
            <a:off x="660400" y="2105481"/>
            <a:ext cx="5805239" cy="765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请在这里输入简要工作概述，点击输入简要文字内容，文字内容概括简练，不用多余的修饰。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7CA4800-942A-F5B4-FB80-16C6BC8F8505}"/>
              </a:ext>
            </a:extLst>
          </p:cNvPr>
          <p:cNvSpPr txBox="1"/>
          <p:nvPr/>
        </p:nvSpPr>
        <p:spPr>
          <a:xfrm>
            <a:off x="660400" y="2943075"/>
            <a:ext cx="5805239" cy="765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请在这里输入简要工作概述，点击输入简要文字内容，文字内容概括简练，不用多余的修饰。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19E4016-5BF6-9797-119A-D397D8CEE967}"/>
              </a:ext>
            </a:extLst>
          </p:cNvPr>
          <p:cNvSpPr txBox="1"/>
          <p:nvPr/>
        </p:nvSpPr>
        <p:spPr>
          <a:xfrm>
            <a:off x="733902" y="4486486"/>
            <a:ext cx="1723549" cy="527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1906F91-35E8-3D71-8359-A690E62E3B6F}"/>
              </a:ext>
            </a:extLst>
          </p:cNvPr>
          <p:cNvSpPr txBox="1"/>
          <p:nvPr/>
        </p:nvSpPr>
        <p:spPr>
          <a:xfrm>
            <a:off x="733902" y="5014387"/>
            <a:ext cx="2279670" cy="765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请在这里输入简要工作概述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97CD8F3-3146-2FFE-2AB8-AFC651EFE7CE}"/>
              </a:ext>
            </a:extLst>
          </p:cNvPr>
          <p:cNvSpPr txBox="1"/>
          <p:nvPr/>
        </p:nvSpPr>
        <p:spPr>
          <a:xfrm>
            <a:off x="3501533" y="4486486"/>
            <a:ext cx="1723549" cy="527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D60052D-10C1-86B3-A856-C900F387FA56}"/>
              </a:ext>
            </a:extLst>
          </p:cNvPr>
          <p:cNvSpPr txBox="1"/>
          <p:nvPr/>
        </p:nvSpPr>
        <p:spPr>
          <a:xfrm>
            <a:off x="3501533" y="5014387"/>
            <a:ext cx="2279670" cy="765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49D0C9-5FAD-3422-C477-853C5633119E}"/>
              </a:ext>
            </a:extLst>
          </p:cNvPr>
          <p:cNvSpPr txBox="1"/>
          <p:nvPr/>
        </p:nvSpPr>
        <p:spPr>
          <a:xfrm>
            <a:off x="6362607" y="4486486"/>
            <a:ext cx="1723549" cy="527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E7C548C-B955-0BA0-5767-CEEFA9087D24}"/>
              </a:ext>
            </a:extLst>
          </p:cNvPr>
          <p:cNvSpPr txBox="1"/>
          <p:nvPr/>
        </p:nvSpPr>
        <p:spPr>
          <a:xfrm>
            <a:off x="6362607" y="5014387"/>
            <a:ext cx="2279670" cy="765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97264B6-DEE6-D898-06FC-B8AD6300C4B5}"/>
              </a:ext>
            </a:extLst>
          </p:cNvPr>
          <p:cNvSpPr txBox="1"/>
          <p:nvPr/>
        </p:nvSpPr>
        <p:spPr>
          <a:xfrm>
            <a:off x="9095045" y="4486486"/>
            <a:ext cx="1723549" cy="527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6A141EA-90C5-4B2F-B636-6EA639417E44}"/>
              </a:ext>
            </a:extLst>
          </p:cNvPr>
          <p:cNvSpPr txBox="1"/>
          <p:nvPr/>
        </p:nvSpPr>
        <p:spPr>
          <a:xfrm>
            <a:off x="9095045" y="5014387"/>
            <a:ext cx="2279670" cy="765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410E83B-D15D-EFA3-D448-0AC0BC4D1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852" y="1314241"/>
            <a:ext cx="5000418" cy="2547832"/>
          </a:xfrm>
          <a:prstGeom prst="rect">
            <a:avLst/>
          </a:prstGeom>
        </p:spPr>
      </p:pic>
      <p:pic>
        <p:nvPicPr>
          <p:cNvPr id="2" name="图形 1">
            <a:extLst>
              <a:ext uri="{FF2B5EF4-FFF2-40B4-BE49-F238E27FC236}">
                <a16:creationId xmlns:a16="http://schemas.microsoft.com/office/drawing/2014/main" id="{3103FCF7-4845-1662-2D31-050C08B558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325" y="463946"/>
            <a:ext cx="646332" cy="64633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4BD00C-4411-0C8E-2A72-663954C1B896}"/>
              </a:ext>
            </a:extLst>
          </p:cNvPr>
          <p:cNvSpPr txBox="1"/>
          <p:nvPr/>
        </p:nvSpPr>
        <p:spPr>
          <a:xfrm>
            <a:off x="1389896" y="49472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竞聘优势</a:t>
            </a:r>
          </a:p>
        </p:txBody>
      </p:sp>
    </p:spTree>
    <p:extLst>
      <p:ext uri="{BB962C8B-B14F-4D97-AF65-F5344CB8AC3E}">
        <p14:creationId xmlns:p14="http://schemas.microsoft.com/office/powerpoint/2010/main" val="1525517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3716236-2225-DD96-8063-60CD525EF953}"/>
              </a:ext>
            </a:extLst>
          </p:cNvPr>
          <p:cNvSpPr txBox="1"/>
          <p:nvPr/>
        </p:nvSpPr>
        <p:spPr>
          <a:xfrm>
            <a:off x="3616539" y="1793075"/>
            <a:ext cx="45448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  <a:ea typeface="+mj-ea"/>
              </a:rPr>
              <a:t>PART FOUR</a:t>
            </a:r>
            <a:endParaRPr lang="zh-CN" altLang="en-US" sz="60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868CE1-3B63-4750-D9A8-25636CE46FC5}"/>
              </a:ext>
            </a:extLst>
          </p:cNvPr>
          <p:cNvSpPr txBox="1"/>
          <p:nvPr/>
        </p:nvSpPr>
        <p:spPr>
          <a:xfrm>
            <a:off x="4330102" y="3476198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E3B869-4B0B-8BA4-6D80-72F4A011FA45}"/>
              </a:ext>
            </a:extLst>
          </p:cNvPr>
          <p:cNvSpPr txBox="1"/>
          <p:nvPr/>
        </p:nvSpPr>
        <p:spPr>
          <a:xfrm>
            <a:off x="2338060" y="4724798"/>
            <a:ext cx="75158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65000"/>
                    <a:alpha val="51000"/>
                  </a:schemeClr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libero.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A417E1D-46C8-3BF1-C220-74AA7BA98E64}"/>
              </a:ext>
            </a:extLst>
          </p:cNvPr>
          <p:cNvSpPr/>
          <p:nvPr/>
        </p:nvSpPr>
        <p:spPr>
          <a:xfrm>
            <a:off x="7613166" y="3515326"/>
            <a:ext cx="167628" cy="1676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713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BD647438-B25D-D4FC-FCF0-6404084275E1}"/>
              </a:ext>
            </a:extLst>
          </p:cNvPr>
          <p:cNvGrpSpPr/>
          <p:nvPr/>
        </p:nvGrpSpPr>
        <p:grpSpPr>
          <a:xfrm>
            <a:off x="657251" y="2002677"/>
            <a:ext cx="10877498" cy="3411454"/>
            <a:chOff x="613146" y="2002677"/>
            <a:chExt cx="10877498" cy="341145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F6B08C41-930B-F31B-7EA4-A7F8229B1155}"/>
                </a:ext>
              </a:extLst>
            </p:cNvPr>
            <p:cNvGrpSpPr/>
            <p:nvPr/>
          </p:nvGrpSpPr>
          <p:grpSpPr>
            <a:xfrm>
              <a:off x="613146" y="2002677"/>
              <a:ext cx="5951054" cy="3411454"/>
              <a:chOff x="562502" y="2002675"/>
              <a:chExt cx="5951054" cy="3411454"/>
            </a:xfrm>
          </p:grpSpPr>
          <p:sp>
            <p:nvSpPr>
              <p:cNvPr id="5" name="弧形 4">
                <a:extLst>
                  <a:ext uri="{FF2B5EF4-FFF2-40B4-BE49-F238E27FC236}">
                    <a16:creationId xmlns:a16="http://schemas.microsoft.com/office/drawing/2014/main" id="{FAAD0420-2D26-DBE5-BCA5-C149BBBE5C66}"/>
                  </a:ext>
                </a:extLst>
              </p:cNvPr>
              <p:cNvSpPr/>
              <p:nvPr/>
            </p:nvSpPr>
            <p:spPr>
              <a:xfrm rot="16692897">
                <a:off x="3042031" y="2002674"/>
                <a:ext cx="3411454" cy="3411455"/>
              </a:xfrm>
              <a:prstGeom prst="arc">
                <a:avLst>
                  <a:gd name="adj1" fmla="val 9798822"/>
                  <a:gd name="adj2" fmla="val 0"/>
                </a:avLst>
              </a:prstGeom>
              <a:ln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487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350BD9D2-BBBB-2A3F-4B93-06B44F253080}"/>
                  </a:ext>
                </a:extLst>
              </p:cNvPr>
              <p:cNvGrpSpPr/>
              <p:nvPr/>
            </p:nvGrpSpPr>
            <p:grpSpPr>
              <a:xfrm>
                <a:off x="562502" y="2182847"/>
                <a:ext cx="5951054" cy="3000673"/>
                <a:chOff x="395209" y="2182847"/>
                <a:chExt cx="5951054" cy="3000673"/>
              </a:xfrm>
            </p:grpSpPr>
            <p:sp>
              <p:nvSpPr>
                <p:cNvPr id="3" name="椭圆 2">
                  <a:extLst>
                    <a:ext uri="{FF2B5EF4-FFF2-40B4-BE49-F238E27FC236}">
                      <a16:creationId xmlns:a16="http://schemas.microsoft.com/office/drawing/2014/main" id="{8ED7E5E6-A258-DE55-4C68-40B0AEBCF530}"/>
                    </a:ext>
                  </a:extLst>
                </p:cNvPr>
                <p:cNvSpPr/>
                <p:nvPr/>
              </p:nvSpPr>
              <p:spPr>
                <a:xfrm>
                  <a:off x="3396027" y="2233284"/>
                  <a:ext cx="2950236" cy="2950236"/>
                </a:xfrm>
                <a:prstGeom prst="ellipse">
                  <a:avLst/>
                </a:prstGeom>
                <a:solidFill>
                  <a:schemeClr val="accent1"/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ea typeface="苹方 常规" pitchFamily="34" charset="-122"/>
                  </a:endParaRPr>
                </a:p>
              </p:txBody>
            </p:sp>
            <p:sp>
              <p:nvSpPr>
                <p:cNvPr id="7" name="椭圆 6">
                  <a:extLst>
                    <a:ext uri="{FF2B5EF4-FFF2-40B4-BE49-F238E27FC236}">
                      <a16:creationId xmlns:a16="http://schemas.microsoft.com/office/drawing/2014/main" id="{2E43A348-8863-C619-C256-FE62DEF66038}"/>
                    </a:ext>
                  </a:extLst>
                </p:cNvPr>
                <p:cNvSpPr/>
                <p:nvPr/>
              </p:nvSpPr>
              <p:spPr>
                <a:xfrm>
                  <a:off x="3733017" y="2441212"/>
                  <a:ext cx="71398" cy="71398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solidFill>
                    <a:schemeClr val="accent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ea typeface="苹方 常规" pitchFamily="34" charset="-122"/>
                  </a:endParaRPr>
                </a:p>
              </p:txBody>
            </p:sp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id="{2E98114A-3B12-BFBD-CACB-9DCD42F461B7}"/>
                    </a:ext>
                  </a:extLst>
                </p:cNvPr>
                <p:cNvSpPr/>
                <p:nvPr/>
              </p:nvSpPr>
              <p:spPr>
                <a:xfrm>
                  <a:off x="3733017" y="4899048"/>
                  <a:ext cx="71398" cy="71398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solidFill>
                    <a:schemeClr val="accent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ea typeface="苹方 常规" pitchFamily="34" charset="-122"/>
                  </a:endParaRPr>
                </a:p>
              </p:txBody>
            </p:sp>
            <p:cxnSp>
              <p:nvCxnSpPr>
                <p:cNvPr id="9" name="直接连接符 8">
                  <a:extLst>
                    <a:ext uri="{FF2B5EF4-FFF2-40B4-BE49-F238E27FC236}">
                      <a16:creationId xmlns:a16="http://schemas.microsoft.com/office/drawing/2014/main" id="{30578B59-523D-77CD-F0FC-80495B60C097}"/>
                    </a:ext>
                  </a:extLst>
                </p:cNvPr>
                <p:cNvCxnSpPr>
                  <a:endCxn id="7" idx="2"/>
                </p:cNvCxnSpPr>
                <p:nvPr/>
              </p:nvCxnSpPr>
              <p:spPr>
                <a:xfrm>
                  <a:off x="3420368" y="2476911"/>
                  <a:ext cx="312649" cy="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id="{AF0E3FFC-BF49-7ED9-62EC-A7DE3DACCFA1}"/>
                    </a:ext>
                  </a:extLst>
                </p:cNvPr>
                <p:cNvCxnSpPr/>
                <p:nvPr/>
              </p:nvCxnSpPr>
              <p:spPr>
                <a:xfrm>
                  <a:off x="3420368" y="4928353"/>
                  <a:ext cx="312649" cy="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id="{8F3D73C8-76C6-0851-6676-3C976C2E4B4A}"/>
                    </a:ext>
                  </a:extLst>
                </p:cNvPr>
                <p:cNvSpPr/>
                <p:nvPr/>
              </p:nvSpPr>
              <p:spPr>
                <a:xfrm>
                  <a:off x="3259925" y="3260822"/>
                  <a:ext cx="71398" cy="71398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solidFill>
                    <a:schemeClr val="accent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ea typeface="苹方 常规" pitchFamily="34" charset="-122"/>
                  </a:endParaRPr>
                </a:p>
              </p:txBody>
            </p:sp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id="{ACB74BF3-0DFC-471A-B266-6831C596DD4F}"/>
                    </a:ext>
                  </a:extLst>
                </p:cNvPr>
                <p:cNvCxnSpPr/>
                <p:nvPr/>
              </p:nvCxnSpPr>
              <p:spPr>
                <a:xfrm>
                  <a:off x="2962878" y="3295968"/>
                  <a:ext cx="312649" cy="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>
                  <a:extLst>
                    <a:ext uri="{FF2B5EF4-FFF2-40B4-BE49-F238E27FC236}">
                      <a16:creationId xmlns:a16="http://schemas.microsoft.com/office/drawing/2014/main" id="{AF64AA09-1FC3-3208-2F75-9ADCEA4D5E30}"/>
                    </a:ext>
                  </a:extLst>
                </p:cNvPr>
                <p:cNvCxnSpPr/>
                <p:nvPr/>
              </p:nvCxnSpPr>
              <p:spPr>
                <a:xfrm>
                  <a:off x="2962878" y="4115469"/>
                  <a:ext cx="312649" cy="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id="{6B9FBDEC-3029-B877-5E5C-331C31706C65}"/>
                    </a:ext>
                  </a:extLst>
                </p:cNvPr>
                <p:cNvSpPr/>
                <p:nvPr/>
              </p:nvSpPr>
              <p:spPr>
                <a:xfrm>
                  <a:off x="3254229" y="4079770"/>
                  <a:ext cx="71398" cy="71398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solidFill>
                    <a:schemeClr val="accent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ea typeface="苹方 常规" pitchFamily="34" charset="-122"/>
                  </a:endParaRP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2BD8EC5D-DF71-CBDC-A55B-28C36A882814}"/>
                    </a:ext>
                  </a:extLst>
                </p:cNvPr>
                <p:cNvSpPr txBox="1"/>
                <p:nvPr/>
              </p:nvSpPr>
              <p:spPr>
                <a:xfrm>
                  <a:off x="3879760" y="3721021"/>
                  <a:ext cx="198277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200" dirty="0">
                      <a:solidFill>
                        <a:schemeClr val="bg1"/>
                      </a:solidFill>
                      <a:latin typeface="+mn-ea"/>
                    </a:rPr>
                    <a:t>关键词</a:t>
                  </a: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979B409E-8141-A37B-ED46-76853605207B}"/>
                    </a:ext>
                  </a:extLst>
                </p:cNvPr>
                <p:cNvSpPr/>
                <p:nvPr/>
              </p:nvSpPr>
              <p:spPr>
                <a:xfrm>
                  <a:off x="861868" y="2182847"/>
                  <a:ext cx="2492990" cy="4501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请在这里输入工作概述</a:t>
                  </a:r>
                  <a:endPara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id="{96A65485-D6F9-FE89-0FA1-211D6C833004}"/>
                    </a:ext>
                  </a:extLst>
                </p:cNvPr>
                <p:cNvSpPr/>
                <p:nvPr/>
              </p:nvSpPr>
              <p:spPr>
                <a:xfrm>
                  <a:off x="423677" y="3015850"/>
                  <a:ext cx="2492990" cy="4501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请在这里输入工作概述</a:t>
                  </a:r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9B8551A1-AA28-156E-DA7C-C4B0879289FA}"/>
                    </a:ext>
                  </a:extLst>
                </p:cNvPr>
                <p:cNvSpPr/>
                <p:nvPr/>
              </p:nvSpPr>
              <p:spPr>
                <a:xfrm>
                  <a:off x="395209" y="3848853"/>
                  <a:ext cx="2492990" cy="4501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请在这里输入工作概述</a:t>
                  </a: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2FFB2A7F-C35D-927F-D37D-ACF0D65FC588}"/>
                    </a:ext>
                  </a:extLst>
                </p:cNvPr>
                <p:cNvSpPr/>
                <p:nvPr/>
              </p:nvSpPr>
              <p:spPr>
                <a:xfrm>
                  <a:off x="706908" y="4681855"/>
                  <a:ext cx="2492990" cy="4501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请在这里输入工作概述</a:t>
                  </a:r>
                </a:p>
              </p:txBody>
            </p:sp>
            <p:pic>
              <p:nvPicPr>
                <p:cNvPr id="35" name="图形 34" descr="清单 纯色填充">
                  <a:extLst>
                    <a:ext uri="{FF2B5EF4-FFF2-40B4-BE49-F238E27FC236}">
                      <a16:creationId xmlns:a16="http://schemas.microsoft.com/office/drawing/2014/main" id="{3ED48702-4FF3-B9A6-28C7-B262F14820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04656" y="2831187"/>
                  <a:ext cx="732979" cy="73297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1E604181-4F43-DBA0-A2F1-4495EF5CF5FA}"/>
                </a:ext>
              </a:extLst>
            </p:cNvPr>
            <p:cNvGrpSpPr/>
            <p:nvPr/>
          </p:nvGrpSpPr>
          <p:grpSpPr>
            <a:xfrm>
              <a:off x="5308796" y="2002677"/>
              <a:ext cx="6181848" cy="3411454"/>
              <a:chOff x="5447650" y="2002679"/>
              <a:chExt cx="6181848" cy="3411454"/>
            </a:xfrm>
          </p:grpSpPr>
          <p:sp>
            <p:nvSpPr>
              <p:cNvPr id="6" name="弧形 5">
                <a:extLst>
                  <a:ext uri="{FF2B5EF4-FFF2-40B4-BE49-F238E27FC236}">
                    <a16:creationId xmlns:a16="http://schemas.microsoft.com/office/drawing/2014/main" id="{36C7ECF2-DD5F-9425-F293-8473F1C822F6}"/>
                  </a:ext>
                </a:extLst>
              </p:cNvPr>
              <p:cNvSpPr/>
              <p:nvPr/>
            </p:nvSpPr>
            <p:spPr>
              <a:xfrm rot="4907103" flipH="1">
                <a:off x="5447651" y="2002678"/>
                <a:ext cx="3411454" cy="3411455"/>
              </a:xfrm>
              <a:prstGeom prst="arc">
                <a:avLst>
                  <a:gd name="adj1" fmla="val 9798822"/>
                  <a:gd name="adj2" fmla="val 0"/>
                </a:avLst>
              </a:prstGeom>
              <a:ln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487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3DD1EF2F-5B89-02FC-A124-17C1B4A177E3}"/>
                  </a:ext>
                </a:extLst>
              </p:cNvPr>
              <p:cNvGrpSpPr/>
              <p:nvPr/>
            </p:nvGrpSpPr>
            <p:grpSpPr>
              <a:xfrm>
                <a:off x="5718351" y="2182847"/>
                <a:ext cx="5911147" cy="3000673"/>
                <a:chOff x="5733250" y="2182847"/>
                <a:chExt cx="5911147" cy="3000673"/>
              </a:xfrm>
            </p:grpSpPr>
            <p:sp>
              <p:nvSpPr>
                <p:cNvPr id="4" name="椭圆 3">
                  <a:extLst>
                    <a:ext uri="{FF2B5EF4-FFF2-40B4-BE49-F238E27FC236}">
                      <a16:creationId xmlns:a16="http://schemas.microsoft.com/office/drawing/2014/main" id="{CD530DC9-91B0-7396-CC61-9545D7B187F6}"/>
                    </a:ext>
                  </a:extLst>
                </p:cNvPr>
                <p:cNvSpPr/>
                <p:nvPr/>
              </p:nvSpPr>
              <p:spPr>
                <a:xfrm>
                  <a:off x="5733250" y="2233284"/>
                  <a:ext cx="2950236" cy="2950236"/>
                </a:xfrm>
                <a:prstGeom prst="ellipse">
                  <a:avLst/>
                </a:prstGeom>
                <a:solidFill>
                  <a:schemeClr val="accent3"/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ea typeface="苹方 常规" pitchFamily="34" charset="-122"/>
                  </a:endParaRPr>
                </a:p>
              </p:txBody>
            </p:sp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C081C164-DBF9-64C7-6789-1CEDD1A4F285}"/>
                    </a:ext>
                  </a:extLst>
                </p:cNvPr>
                <p:cNvSpPr/>
                <p:nvPr/>
              </p:nvSpPr>
              <p:spPr>
                <a:xfrm flipH="1">
                  <a:off x="8271485" y="2393629"/>
                  <a:ext cx="71398" cy="71398"/>
                </a:xfrm>
                <a:prstGeom prst="ellipse">
                  <a:avLst/>
                </a:prstGeom>
                <a:solidFill>
                  <a:schemeClr val="accent2"/>
                </a:solidFill>
                <a:ln w="76200">
                  <a:solidFill>
                    <a:schemeClr val="accent2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ea typeface="苹方 常规" pitchFamily="34" charset="-122"/>
                  </a:endParaRPr>
                </a:p>
              </p:txBody>
            </p: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9C79B3C2-45D2-A7E2-120E-BD90C16FD80A}"/>
                    </a:ext>
                  </a:extLst>
                </p:cNvPr>
                <p:cNvCxnSpPr>
                  <a:endCxn id="15" idx="2"/>
                </p:cNvCxnSpPr>
                <p:nvPr/>
              </p:nvCxnSpPr>
              <p:spPr>
                <a:xfrm flipH="1">
                  <a:off x="8342884" y="2429328"/>
                  <a:ext cx="312649" cy="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1DF2D159-165C-EB85-34D3-5479602F2349}"/>
                    </a:ext>
                  </a:extLst>
                </p:cNvPr>
                <p:cNvSpPr/>
                <p:nvPr/>
              </p:nvSpPr>
              <p:spPr>
                <a:xfrm flipH="1">
                  <a:off x="8271485" y="4912054"/>
                  <a:ext cx="71398" cy="71398"/>
                </a:xfrm>
                <a:prstGeom prst="ellipse">
                  <a:avLst/>
                </a:prstGeom>
                <a:solidFill>
                  <a:schemeClr val="accent2"/>
                </a:solidFill>
                <a:ln w="76200">
                  <a:solidFill>
                    <a:schemeClr val="accent2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ea typeface="苹方 常规" pitchFamily="34" charset="-122"/>
                  </a:endParaRPr>
                </a:p>
              </p:txBody>
            </p: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649DE8E0-560C-7B8D-0B99-826744FB5330}"/>
                    </a:ext>
                  </a:extLst>
                </p:cNvPr>
                <p:cNvCxnSpPr>
                  <a:endCxn id="17" idx="2"/>
                </p:cNvCxnSpPr>
                <p:nvPr/>
              </p:nvCxnSpPr>
              <p:spPr>
                <a:xfrm flipH="1">
                  <a:off x="8342884" y="4947753"/>
                  <a:ext cx="312649" cy="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E48E14D8-F51E-6024-3CD4-2E8368DFC0EC}"/>
                    </a:ext>
                  </a:extLst>
                </p:cNvPr>
                <p:cNvSpPr txBox="1"/>
                <p:nvPr/>
              </p:nvSpPr>
              <p:spPr>
                <a:xfrm>
                  <a:off x="6216983" y="3721025"/>
                  <a:ext cx="198277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b="1" spc="200" dirty="0">
                      <a:solidFill>
                        <a:schemeClr val="bg1"/>
                      </a:solidFill>
                      <a:latin typeface="+mn-ea"/>
                    </a:rPr>
                    <a:t>关键词</a:t>
                  </a:r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243007A4-7526-3CAC-1552-33F0DA7427A8}"/>
                    </a:ext>
                  </a:extLst>
                </p:cNvPr>
                <p:cNvSpPr/>
                <p:nvPr/>
              </p:nvSpPr>
              <p:spPr>
                <a:xfrm>
                  <a:off x="8683483" y="2182847"/>
                  <a:ext cx="2492990" cy="4501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请在这里输入工作概述</a:t>
                  </a:r>
                </a:p>
              </p:txBody>
            </p:sp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id="{93535A76-EAFF-368E-DD2D-646D87AE0EBB}"/>
                    </a:ext>
                  </a:extLst>
                </p:cNvPr>
                <p:cNvSpPr/>
                <p:nvPr/>
              </p:nvSpPr>
              <p:spPr>
                <a:xfrm>
                  <a:off x="9151407" y="3015850"/>
                  <a:ext cx="2492990" cy="4501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请在这里输入工作概述</a:t>
                  </a:r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id="{6B88860B-B59A-CA21-AD08-EB869CAA9EFE}"/>
                    </a:ext>
                  </a:extLst>
                </p:cNvPr>
                <p:cNvSpPr/>
                <p:nvPr/>
              </p:nvSpPr>
              <p:spPr>
                <a:xfrm>
                  <a:off x="8683133" y="4681855"/>
                  <a:ext cx="2492990" cy="4501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请在这里输入工作概述</a:t>
                  </a:r>
                </a:p>
              </p:txBody>
            </p:sp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9764042B-6FD0-58C7-5325-297A594DD37E}"/>
                    </a:ext>
                  </a:extLst>
                </p:cNvPr>
                <p:cNvSpPr/>
                <p:nvPr/>
              </p:nvSpPr>
              <p:spPr>
                <a:xfrm>
                  <a:off x="9151407" y="3848853"/>
                  <a:ext cx="2492990" cy="4501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4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请在这里输入工作概述</a:t>
                  </a:r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3AAFA8A6-F86F-5D4E-3E9F-BA64D8404636}"/>
                    </a:ext>
                  </a:extLst>
                </p:cNvPr>
                <p:cNvSpPr/>
                <p:nvPr/>
              </p:nvSpPr>
              <p:spPr>
                <a:xfrm>
                  <a:off x="8772097" y="3233104"/>
                  <a:ext cx="71398" cy="71398"/>
                </a:xfrm>
                <a:prstGeom prst="ellipse">
                  <a:avLst/>
                </a:prstGeom>
                <a:solidFill>
                  <a:schemeClr val="accent2"/>
                </a:solidFill>
                <a:ln w="76200">
                  <a:solidFill>
                    <a:schemeClr val="accent2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ea typeface="苹方 常规" pitchFamily="34" charset="-122"/>
                  </a:endParaRPr>
                </a:p>
              </p:txBody>
            </p: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4C8EF4EB-FFC5-7A49-4929-F4ED50119FF4}"/>
                    </a:ext>
                  </a:extLst>
                </p:cNvPr>
                <p:cNvCxnSpPr/>
                <p:nvPr/>
              </p:nvCxnSpPr>
              <p:spPr>
                <a:xfrm>
                  <a:off x="8819093" y="3264040"/>
                  <a:ext cx="312649" cy="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A83DD74D-6F69-6CD2-D18C-D6E77A27C0B4}"/>
                    </a:ext>
                  </a:extLst>
                </p:cNvPr>
                <p:cNvCxnSpPr/>
                <p:nvPr/>
              </p:nvCxnSpPr>
              <p:spPr>
                <a:xfrm>
                  <a:off x="8819094" y="4105943"/>
                  <a:ext cx="312649" cy="0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7F4A9F3C-3301-B905-09CC-00F576A14489}"/>
                    </a:ext>
                  </a:extLst>
                </p:cNvPr>
                <p:cNvSpPr/>
                <p:nvPr/>
              </p:nvSpPr>
              <p:spPr>
                <a:xfrm>
                  <a:off x="8769908" y="4072579"/>
                  <a:ext cx="71398" cy="71398"/>
                </a:xfrm>
                <a:prstGeom prst="ellipse">
                  <a:avLst/>
                </a:prstGeom>
                <a:solidFill>
                  <a:schemeClr val="accent2"/>
                </a:solidFill>
                <a:ln w="76200">
                  <a:solidFill>
                    <a:schemeClr val="accent2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dirty="0">
                    <a:ea typeface="苹方 常规" pitchFamily="34" charset="-122"/>
                  </a:endParaRPr>
                </a:p>
              </p:txBody>
            </p:sp>
            <p:pic>
              <p:nvPicPr>
                <p:cNvPr id="36" name="图形 35">
                  <a:extLst>
                    <a:ext uri="{FF2B5EF4-FFF2-40B4-BE49-F238E27FC236}">
                      <a16:creationId xmlns:a16="http://schemas.microsoft.com/office/drawing/2014/main" id="{B0E0123F-7651-CC7C-EA12-4EA68C9AB8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6847085" y="2841604"/>
                  <a:ext cx="722566" cy="722566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37" name="图形 36">
            <a:extLst>
              <a:ext uri="{FF2B5EF4-FFF2-40B4-BE49-F238E27FC236}">
                <a16:creationId xmlns:a16="http://schemas.microsoft.com/office/drawing/2014/main" id="{5B25D6A5-CBC8-8E14-21C2-D6A71A4761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5325" y="463946"/>
            <a:ext cx="646332" cy="646332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81EA86CE-B97D-B1AC-7A0B-D04B4F654CF3}"/>
              </a:ext>
            </a:extLst>
          </p:cNvPr>
          <p:cNvSpPr txBox="1"/>
          <p:nvPr/>
        </p:nvSpPr>
        <p:spPr>
          <a:xfrm>
            <a:off x="1389896" y="49472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工作规划</a:t>
            </a:r>
          </a:p>
        </p:txBody>
      </p:sp>
    </p:spTree>
    <p:extLst>
      <p:ext uri="{BB962C8B-B14F-4D97-AF65-F5344CB8AC3E}">
        <p14:creationId xmlns:p14="http://schemas.microsoft.com/office/powerpoint/2010/main" val="2990439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11A0E018-CF15-5651-6562-CD272FB3F339}"/>
              </a:ext>
            </a:extLst>
          </p:cNvPr>
          <p:cNvCxnSpPr/>
          <p:nvPr/>
        </p:nvCxnSpPr>
        <p:spPr>
          <a:xfrm>
            <a:off x="7677150" y="1714500"/>
            <a:ext cx="0" cy="3924300"/>
          </a:xfrm>
          <a:prstGeom prst="line">
            <a:avLst/>
          </a:prstGeom>
          <a:ln>
            <a:solidFill>
              <a:schemeClr val="bg1">
                <a:alpha val="8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EA937978-8792-1EBA-98B2-0E6E6BCCDA0E}"/>
              </a:ext>
            </a:extLst>
          </p:cNvPr>
          <p:cNvSpPr/>
          <p:nvPr/>
        </p:nvSpPr>
        <p:spPr>
          <a:xfrm>
            <a:off x="660400" y="4076700"/>
            <a:ext cx="2520947" cy="266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D0D566-1522-7B1B-C2ED-EE8C3BB0C2AB}"/>
              </a:ext>
            </a:extLst>
          </p:cNvPr>
          <p:cNvSpPr/>
          <p:nvPr/>
        </p:nvSpPr>
        <p:spPr>
          <a:xfrm>
            <a:off x="3426676" y="3409950"/>
            <a:ext cx="2520947" cy="266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EF774F0-48D5-8649-8966-FA024E172EC6}"/>
              </a:ext>
            </a:extLst>
          </p:cNvPr>
          <p:cNvSpPr/>
          <p:nvPr/>
        </p:nvSpPr>
        <p:spPr>
          <a:xfrm>
            <a:off x="6228294" y="2800350"/>
            <a:ext cx="2520947" cy="266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442C420-1912-002C-945C-A82770A82A9D}"/>
              </a:ext>
            </a:extLst>
          </p:cNvPr>
          <p:cNvSpPr/>
          <p:nvPr/>
        </p:nvSpPr>
        <p:spPr>
          <a:xfrm>
            <a:off x="9012241" y="1857375"/>
            <a:ext cx="2520947" cy="266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852C0DE-9A73-7924-BED3-20933CCDFAF4}"/>
              </a:ext>
            </a:extLst>
          </p:cNvPr>
          <p:cNvGrpSpPr/>
          <p:nvPr/>
        </p:nvGrpSpPr>
        <p:grpSpPr>
          <a:xfrm>
            <a:off x="660400" y="4419600"/>
            <a:ext cx="2520947" cy="1639424"/>
            <a:chOff x="660400" y="4419600"/>
            <a:chExt cx="2520947" cy="16394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FFBAD4D-6672-B1D3-0050-C2C4BA7D8065}"/>
                </a:ext>
              </a:extLst>
            </p:cNvPr>
            <p:cNvSpPr txBox="1"/>
            <p:nvPr/>
          </p:nvSpPr>
          <p:spPr>
            <a:xfrm>
              <a:off x="660400" y="4419600"/>
              <a:ext cx="1723549" cy="527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5E227E-B03F-6CF8-BE48-4655957F37DB}"/>
                </a:ext>
              </a:extLst>
            </p:cNvPr>
            <p:cNvSpPr txBox="1"/>
            <p:nvPr/>
          </p:nvSpPr>
          <p:spPr>
            <a:xfrm>
              <a:off x="660400" y="4947501"/>
              <a:ext cx="2520947" cy="1111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请在这里输入简要工作概述，文字内容概括简练，不用多余的修饰。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9AD26E3-7FCE-7151-1DE0-87FC1352D97C}"/>
              </a:ext>
            </a:extLst>
          </p:cNvPr>
          <p:cNvGrpSpPr/>
          <p:nvPr/>
        </p:nvGrpSpPr>
        <p:grpSpPr>
          <a:xfrm>
            <a:off x="3426676" y="3863838"/>
            <a:ext cx="2520947" cy="1639424"/>
            <a:chOff x="660400" y="4419600"/>
            <a:chExt cx="2520947" cy="163942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900834C-1525-3D90-090C-0966D0222656}"/>
                </a:ext>
              </a:extLst>
            </p:cNvPr>
            <p:cNvSpPr txBox="1"/>
            <p:nvPr/>
          </p:nvSpPr>
          <p:spPr>
            <a:xfrm>
              <a:off x="660400" y="4419600"/>
              <a:ext cx="1723549" cy="527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accent3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8D51AB0-F981-49C6-6DFB-15457B2988F9}"/>
                </a:ext>
              </a:extLst>
            </p:cNvPr>
            <p:cNvSpPr txBox="1"/>
            <p:nvPr/>
          </p:nvSpPr>
          <p:spPr>
            <a:xfrm>
              <a:off x="660400" y="4947501"/>
              <a:ext cx="2520947" cy="1111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请在这里输入简要工作概述，文字内容概括简练，不用多余的修饰。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028146-C213-3080-B64B-96DB7B54A030}"/>
              </a:ext>
            </a:extLst>
          </p:cNvPr>
          <p:cNvGrpSpPr/>
          <p:nvPr/>
        </p:nvGrpSpPr>
        <p:grpSpPr>
          <a:xfrm>
            <a:off x="6228294" y="3273288"/>
            <a:ext cx="2520947" cy="1639424"/>
            <a:chOff x="660400" y="4419600"/>
            <a:chExt cx="2520947" cy="1639424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18A90A-2CC8-879D-F517-B8E634B1848D}"/>
                </a:ext>
              </a:extLst>
            </p:cNvPr>
            <p:cNvSpPr txBox="1"/>
            <p:nvPr/>
          </p:nvSpPr>
          <p:spPr>
            <a:xfrm>
              <a:off x="660400" y="4419600"/>
              <a:ext cx="1723549" cy="527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B6C127E-0DEF-7C12-345D-46AFE4971F29}"/>
                </a:ext>
              </a:extLst>
            </p:cNvPr>
            <p:cNvSpPr txBox="1"/>
            <p:nvPr/>
          </p:nvSpPr>
          <p:spPr>
            <a:xfrm>
              <a:off x="660400" y="4947501"/>
              <a:ext cx="2520947" cy="1111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请在这里输入简要工作概述，文字内容概括简练，不用多余的修饰。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46DA876-036C-91D2-51B3-A005CB059CBA}"/>
              </a:ext>
            </a:extLst>
          </p:cNvPr>
          <p:cNvGrpSpPr/>
          <p:nvPr/>
        </p:nvGrpSpPr>
        <p:grpSpPr>
          <a:xfrm>
            <a:off x="9012241" y="2224414"/>
            <a:ext cx="2520947" cy="1639424"/>
            <a:chOff x="660400" y="4419600"/>
            <a:chExt cx="2520947" cy="163942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B1E5C39-499B-2193-9436-EC51562346EE}"/>
                </a:ext>
              </a:extLst>
            </p:cNvPr>
            <p:cNvSpPr txBox="1"/>
            <p:nvPr/>
          </p:nvSpPr>
          <p:spPr>
            <a:xfrm>
              <a:off x="660400" y="4419600"/>
              <a:ext cx="1723549" cy="527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accent3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DDC89C3-B1D3-E188-FEE1-B6DF9A811D0B}"/>
                </a:ext>
              </a:extLst>
            </p:cNvPr>
            <p:cNvSpPr txBox="1"/>
            <p:nvPr/>
          </p:nvSpPr>
          <p:spPr>
            <a:xfrm>
              <a:off x="660400" y="4947501"/>
              <a:ext cx="2520947" cy="1111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请在这里输入简要工作概述，文字内容概括简练，不用多余的修饰。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24" name="图形 23" descr="运行 纯色填充">
            <a:extLst>
              <a:ext uri="{FF2B5EF4-FFF2-40B4-BE49-F238E27FC236}">
                <a16:creationId xmlns:a16="http://schemas.microsoft.com/office/drawing/2014/main" id="{E118D43E-E8B1-D966-9BF1-6D20B8C91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646" y="2701606"/>
            <a:ext cx="1273494" cy="127349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7F1382E9-99BE-C395-2E1C-807B50B7B0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5325" y="463946"/>
            <a:ext cx="646332" cy="64633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748238E-1C1A-3638-988A-8DEE3F5862FA}"/>
              </a:ext>
            </a:extLst>
          </p:cNvPr>
          <p:cNvSpPr txBox="1"/>
          <p:nvPr/>
        </p:nvSpPr>
        <p:spPr>
          <a:xfrm>
            <a:off x="1389896" y="49472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工作规划</a:t>
            </a:r>
          </a:p>
        </p:txBody>
      </p:sp>
    </p:spTree>
    <p:extLst>
      <p:ext uri="{BB962C8B-B14F-4D97-AF65-F5344CB8AC3E}">
        <p14:creationId xmlns:p14="http://schemas.microsoft.com/office/powerpoint/2010/main" val="2466992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E7FAC108-D1FA-9EA5-6D4C-3B401228E42D}"/>
              </a:ext>
            </a:extLst>
          </p:cNvPr>
          <p:cNvSpPr/>
          <p:nvPr/>
        </p:nvSpPr>
        <p:spPr>
          <a:xfrm>
            <a:off x="0" y="0"/>
            <a:ext cx="12192000" cy="4486424"/>
          </a:xfrm>
          <a:prstGeom prst="rect">
            <a:avLst/>
          </a:prstGeom>
          <a:gradFill flip="none" rotWithShape="1">
            <a:gsLst>
              <a:gs pos="59000">
                <a:schemeClr val="accent1"/>
              </a:gs>
              <a:gs pos="0">
                <a:schemeClr val="accent1">
                  <a:alpha val="19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90737FD-8B1A-00E6-DF60-57505FBB7A0B}"/>
              </a:ext>
            </a:extLst>
          </p:cNvPr>
          <p:cNvSpPr/>
          <p:nvPr/>
        </p:nvSpPr>
        <p:spPr>
          <a:xfrm>
            <a:off x="624172" y="4814647"/>
            <a:ext cx="2561730" cy="504711"/>
          </a:xfrm>
          <a:prstGeom prst="roundRect">
            <a:avLst>
              <a:gd name="adj" fmla="val 463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主讲人：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02D8970-1171-E4C8-FEE4-5BBE4BB9D9E5}"/>
              </a:ext>
            </a:extLst>
          </p:cNvPr>
          <p:cNvSpPr/>
          <p:nvPr/>
        </p:nvSpPr>
        <p:spPr>
          <a:xfrm>
            <a:off x="3743821" y="4814647"/>
            <a:ext cx="2561730" cy="504711"/>
          </a:xfrm>
          <a:prstGeom prst="roundRect">
            <a:avLst>
              <a:gd name="adj" fmla="val 463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部门：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10E5A6A-D699-E889-D758-37DF1D408432}"/>
              </a:ext>
            </a:extLst>
          </p:cNvPr>
          <p:cNvSpPr txBox="1"/>
          <p:nvPr/>
        </p:nvSpPr>
        <p:spPr>
          <a:xfrm>
            <a:off x="698500" y="5836016"/>
            <a:ext cx="7515881" cy="415498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65000"/>
                    <a:alpha val="51000"/>
                  </a:schemeClr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libero.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5B6BD86-6114-F03B-5327-7AA41D6AEC9F}"/>
              </a:ext>
            </a:extLst>
          </p:cNvPr>
          <p:cNvGrpSpPr/>
          <p:nvPr/>
        </p:nvGrpSpPr>
        <p:grpSpPr>
          <a:xfrm>
            <a:off x="844082" y="447693"/>
            <a:ext cx="2663490" cy="430746"/>
            <a:chOff x="624171" y="305818"/>
            <a:chExt cx="2663490" cy="43074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D9C87EC-7054-2E69-73DE-0C77AFA42A54}"/>
                </a:ext>
              </a:extLst>
            </p:cNvPr>
            <p:cNvSpPr txBox="1"/>
            <p:nvPr/>
          </p:nvSpPr>
          <p:spPr>
            <a:xfrm>
              <a:off x="1121683" y="321136"/>
              <a:ext cx="216597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pc="300" dirty="0">
                  <a:solidFill>
                    <a:schemeClr val="bg1"/>
                  </a:solidFill>
                  <a:latin typeface="+mj-ea"/>
                  <a:ea typeface="+mj-ea"/>
                </a:rPr>
                <a:t>YOUR LOGO</a:t>
              </a:r>
            </a:p>
          </p:txBody>
        </p:sp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AE6C5BD3-0C6F-4053-AD58-5EC2DAB50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24171" y="305818"/>
              <a:ext cx="497512" cy="430746"/>
            </a:xfrm>
            <a:prstGeom prst="rect">
              <a:avLst/>
            </a:prstGeom>
          </p:spPr>
        </p:pic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947C9EA1-E5E7-D4D8-8B4F-73406BD465D0}"/>
              </a:ext>
            </a:extLst>
          </p:cNvPr>
          <p:cNvSpPr/>
          <p:nvPr/>
        </p:nvSpPr>
        <p:spPr>
          <a:xfrm>
            <a:off x="6415128" y="497972"/>
            <a:ext cx="4945837" cy="4945837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3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7FA3928C-7579-798E-ACA0-A62222238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928" y="737317"/>
            <a:ext cx="3789037" cy="530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A075C4-3125-677D-54B9-4D10C9FACC86}"/>
              </a:ext>
            </a:extLst>
          </p:cNvPr>
          <p:cNvSpPr txBox="1"/>
          <p:nvPr/>
        </p:nvSpPr>
        <p:spPr>
          <a:xfrm>
            <a:off x="698500" y="2680749"/>
            <a:ext cx="6109365" cy="1107996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感谢您的聆听！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C99EA6-D705-0E6D-96BE-AEC861EF9277}"/>
              </a:ext>
            </a:extLst>
          </p:cNvPr>
          <p:cNvSpPr txBox="1"/>
          <p:nvPr/>
        </p:nvSpPr>
        <p:spPr>
          <a:xfrm>
            <a:off x="756207" y="3767822"/>
            <a:ext cx="3461204" cy="400110"/>
          </a:xfrm>
          <a:prstGeom prst="rect">
            <a:avLst/>
          </a:prstGeom>
          <a:noFill/>
        </p:spPr>
        <p:txBody>
          <a:bodyPr wrap="none" lIns="0" tIns="45720" rIns="91440" bIns="45720" rtlCol="0">
            <a:spAutoFit/>
          </a:bodyPr>
          <a:lstStyle/>
          <a:p>
            <a:r>
              <a:rPr lang="en-US" altLang="zh-CN" sz="2000" spc="300" dirty="0">
                <a:solidFill>
                  <a:schemeClr val="bg1">
                    <a:alpha val="51000"/>
                  </a:schemeClr>
                </a:solidFill>
                <a:latin typeface="+mn-ea"/>
              </a:rPr>
              <a:t>Thanks for listening!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F7AAA48-1483-BC4D-9761-E8D52BC1360B}"/>
              </a:ext>
            </a:extLst>
          </p:cNvPr>
          <p:cNvCxnSpPr/>
          <p:nvPr/>
        </p:nvCxnSpPr>
        <p:spPr>
          <a:xfrm>
            <a:off x="756207" y="3710672"/>
            <a:ext cx="5412296" cy="0"/>
          </a:xfrm>
          <a:prstGeom prst="line">
            <a:avLst/>
          </a:prstGeom>
          <a:ln>
            <a:solidFill>
              <a:schemeClr val="bg1">
                <a:alpha val="7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形 4">
            <a:extLst>
              <a:ext uri="{FF2B5EF4-FFF2-40B4-BE49-F238E27FC236}">
                <a16:creationId xmlns:a16="http://schemas.microsoft.com/office/drawing/2014/main" id="{D750EAC0-36AD-A023-973C-7BA572E048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3168" y="1657936"/>
            <a:ext cx="823701" cy="823701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1F1B9F22-187E-1DAF-6BF1-941DC885AB5D}"/>
              </a:ext>
            </a:extLst>
          </p:cNvPr>
          <p:cNvSpPr/>
          <p:nvPr/>
        </p:nvSpPr>
        <p:spPr>
          <a:xfrm>
            <a:off x="5548622" y="2718044"/>
            <a:ext cx="167628" cy="1676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4204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823" y="713894"/>
            <a:ext cx="1777291" cy="177729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80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王禧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-</a:t>
            </a:r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cici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我图网认证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3" y="1995051"/>
            <a:ext cx="4352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设计就业实战班第五期学员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3584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欢迎加微信交流：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Apr25-Cici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Apr25-Cici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Cici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1A6F7051-B14D-BDF3-A315-9D0B526BB1FF}"/>
              </a:ext>
            </a:extLst>
          </p:cNvPr>
          <p:cNvGrpSpPr/>
          <p:nvPr/>
        </p:nvGrpSpPr>
        <p:grpSpPr>
          <a:xfrm>
            <a:off x="503821" y="581625"/>
            <a:ext cx="11184359" cy="1107996"/>
            <a:chOff x="503821" y="581625"/>
            <a:chExt cx="11184359" cy="110799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B842CDA-60BE-FE37-A475-9CDA574C5705}"/>
                </a:ext>
              </a:extLst>
            </p:cNvPr>
            <p:cNvSpPr txBox="1"/>
            <p:nvPr/>
          </p:nvSpPr>
          <p:spPr>
            <a:xfrm>
              <a:off x="5157282" y="581625"/>
              <a:ext cx="18774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C47183C-7D99-EC49-F7BD-D10F2B9A5AAF}"/>
                </a:ext>
              </a:extLst>
            </p:cNvPr>
            <p:cNvCxnSpPr>
              <a:cxnSpLocks/>
            </p:cNvCxnSpPr>
            <p:nvPr/>
          </p:nvCxnSpPr>
          <p:spPr>
            <a:xfrm>
              <a:off x="7034719" y="1130300"/>
              <a:ext cx="4653461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563357F-DEF1-A61D-5D7A-9235CA0171FC}"/>
                </a:ext>
              </a:extLst>
            </p:cNvPr>
            <p:cNvCxnSpPr>
              <a:cxnSpLocks/>
            </p:cNvCxnSpPr>
            <p:nvPr/>
          </p:nvCxnSpPr>
          <p:spPr>
            <a:xfrm>
              <a:off x="503821" y="1130300"/>
              <a:ext cx="4653461" cy="0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6A5F5FE-2C27-B607-D1E1-505177580889}"/>
              </a:ext>
            </a:extLst>
          </p:cNvPr>
          <p:cNvGrpSpPr/>
          <p:nvPr/>
        </p:nvGrpSpPr>
        <p:grpSpPr>
          <a:xfrm>
            <a:off x="660400" y="2123772"/>
            <a:ext cx="2445144" cy="3510116"/>
            <a:chOff x="660400" y="2212261"/>
            <a:chExt cx="2445144" cy="3510116"/>
          </a:xfrm>
          <a:effectLst>
            <a:outerShdw blurRad="203200" dist="114300" dir="5400000" sx="99000" sy="99000" algn="t" rotWithShape="0">
              <a:schemeClr val="accent1">
                <a:alpha val="30000"/>
              </a:schemeClr>
            </a:outerShdw>
          </a:effectLst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B1BFE5C-4B72-BEFA-F2F2-728B03F3EBF2}"/>
                </a:ext>
              </a:extLst>
            </p:cNvPr>
            <p:cNvSpPr/>
            <p:nvPr/>
          </p:nvSpPr>
          <p:spPr>
            <a:xfrm>
              <a:off x="660400" y="2212261"/>
              <a:ext cx="2445144" cy="3510116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829B8100-7B18-118A-CC08-05FD21E50424}"/>
                </a:ext>
              </a:extLst>
            </p:cNvPr>
            <p:cNvSpPr/>
            <p:nvPr/>
          </p:nvSpPr>
          <p:spPr>
            <a:xfrm>
              <a:off x="1263540" y="2930218"/>
              <a:ext cx="1238864" cy="12388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01</a:t>
              </a:r>
              <a:endParaRPr lang="zh-CN" altLang="en-US" sz="2800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97C0FEF-D4D4-1F60-6A9F-E64395BA5F53}"/>
                </a:ext>
              </a:extLst>
            </p:cNvPr>
            <p:cNvSpPr txBox="1"/>
            <p:nvPr/>
          </p:nvSpPr>
          <p:spPr>
            <a:xfrm>
              <a:off x="812998" y="4360954"/>
              <a:ext cx="21399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个人简介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7AEC45B-B2D5-C885-E8FE-90B4F246C499}"/>
                </a:ext>
              </a:extLst>
            </p:cNvPr>
            <p:cNvSpPr txBox="1"/>
            <p:nvPr/>
          </p:nvSpPr>
          <p:spPr>
            <a:xfrm>
              <a:off x="812998" y="4871301"/>
              <a:ext cx="21399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</a:rPr>
                <a:t>Biography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575117B-FEF8-9EEA-CA46-59692FF8EA9B}"/>
              </a:ext>
            </a:extLst>
          </p:cNvPr>
          <p:cNvGrpSpPr/>
          <p:nvPr/>
        </p:nvGrpSpPr>
        <p:grpSpPr>
          <a:xfrm>
            <a:off x="3464852" y="2123772"/>
            <a:ext cx="2445144" cy="3510116"/>
            <a:chOff x="660400" y="2212261"/>
            <a:chExt cx="2445144" cy="3510116"/>
          </a:xfrm>
          <a:effectLst>
            <a:outerShdw blurRad="203200" dist="114300" dir="5400000" sx="98000" sy="98000" algn="t" rotWithShape="0">
              <a:schemeClr val="accent3">
                <a:alpha val="19000"/>
              </a:schemeClr>
            </a:outerShdw>
          </a:effectLst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2D3CA73-9696-0EF6-C02B-8CD43A909B38}"/>
                </a:ext>
              </a:extLst>
            </p:cNvPr>
            <p:cNvSpPr/>
            <p:nvPr/>
          </p:nvSpPr>
          <p:spPr>
            <a:xfrm>
              <a:off x="660400" y="2212261"/>
              <a:ext cx="2445144" cy="3510116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265DF6BB-0D92-FEAE-4229-F408A638F284}"/>
                </a:ext>
              </a:extLst>
            </p:cNvPr>
            <p:cNvSpPr/>
            <p:nvPr/>
          </p:nvSpPr>
          <p:spPr>
            <a:xfrm>
              <a:off x="1263540" y="2930218"/>
              <a:ext cx="1238864" cy="12388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02</a:t>
              </a:r>
              <a:endParaRPr lang="zh-CN" altLang="en-US" sz="2800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018CCCA-E311-CA93-D075-8E87F2255F68}"/>
                </a:ext>
              </a:extLst>
            </p:cNvPr>
            <p:cNvSpPr txBox="1"/>
            <p:nvPr/>
          </p:nvSpPr>
          <p:spPr>
            <a:xfrm>
              <a:off x="812998" y="4360954"/>
              <a:ext cx="21399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岗位认知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B8C215E-EA36-FFAD-7D57-BE1D9D0EC4E2}"/>
                </a:ext>
              </a:extLst>
            </p:cNvPr>
            <p:cNvSpPr txBox="1"/>
            <p:nvPr/>
          </p:nvSpPr>
          <p:spPr>
            <a:xfrm>
              <a:off x="812998" y="4871301"/>
              <a:ext cx="21399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</a:rPr>
                <a:t>Job awareness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6F48770-8630-0EE3-E34E-0425062AC225}"/>
              </a:ext>
            </a:extLst>
          </p:cNvPr>
          <p:cNvGrpSpPr/>
          <p:nvPr/>
        </p:nvGrpSpPr>
        <p:grpSpPr>
          <a:xfrm>
            <a:off x="9073756" y="2123772"/>
            <a:ext cx="2445144" cy="3510116"/>
            <a:chOff x="660400" y="2212261"/>
            <a:chExt cx="2445144" cy="3510116"/>
          </a:xfrm>
          <a:effectLst>
            <a:outerShdw blurRad="203200" dist="114300" dir="5400000" sx="98000" sy="98000" algn="t" rotWithShape="0">
              <a:schemeClr val="accent3">
                <a:alpha val="19000"/>
              </a:schemeClr>
            </a:outerShdw>
          </a:effectLst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765FD4B-238D-D590-6644-A2E6B213DEBF}"/>
                </a:ext>
              </a:extLst>
            </p:cNvPr>
            <p:cNvSpPr/>
            <p:nvPr/>
          </p:nvSpPr>
          <p:spPr>
            <a:xfrm>
              <a:off x="660400" y="2212261"/>
              <a:ext cx="2445144" cy="3510116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081CD77-12B3-0AA5-3CA3-10D39F43404F}"/>
                </a:ext>
              </a:extLst>
            </p:cNvPr>
            <p:cNvSpPr/>
            <p:nvPr/>
          </p:nvSpPr>
          <p:spPr>
            <a:xfrm>
              <a:off x="1263540" y="2930218"/>
              <a:ext cx="1238864" cy="12388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/>
                <a:t>04</a:t>
              </a:r>
              <a:endParaRPr lang="zh-CN" altLang="en-US" sz="2800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9F2F589-852F-784B-B1F7-12E6E2E70289}"/>
                </a:ext>
              </a:extLst>
            </p:cNvPr>
            <p:cNvSpPr txBox="1"/>
            <p:nvPr/>
          </p:nvSpPr>
          <p:spPr>
            <a:xfrm>
              <a:off x="812998" y="4360954"/>
              <a:ext cx="21399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工作规划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5CFF0F8-42B4-9C99-50BC-5345E84DF370}"/>
                </a:ext>
              </a:extLst>
            </p:cNvPr>
            <p:cNvSpPr txBox="1"/>
            <p:nvPr/>
          </p:nvSpPr>
          <p:spPr>
            <a:xfrm>
              <a:off x="812998" y="4871301"/>
              <a:ext cx="21399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bg1">
                      <a:lumMod val="75000"/>
                    </a:schemeClr>
                  </a:solidFill>
                </a:rPr>
                <a:t>Work planning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2AD1560-6841-D7C2-D680-9A92A3FD9645}"/>
              </a:ext>
            </a:extLst>
          </p:cNvPr>
          <p:cNvGrpSpPr/>
          <p:nvPr/>
        </p:nvGrpSpPr>
        <p:grpSpPr>
          <a:xfrm>
            <a:off x="6269304" y="2123772"/>
            <a:ext cx="2445144" cy="3510116"/>
            <a:chOff x="660400" y="2212261"/>
            <a:chExt cx="2445144" cy="3510116"/>
          </a:xfrm>
          <a:effectLst>
            <a:outerShdw blurRad="203200" dist="114300" dir="5400000" sx="99000" sy="99000" algn="t" rotWithShape="0">
              <a:schemeClr val="accent1">
                <a:alpha val="30000"/>
              </a:schemeClr>
            </a:outerShdw>
          </a:effectLst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B2D0F71-3518-1FC4-7BDA-30ADC7685FDE}"/>
                </a:ext>
              </a:extLst>
            </p:cNvPr>
            <p:cNvSpPr/>
            <p:nvPr/>
          </p:nvSpPr>
          <p:spPr>
            <a:xfrm>
              <a:off x="660400" y="2212261"/>
              <a:ext cx="2445144" cy="3510116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23FE7D1-71BE-652B-38B3-D5F9D95D02C0}"/>
                </a:ext>
              </a:extLst>
            </p:cNvPr>
            <p:cNvSpPr/>
            <p:nvPr/>
          </p:nvSpPr>
          <p:spPr>
            <a:xfrm>
              <a:off x="1263540" y="2930218"/>
              <a:ext cx="1238864" cy="12388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03</a:t>
              </a:r>
              <a:endParaRPr lang="zh-CN" altLang="en-US" sz="2800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6A020BC-F33D-67F7-83A9-F5CF9D597E78}"/>
                </a:ext>
              </a:extLst>
            </p:cNvPr>
            <p:cNvSpPr txBox="1"/>
            <p:nvPr/>
          </p:nvSpPr>
          <p:spPr>
            <a:xfrm>
              <a:off x="812998" y="4360954"/>
              <a:ext cx="21399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竞聘优势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9FD14D3-32C2-A15E-D186-C337FF33651E}"/>
                </a:ext>
              </a:extLst>
            </p:cNvPr>
            <p:cNvSpPr txBox="1"/>
            <p:nvPr/>
          </p:nvSpPr>
          <p:spPr>
            <a:xfrm>
              <a:off x="812998" y="4871301"/>
              <a:ext cx="21399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</a:rPr>
                <a:t>Competitive advantage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5044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6190BAF-7906-8043-08FB-200B5E25B142}"/>
              </a:ext>
            </a:extLst>
          </p:cNvPr>
          <p:cNvSpPr/>
          <p:nvPr/>
        </p:nvSpPr>
        <p:spPr>
          <a:xfrm>
            <a:off x="0" y="-1"/>
            <a:ext cx="12192000" cy="4306529"/>
          </a:xfrm>
          <a:prstGeom prst="rect">
            <a:avLst/>
          </a:prstGeom>
          <a:gradFill flip="none" rotWithShape="1">
            <a:gsLst>
              <a:gs pos="59000">
                <a:schemeClr val="accent1"/>
              </a:gs>
              <a:gs pos="0">
                <a:schemeClr val="accent1">
                  <a:alpha val="19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34423DE-56C2-44FC-1178-036CD700706A}"/>
              </a:ext>
            </a:extLst>
          </p:cNvPr>
          <p:cNvSpPr/>
          <p:nvPr/>
        </p:nvSpPr>
        <p:spPr>
          <a:xfrm>
            <a:off x="1411749" y="2919845"/>
            <a:ext cx="9368503" cy="3179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38E782-6F55-FD07-10CE-5670CE8B7766}"/>
              </a:ext>
            </a:extLst>
          </p:cNvPr>
          <p:cNvSpPr txBox="1"/>
          <p:nvPr/>
        </p:nvSpPr>
        <p:spPr>
          <a:xfrm>
            <a:off x="4073713" y="1793075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  <a:ea typeface="+mj-ea"/>
              </a:rPr>
              <a:t>PART ONE</a:t>
            </a:r>
            <a:endParaRPr lang="zh-CN" altLang="en-US" sz="60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0D40914-D749-A203-60A8-3B2A43DDDB35}"/>
              </a:ext>
            </a:extLst>
          </p:cNvPr>
          <p:cNvCxnSpPr>
            <a:cxnSpLocks/>
          </p:cNvCxnSpPr>
          <p:nvPr/>
        </p:nvCxnSpPr>
        <p:spPr>
          <a:xfrm>
            <a:off x="8386900" y="2208573"/>
            <a:ext cx="31320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671EA96-3C43-6317-1623-DA4B4B3BDE2C}"/>
              </a:ext>
            </a:extLst>
          </p:cNvPr>
          <p:cNvCxnSpPr>
            <a:cxnSpLocks/>
          </p:cNvCxnSpPr>
          <p:nvPr/>
        </p:nvCxnSpPr>
        <p:spPr>
          <a:xfrm>
            <a:off x="660400" y="2208573"/>
            <a:ext cx="31320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形 11">
            <a:extLst>
              <a:ext uri="{FF2B5EF4-FFF2-40B4-BE49-F238E27FC236}">
                <a16:creationId xmlns:a16="http://schemas.microsoft.com/office/drawing/2014/main" id="{A36A9D59-C982-4FCC-1681-A7EABF51EB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51253" y="732127"/>
            <a:ext cx="1089495" cy="108949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CD5E85D-0595-FCDF-9E13-64D47845D002}"/>
              </a:ext>
            </a:extLst>
          </p:cNvPr>
          <p:cNvSpPr txBox="1"/>
          <p:nvPr/>
        </p:nvSpPr>
        <p:spPr>
          <a:xfrm>
            <a:off x="4330102" y="3476198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个人简介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4DEEC17-4B4A-8915-BB81-E17007A405B3}"/>
              </a:ext>
            </a:extLst>
          </p:cNvPr>
          <p:cNvSpPr txBox="1"/>
          <p:nvPr/>
        </p:nvSpPr>
        <p:spPr>
          <a:xfrm>
            <a:off x="2338060" y="4724798"/>
            <a:ext cx="75158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65000"/>
                    <a:alpha val="51000"/>
                  </a:schemeClr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libero.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3CE8EB6-9E6E-80AE-6C2F-4B7A13AE1133}"/>
              </a:ext>
            </a:extLst>
          </p:cNvPr>
          <p:cNvSpPr/>
          <p:nvPr/>
        </p:nvSpPr>
        <p:spPr>
          <a:xfrm>
            <a:off x="7606022" y="3785872"/>
            <a:ext cx="167628" cy="1676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836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形 9">
            <a:extLst>
              <a:ext uri="{FF2B5EF4-FFF2-40B4-BE49-F238E27FC236}">
                <a16:creationId xmlns:a16="http://schemas.microsoft.com/office/drawing/2014/main" id="{56EC515B-F1C4-7100-912C-043BFC55F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5325" y="463946"/>
            <a:ext cx="646332" cy="64633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8791FDB-42E3-2817-3BBD-23B45C0494E8}"/>
              </a:ext>
            </a:extLst>
          </p:cNvPr>
          <p:cNvSpPr txBox="1"/>
          <p:nvPr/>
        </p:nvSpPr>
        <p:spPr>
          <a:xfrm>
            <a:off x="1389896" y="49472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个人简介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9DEF157-F532-855F-3672-5949AA5694A0}"/>
              </a:ext>
            </a:extLst>
          </p:cNvPr>
          <p:cNvSpPr/>
          <p:nvPr/>
        </p:nvSpPr>
        <p:spPr>
          <a:xfrm>
            <a:off x="0" y="2465028"/>
            <a:ext cx="12192000" cy="3435349"/>
          </a:xfrm>
          <a:prstGeom prst="rect">
            <a:avLst/>
          </a:prstGeom>
          <a:gradFill flip="none" rotWithShape="1">
            <a:gsLst>
              <a:gs pos="59000">
                <a:schemeClr val="accent1"/>
              </a:gs>
              <a:gs pos="0">
                <a:schemeClr val="accent1">
                  <a:alpha val="19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7F0018A-E85E-D3E1-6843-7FA5E5CBD273}"/>
              </a:ext>
            </a:extLst>
          </p:cNvPr>
          <p:cNvSpPr txBox="1"/>
          <p:nvPr/>
        </p:nvSpPr>
        <p:spPr>
          <a:xfrm>
            <a:off x="689205" y="169110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您的名字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2593AAC-6764-0CDB-95E4-A1C19CBF607B}"/>
              </a:ext>
            </a:extLst>
          </p:cNvPr>
          <p:cNvSpPr txBox="1"/>
          <p:nvPr/>
        </p:nvSpPr>
        <p:spPr>
          <a:xfrm>
            <a:off x="689205" y="2778343"/>
            <a:ext cx="4148893" cy="28087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</a:rPr>
              <a:t>年龄：</a:t>
            </a:r>
            <a:r>
              <a:rPr lang="en-US" altLang="zh-CN" sz="2400" dirty="0">
                <a:solidFill>
                  <a:schemeClr val="bg1"/>
                </a:solidFill>
              </a:rPr>
              <a:t>XXX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</a:rPr>
              <a:t>部门：</a:t>
            </a:r>
            <a:r>
              <a:rPr lang="en-US" altLang="zh-CN" sz="2400" dirty="0">
                <a:solidFill>
                  <a:schemeClr val="bg1"/>
                </a:solidFill>
              </a:rPr>
              <a:t>XXX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</a:rPr>
              <a:t>工作年限：</a:t>
            </a:r>
            <a:r>
              <a:rPr lang="en-US" altLang="zh-CN" sz="2400" dirty="0">
                <a:solidFill>
                  <a:schemeClr val="bg1"/>
                </a:solidFill>
              </a:rPr>
              <a:t>XXX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</a:rPr>
              <a:t>电话：</a:t>
            </a:r>
            <a:r>
              <a:rPr lang="en-US" altLang="zh-CN" sz="2400" dirty="0">
                <a:solidFill>
                  <a:schemeClr val="bg1"/>
                </a:solidFill>
              </a:rPr>
              <a:t>XXX XXXX </a:t>
            </a:r>
            <a:r>
              <a:rPr lang="en-US" altLang="zh-CN" sz="2400" dirty="0" err="1">
                <a:solidFill>
                  <a:schemeClr val="bg1"/>
                </a:solidFill>
              </a:rPr>
              <a:t>XXXX</a:t>
            </a:r>
            <a:endParaRPr lang="en-US" altLang="zh-CN" sz="2400" dirty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</a:rPr>
              <a:t>邮箱：</a:t>
            </a:r>
            <a:r>
              <a:rPr lang="en-US" altLang="zh-CN" sz="2400" dirty="0">
                <a:solidFill>
                  <a:schemeClr val="bg1"/>
                </a:solidFill>
              </a:rPr>
              <a:t>12345678@qq.com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6D5D8D85-1B0F-983C-0267-0EEC7F6E1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731" y="775776"/>
            <a:ext cx="3789037" cy="530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793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>
            <a:extLst>
              <a:ext uri="{FF2B5EF4-FFF2-40B4-BE49-F238E27FC236}">
                <a16:creationId xmlns:a16="http://schemas.microsoft.com/office/drawing/2014/main" id="{C4C81005-F7E7-2D6E-DB73-DCAB979D7C71}"/>
              </a:ext>
            </a:extLst>
          </p:cNvPr>
          <p:cNvGrpSpPr/>
          <p:nvPr/>
        </p:nvGrpSpPr>
        <p:grpSpPr>
          <a:xfrm>
            <a:off x="-1740310" y="1927122"/>
            <a:ext cx="15486386" cy="6275646"/>
            <a:chOff x="-1740310" y="1927122"/>
            <a:chExt cx="15486386" cy="627564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F896FEF-0FF3-B744-2248-E7A98BAA9643}"/>
                </a:ext>
              </a:extLst>
            </p:cNvPr>
            <p:cNvSpPr/>
            <p:nvPr/>
          </p:nvSpPr>
          <p:spPr>
            <a:xfrm>
              <a:off x="-1740310" y="1927122"/>
              <a:ext cx="15102348" cy="5417574"/>
            </a:xfrm>
            <a:custGeom>
              <a:avLst/>
              <a:gdLst>
                <a:gd name="connsiteX0" fmla="*/ 0 w 15102348"/>
                <a:gd name="connsiteY0" fmla="*/ 5417574 h 5417574"/>
                <a:gd name="connsiteX1" fmla="*/ 3156155 w 15102348"/>
                <a:gd name="connsiteY1" fmla="*/ 3175819 h 5417574"/>
                <a:gd name="connsiteX2" fmla="*/ 8613058 w 15102348"/>
                <a:gd name="connsiteY2" fmla="*/ 3028335 h 5417574"/>
                <a:gd name="connsiteX3" fmla="*/ 11710219 w 15102348"/>
                <a:gd name="connsiteY3" fmla="*/ 963561 h 5417574"/>
                <a:gd name="connsiteX4" fmla="*/ 14541910 w 15102348"/>
                <a:gd name="connsiteY4" fmla="*/ 285135 h 5417574"/>
                <a:gd name="connsiteX5" fmla="*/ 14925368 w 15102348"/>
                <a:gd name="connsiteY5" fmla="*/ 19664 h 5417574"/>
                <a:gd name="connsiteX6" fmla="*/ 15072852 w 15102348"/>
                <a:gd name="connsiteY6" fmla="*/ 19664 h 5417574"/>
                <a:gd name="connsiteX7" fmla="*/ 15102348 w 15102348"/>
                <a:gd name="connsiteY7" fmla="*/ 19664 h 541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02348" h="5417574">
                  <a:moveTo>
                    <a:pt x="0" y="5417574"/>
                  </a:moveTo>
                  <a:cubicBezTo>
                    <a:pt x="860322" y="4495799"/>
                    <a:pt x="1720645" y="3574025"/>
                    <a:pt x="3156155" y="3175819"/>
                  </a:cubicBezTo>
                  <a:cubicBezTo>
                    <a:pt x="4591665" y="2777613"/>
                    <a:pt x="7187381" y="3397045"/>
                    <a:pt x="8613058" y="3028335"/>
                  </a:cubicBezTo>
                  <a:cubicBezTo>
                    <a:pt x="10038735" y="2659625"/>
                    <a:pt x="10722077" y="1420761"/>
                    <a:pt x="11710219" y="963561"/>
                  </a:cubicBezTo>
                  <a:cubicBezTo>
                    <a:pt x="12698361" y="506361"/>
                    <a:pt x="14006052" y="442451"/>
                    <a:pt x="14541910" y="285135"/>
                  </a:cubicBezTo>
                  <a:cubicBezTo>
                    <a:pt x="15077768" y="127819"/>
                    <a:pt x="14836878" y="63909"/>
                    <a:pt x="14925368" y="19664"/>
                  </a:cubicBezTo>
                  <a:cubicBezTo>
                    <a:pt x="15013858" y="-24581"/>
                    <a:pt x="15072852" y="19664"/>
                    <a:pt x="15072852" y="19664"/>
                  </a:cubicBezTo>
                  <a:lnTo>
                    <a:pt x="15102348" y="19664"/>
                  </a:lnTo>
                </a:path>
              </a:pathLst>
            </a:custGeom>
            <a:noFill/>
            <a:ln>
              <a:gradFill>
                <a:gsLst>
                  <a:gs pos="100000">
                    <a:schemeClr val="accent1">
                      <a:alpha val="51000"/>
                    </a:schemeClr>
                  </a:gs>
                  <a:gs pos="0">
                    <a:schemeClr val="accent1">
                      <a:alpha val="14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0F82F4D-8E4A-2B2A-0F9F-E488B73D1927}"/>
                </a:ext>
              </a:extLst>
            </p:cNvPr>
            <p:cNvSpPr/>
            <p:nvPr/>
          </p:nvSpPr>
          <p:spPr>
            <a:xfrm>
              <a:off x="-1356272" y="2785194"/>
              <a:ext cx="15102348" cy="5417574"/>
            </a:xfrm>
            <a:custGeom>
              <a:avLst/>
              <a:gdLst>
                <a:gd name="connsiteX0" fmla="*/ 0 w 15102348"/>
                <a:gd name="connsiteY0" fmla="*/ 5417574 h 5417574"/>
                <a:gd name="connsiteX1" fmla="*/ 3156155 w 15102348"/>
                <a:gd name="connsiteY1" fmla="*/ 3175819 h 5417574"/>
                <a:gd name="connsiteX2" fmla="*/ 8613058 w 15102348"/>
                <a:gd name="connsiteY2" fmla="*/ 3028335 h 5417574"/>
                <a:gd name="connsiteX3" fmla="*/ 11710219 w 15102348"/>
                <a:gd name="connsiteY3" fmla="*/ 963561 h 5417574"/>
                <a:gd name="connsiteX4" fmla="*/ 14541910 w 15102348"/>
                <a:gd name="connsiteY4" fmla="*/ 285135 h 5417574"/>
                <a:gd name="connsiteX5" fmla="*/ 14925368 w 15102348"/>
                <a:gd name="connsiteY5" fmla="*/ 19664 h 5417574"/>
                <a:gd name="connsiteX6" fmla="*/ 15072852 w 15102348"/>
                <a:gd name="connsiteY6" fmla="*/ 19664 h 5417574"/>
                <a:gd name="connsiteX7" fmla="*/ 15102348 w 15102348"/>
                <a:gd name="connsiteY7" fmla="*/ 19664 h 541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02348" h="5417574">
                  <a:moveTo>
                    <a:pt x="0" y="5417574"/>
                  </a:moveTo>
                  <a:cubicBezTo>
                    <a:pt x="860322" y="4495799"/>
                    <a:pt x="1720645" y="3574025"/>
                    <a:pt x="3156155" y="3175819"/>
                  </a:cubicBezTo>
                  <a:cubicBezTo>
                    <a:pt x="4591665" y="2777613"/>
                    <a:pt x="7187381" y="3397045"/>
                    <a:pt x="8613058" y="3028335"/>
                  </a:cubicBezTo>
                  <a:cubicBezTo>
                    <a:pt x="10038735" y="2659625"/>
                    <a:pt x="10722077" y="1420761"/>
                    <a:pt x="11710219" y="963561"/>
                  </a:cubicBezTo>
                  <a:cubicBezTo>
                    <a:pt x="12698361" y="506361"/>
                    <a:pt x="14006052" y="442451"/>
                    <a:pt x="14541910" y="285135"/>
                  </a:cubicBezTo>
                  <a:cubicBezTo>
                    <a:pt x="15077768" y="127819"/>
                    <a:pt x="14836878" y="63909"/>
                    <a:pt x="14925368" y="19664"/>
                  </a:cubicBezTo>
                  <a:cubicBezTo>
                    <a:pt x="15013858" y="-24581"/>
                    <a:pt x="15072852" y="19664"/>
                    <a:pt x="15072852" y="19664"/>
                  </a:cubicBezTo>
                  <a:lnTo>
                    <a:pt x="15102348" y="19664"/>
                  </a:lnTo>
                </a:path>
              </a:pathLst>
            </a:custGeom>
            <a:noFill/>
            <a:ln>
              <a:gradFill>
                <a:gsLst>
                  <a:gs pos="100000">
                    <a:schemeClr val="accent1">
                      <a:alpha val="51000"/>
                    </a:schemeClr>
                  </a:gs>
                  <a:gs pos="0">
                    <a:schemeClr val="accent1">
                      <a:alpha val="14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B7B15BA7-5966-324D-67DD-4809054CE09A}"/>
              </a:ext>
            </a:extLst>
          </p:cNvPr>
          <p:cNvSpPr/>
          <p:nvPr/>
        </p:nvSpPr>
        <p:spPr>
          <a:xfrm>
            <a:off x="-1705397" y="2005128"/>
            <a:ext cx="15102348" cy="5417574"/>
          </a:xfrm>
          <a:custGeom>
            <a:avLst/>
            <a:gdLst>
              <a:gd name="connsiteX0" fmla="*/ 0 w 15102348"/>
              <a:gd name="connsiteY0" fmla="*/ 5417574 h 5417574"/>
              <a:gd name="connsiteX1" fmla="*/ 3156155 w 15102348"/>
              <a:gd name="connsiteY1" fmla="*/ 3175819 h 5417574"/>
              <a:gd name="connsiteX2" fmla="*/ 8613058 w 15102348"/>
              <a:gd name="connsiteY2" fmla="*/ 3028335 h 5417574"/>
              <a:gd name="connsiteX3" fmla="*/ 11710219 w 15102348"/>
              <a:gd name="connsiteY3" fmla="*/ 963561 h 5417574"/>
              <a:gd name="connsiteX4" fmla="*/ 14541910 w 15102348"/>
              <a:gd name="connsiteY4" fmla="*/ 285135 h 5417574"/>
              <a:gd name="connsiteX5" fmla="*/ 14925368 w 15102348"/>
              <a:gd name="connsiteY5" fmla="*/ 19664 h 5417574"/>
              <a:gd name="connsiteX6" fmla="*/ 15072852 w 15102348"/>
              <a:gd name="connsiteY6" fmla="*/ 19664 h 5417574"/>
              <a:gd name="connsiteX7" fmla="*/ 15102348 w 15102348"/>
              <a:gd name="connsiteY7" fmla="*/ 19664 h 541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5417574">
                <a:moveTo>
                  <a:pt x="0" y="5417574"/>
                </a:moveTo>
                <a:cubicBezTo>
                  <a:pt x="860322" y="4495799"/>
                  <a:pt x="1720645" y="3574025"/>
                  <a:pt x="3156155" y="3175819"/>
                </a:cubicBezTo>
                <a:cubicBezTo>
                  <a:pt x="4591665" y="2777613"/>
                  <a:pt x="7187381" y="3397045"/>
                  <a:pt x="8613058" y="3028335"/>
                </a:cubicBezTo>
                <a:cubicBezTo>
                  <a:pt x="10038735" y="2659625"/>
                  <a:pt x="10722077" y="1420761"/>
                  <a:pt x="11710219" y="963561"/>
                </a:cubicBezTo>
                <a:cubicBezTo>
                  <a:pt x="12698361" y="506361"/>
                  <a:pt x="14006052" y="442451"/>
                  <a:pt x="14541910" y="285135"/>
                </a:cubicBezTo>
                <a:cubicBezTo>
                  <a:pt x="15077768" y="127819"/>
                  <a:pt x="14836878" y="63909"/>
                  <a:pt x="14925368" y="19664"/>
                </a:cubicBezTo>
                <a:cubicBezTo>
                  <a:pt x="15013858" y="-24581"/>
                  <a:pt x="15072852" y="19664"/>
                  <a:pt x="15072852" y="19664"/>
                </a:cubicBezTo>
                <a:lnTo>
                  <a:pt x="15102348" y="19664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9000"/>
                  </a:schemeClr>
                </a:gs>
                <a:gs pos="0">
                  <a:schemeClr val="accent1">
                    <a:alpha val="14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1B6B1DBE-120C-701C-F0AA-5E19A3A09F0E}"/>
              </a:ext>
            </a:extLst>
          </p:cNvPr>
          <p:cNvSpPr/>
          <p:nvPr/>
        </p:nvSpPr>
        <p:spPr>
          <a:xfrm>
            <a:off x="-1670485" y="2083135"/>
            <a:ext cx="15102348" cy="5417574"/>
          </a:xfrm>
          <a:custGeom>
            <a:avLst/>
            <a:gdLst>
              <a:gd name="connsiteX0" fmla="*/ 0 w 15102348"/>
              <a:gd name="connsiteY0" fmla="*/ 5417574 h 5417574"/>
              <a:gd name="connsiteX1" fmla="*/ 3156155 w 15102348"/>
              <a:gd name="connsiteY1" fmla="*/ 3175819 h 5417574"/>
              <a:gd name="connsiteX2" fmla="*/ 8613058 w 15102348"/>
              <a:gd name="connsiteY2" fmla="*/ 3028335 h 5417574"/>
              <a:gd name="connsiteX3" fmla="*/ 11710219 w 15102348"/>
              <a:gd name="connsiteY3" fmla="*/ 963561 h 5417574"/>
              <a:gd name="connsiteX4" fmla="*/ 14541910 w 15102348"/>
              <a:gd name="connsiteY4" fmla="*/ 285135 h 5417574"/>
              <a:gd name="connsiteX5" fmla="*/ 14925368 w 15102348"/>
              <a:gd name="connsiteY5" fmla="*/ 19664 h 5417574"/>
              <a:gd name="connsiteX6" fmla="*/ 15072852 w 15102348"/>
              <a:gd name="connsiteY6" fmla="*/ 19664 h 5417574"/>
              <a:gd name="connsiteX7" fmla="*/ 15102348 w 15102348"/>
              <a:gd name="connsiteY7" fmla="*/ 19664 h 541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5417574">
                <a:moveTo>
                  <a:pt x="0" y="5417574"/>
                </a:moveTo>
                <a:cubicBezTo>
                  <a:pt x="860322" y="4495799"/>
                  <a:pt x="1720645" y="3574025"/>
                  <a:pt x="3156155" y="3175819"/>
                </a:cubicBezTo>
                <a:cubicBezTo>
                  <a:pt x="4591665" y="2777613"/>
                  <a:pt x="7187381" y="3397045"/>
                  <a:pt x="8613058" y="3028335"/>
                </a:cubicBezTo>
                <a:cubicBezTo>
                  <a:pt x="10038735" y="2659625"/>
                  <a:pt x="10722077" y="1420761"/>
                  <a:pt x="11710219" y="963561"/>
                </a:cubicBezTo>
                <a:cubicBezTo>
                  <a:pt x="12698361" y="506361"/>
                  <a:pt x="14006052" y="442451"/>
                  <a:pt x="14541910" y="285135"/>
                </a:cubicBezTo>
                <a:cubicBezTo>
                  <a:pt x="15077768" y="127819"/>
                  <a:pt x="14836878" y="63909"/>
                  <a:pt x="14925368" y="19664"/>
                </a:cubicBezTo>
                <a:cubicBezTo>
                  <a:pt x="15013858" y="-24581"/>
                  <a:pt x="15072852" y="19664"/>
                  <a:pt x="15072852" y="19664"/>
                </a:cubicBezTo>
                <a:lnTo>
                  <a:pt x="15102348" y="19664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9000"/>
                  </a:schemeClr>
                </a:gs>
                <a:gs pos="0">
                  <a:schemeClr val="accent1">
                    <a:alpha val="14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51023380-3A99-81D3-A792-DC04F9D9D42F}"/>
              </a:ext>
            </a:extLst>
          </p:cNvPr>
          <p:cNvSpPr/>
          <p:nvPr/>
        </p:nvSpPr>
        <p:spPr>
          <a:xfrm>
            <a:off x="-1635572" y="2161142"/>
            <a:ext cx="15102348" cy="5417574"/>
          </a:xfrm>
          <a:custGeom>
            <a:avLst/>
            <a:gdLst>
              <a:gd name="connsiteX0" fmla="*/ 0 w 15102348"/>
              <a:gd name="connsiteY0" fmla="*/ 5417574 h 5417574"/>
              <a:gd name="connsiteX1" fmla="*/ 3156155 w 15102348"/>
              <a:gd name="connsiteY1" fmla="*/ 3175819 h 5417574"/>
              <a:gd name="connsiteX2" fmla="*/ 8613058 w 15102348"/>
              <a:gd name="connsiteY2" fmla="*/ 3028335 h 5417574"/>
              <a:gd name="connsiteX3" fmla="*/ 11710219 w 15102348"/>
              <a:gd name="connsiteY3" fmla="*/ 963561 h 5417574"/>
              <a:gd name="connsiteX4" fmla="*/ 14541910 w 15102348"/>
              <a:gd name="connsiteY4" fmla="*/ 285135 h 5417574"/>
              <a:gd name="connsiteX5" fmla="*/ 14925368 w 15102348"/>
              <a:gd name="connsiteY5" fmla="*/ 19664 h 5417574"/>
              <a:gd name="connsiteX6" fmla="*/ 15072852 w 15102348"/>
              <a:gd name="connsiteY6" fmla="*/ 19664 h 5417574"/>
              <a:gd name="connsiteX7" fmla="*/ 15102348 w 15102348"/>
              <a:gd name="connsiteY7" fmla="*/ 19664 h 541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5417574">
                <a:moveTo>
                  <a:pt x="0" y="5417574"/>
                </a:moveTo>
                <a:cubicBezTo>
                  <a:pt x="860322" y="4495799"/>
                  <a:pt x="1720645" y="3574025"/>
                  <a:pt x="3156155" y="3175819"/>
                </a:cubicBezTo>
                <a:cubicBezTo>
                  <a:pt x="4591665" y="2777613"/>
                  <a:pt x="7187381" y="3397045"/>
                  <a:pt x="8613058" y="3028335"/>
                </a:cubicBezTo>
                <a:cubicBezTo>
                  <a:pt x="10038735" y="2659625"/>
                  <a:pt x="10722077" y="1420761"/>
                  <a:pt x="11710219" y="963561"/>
                </a:cubicBezTo>
                <a:cubicBezTo>
                  <a:pt x="12698361" y="506361"/>
                  <a:pt x="14006052" y="442451"/>
                  <a:pt x="14541910" y="285135"/>
                </a:cubicBezTo>
                <a:cubicBezTo>
                  <a:pt x="15077768" y="127819"/>
                  <a:pt x="14836878" y="63909"/>
                  <a:pt x="14925368" y="19664"/>
                </a:cubicBezTo>
                <a:cubicBezTo>
                  <a:pt x="15013858" y="-24581"/>
                  <a:pt x="15072852" y="19664"/>
                  <a:pt x="15072852" y="19664"/>
                </a:cubicBezTo>
                <a:lnTo>
                  <a:pt x="15102348" y="19664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9000"/>
                  </a:schemeClr>
                </a:gs>
                <a:gs pos="0">
                  <a:schemeClr val="accent1">
                    <a:alpha val="14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2B4F2774-8942-F654-6175-AC732AC81004}"/>
              </a:ext>
            </a:extLst>
          </p:cNvPr>
          <p:cNvSpPr/>
          <p:nvPr/>
        </p:nvSpPr>
        <p:spPr>
          <a:xfrm>
            <a:off x="-1600660" y="2239148"/>
            <a:ext cx="15102348" cy="5417574"/>
          </a:xfrm>
          <a:custGeom>
            <a:avLst/>
            <a:gdLst>
              <a:gd name="connsiteX0" fmla="*/ 0 w 15102348"/>
              <a:gd name="connsiteY0" fmla="*/ 5417574 h 5417574"/>
              <a:gd name="connsiteX1" fmla="*/ 3156155 w 15102348"/>
              <a:gd name="connsiteY1" fmla="*/ 3175819 h 5417574"/>
              <a:gd name="connsiteX2" fmla="*/ 8613058 w 15102348"/>
              <a:gd name="connsiteY2" fmla="*/ 3028335 h 5417574"/>
              <a:gd name="connsiteX3" fmla="*/ 11710219 w 15102348"/>
              <a:gd name="connsiteY3" fmla="*/ 963561 h 5417574"/>
              <a:gd name="connsiteX4" fmla="*/ 14541910 w 15102348"/>
              <a:gd name="connsiteY4" fmla="*/ 285135 h 5417574"/>
              <a:gd name="connsiteX5" fmla="*/ 14925368 w 15102348"/>
              <a:gd name="connsiteY5" fmla="*/ 19664 h 5417574"/>
              <a:gd name="connsiteX6" fmla="*/ 15072852 w 15102348"/>
              <a:gd name="connsiteY6" fmla="*/ 19664 h 5417574"/>
              <a:gd name="connsiteX7" fmla="*/ 15102348 w 15102348"/>
              <a:gd name="connsiteY7" fmla="*/ 19664 h 541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5417574">
                <a:moveTo>
                  <a:pt x="0" y="5417574"/>
                </a:moveTo>
                <a:cubicBezTo>
                  <a:pt x="860322" y="4495799"/>
                  <a:pt x="1720645" y="3574025"/>
                  <a:pt x="3156155" y="3175819"/>
                </a:cubicBezTo>
                <a:cubicBezTo>
                  <a:pt x="4591665" y="2777613"/>
                  <a:pt x="7187381" y="3397045"/>
                  <a:pt x="8613058" y="3028335"/>
                </a:cubicBezTo>
                <a:cubicBezTo>
                  <a:pt x="10038735" y="2659625"/>
                  <a:pt x="10722077" y="1420761"/>
                  <a:pt x="11710219" y="963561"/>
                </a:cubicBezTo>
                <a:cubicBezTo>
                  <a:pt x="12698361" y="506361"/>
                  <a:pt x="14006052" y="442451"/>
                  <a:pt x="14541910" y="285135"/>
                </a:cubicBezTo>
                <a:cubicBezTo>
                  <a:pt x="15077768" y="127819"/>
                  <a:pt x="14836878" y="63909"/>
                  <a:pt x="14925368" y="19664"/>
                </a:cubicBezTo>
                <a:cubicBezTo>
                  <a:pt x="15013858" y="-24581"/>
                  <a:pt x="15072852" y="19664"/>
                  <a:pt x="15072852" y="19664"/>
                </a:cubicBezTo>
                <a:lnTo>
                  <a:pt x="15102348" y="19664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9000"/>
                  </a:schemeClr>
                </a:gs>
                <a:gs pos="0">
                  <a:schemeClr val="accent1">
                    <a:alpha val="14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1DCA9B32-3DA4-6B5A-B494-3E4E4EF204C1}"/>
              </a:ext>
            </a:extLst>
          </p:cNvPr>
          <p:cNvSpPr/>
          <p:nvPr/>
        </p:nvSpPr>
        <p:spPr>
          <a:xfrm>
            <a:off x="-1565747" y="2317155"/>
            <a:ext cx="15102348" cy="5417574"/>
          </a:xfrm>
          <a:custGeom>
            <a:avLst/>
            <a:gdLst>
              <a:gd name="connsiteX0" fmla="*/ 0 w 15102348"/>
              <a:gd name="connsiteY0" fmla="*/ 5417574 h 5417574"/>
              <a:gd name="connsiteX1" fmla="*/ 3156155 w 15102348"/>
              <a:gd name="connsiteY1" fmla="*/ 3175819 h 5417574"/>
              <a:gd name="connsiteX2" fmla="*/ 8613058 w 15102348"/>
              <a:gd name="connsiteY2" fmla="*/ 3028335 h 5417574"/>
              <a:gd name="connsiteX3" fmla="*/ 11710219 w 15102348"/>
              <a:gd name="connsiteY3" fmla="*/ 963561 h 5417574"/>
              <a:gd name="connsiteX4" fmla="*/ 14541910 w 15102348"/>
              <a:gd name="connsiteY4" fmla="*/ 285135 h 5417574"/>
              <a:gd name="connsiteX5" fmla="*/ 14925368 w 15102348"/>
              <a:gd name="connsiteY5" fmla="*/ 19664 h 5417574"/>
              <a:gd name="connsiteX6" fmla="*/ 15072852 w 15102348"/>
              <a:gd name="connsiteY6" fmla="*/ 19664 h 5417574"/>
              <a:gd name="connsiteX7" fmla="*/ 15102348 w 15102348"/>
              <a:gd name="connsiteY7" fmla="*/ 19664 h 541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5417574">
                <a:moveTo>
                  <a:pt x="0" y="5417574"/>
                </a:moveTo>
                <a:cubicBezTo>
                  <a:pt x="860322" y="4495799"/>
                  <a:pt x="1720645" y="3574025"/>
                  <a:pt x="3156155" y="3175819"/>
                </a:cubicBezTo>
                <a:cubicBezTo>
                  <a:pt x="4591665" y="2777613"/>
                  <a:pt x="7187381" y="3397045"/>
                  <a:pt x="8613058" y="3028335"/>
                </a:cubicBezTo>
                <a:cubicBezTo>
                  <a:pt x="10038735" y="2659625"/>
                  <a:pt x="10722077" y="1420761"/>
                  <a:pt x="11710219" y="963561"/>
                </a:cubicBezTo>
                <a:cubicBezTo>
                  <a:pt x="12698361" y="506361"/>
                  <a:pt x="14006052" y="442451"/>
                  <a:pt x="14541910" y="285135"/>
                </a:cubicBezTo>
                <a:cubicBezTo>
                  <a:pt x="15077768" y="127819"/>
                  <a:pt x="14836878" y="63909"/>
                  <a:pt x="14925368" y="19664"/>
                </a:cubicBezTo>
                <a:cubicBezTo>
                  <a:pt x="15013858" y="-24581"/>
                  <a:pt x="15072852" y="19664"/>
                  <a:pt x="15072852" y="19664"/>
                </a:cubicBezTo>
                <a:lnTo>
                  <a:pt x="15102348" y="19664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9000"/>
                  </a:schemeClr>
                </a:gs>
                <a:gs pos="0">
                  <a:schemeClr val="accent1">
                    <a:alpha val="14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47628A89-CF54-ECBB-8831-14AFAEBF3477}"/>
              </a:ext>
            </a:extLst>
          </p:cNvPr>
          <p:cNvSpPr/>
          <p:nvPr/>
        </p:nvSpPr>
        <p:spPr>
          <a:xfrm>
            <a:off x="-1530835" y="2395161"/>
            <a:ext cx="15102348" cy="5417574"/>
          </a:xfrm>
          <a:custGeom>
            <a:avLst/>
            <a:gdLst>
              <a:gd name="connsiteX0" fmla="*/ 0 w 15102348"/>
              <a:gd name="connsiteY0" fmla="*/ 5417574 h 5417574"/>
              <a:gd name="connsiteX1" fmla="*/ 3156155 w 15102348"/>
              <a:gd name="connsiteY1" fmla="*/ 3175819 h 5417574"/>
              <a:gd name="connsiteX2" fmla="*/ 8613058 w 15102348"/>
              <a:gd name="connsiteY2" fmla="*/ 3028335 h 5417574"/>
              <a:gd name="connsiteX3" fmla="*/ 11710219 w 15102348"/>
              <a:gd name="connsiteY3" fmla="*/ 963561 h 5417574"/>
              <a:gd name="connsiteX4" fmla="*/ 14541910 w 15102348"/>
              <a:gd name="connsiteY4" fmla="*/ 285135 h 5417574"/>
              <a:gd name="connsiteX5" fmla="*/ 14925368 w 15102348"/>
              <a:gd name="connsiteY5" fmla="*/ 19664 h 5417574"/>
              <a:gd name="connsiteX6" fmla="*/ 15072852 w 15102348"/>
              <a:gd name="connsiteY6" fmla="*/ 19664 h 5417574"/>
              <a:gd name="connsiteX7" fmla="*/ 15102348 w 15102348"/>
              <a:gd name="connsiteY7" fmla="*/ 19664 h 541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5417574">
                <a:moveTo>
                  <a:pt x="0" y="5417574"/>
                </a:moveTo>
                <a:cubicBezTo>
                  <a:pt x="860322" y="4495799"/>
                  <a:pt x="1720645" y="3574025"/>
                  <a:pt x="3156155" y="3175819"/>
                </a:cubicBezTo>
                <a:cubicBezTo>
                  <a:pt x="4591665" y="2777613"/>
                  <a:pt x="7187381" y="3397045"/>
                  <a:pt x="8613058" y="3028335"/>
                </a:cubicBezTo>
                <a:cubicBezTo>
                  <a:pt x="10038735" y="2659625"/>
                  <a:pt x="10722077" y="1420761"/>
                  <a:pt x="11710219" y="963561"/>
                </a:cubicBezTo>
                <a:cubicBezTo>
                  <a:pt x="12698361" y="506361"/>
                  <a:pt x="14006052" y="442451"/>
                  <a:pt x="14541910" y="285135"/>
                </a:cubicBezTo>
                <a:cubicBezTo>
                  <a:pt x="15077768" y="127819"/>
                  <a:pt x="14836878" y="63909"/>
                  <a:pt x="14925368" y="19664"/>
                </a:cubicBezTo>
                <a:cubicBezTo>
                  <a:pt x="15013858" y="-24581"/>
                  <a:pt x="15072852" y="19664"/>
                  <a:pt x="15072852" y="19664"/>
                </a:cubicBezTo>
                <a:lnTo>
                  <a:pt x="15102348" y="19664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9000"/>
                  </a:schemeClr>
                </a:gs>
                <a:gs pos="0">
                  <a:schemeClr val="accent1">
                    <a:alpha val="14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DC3CED33-8D85-0869-2CA1-7056703A18FD}"/>
              </a:ext>
            </a:extLst>
          </p:cNvPr>
          <p:cNvSpPr/>
          <p:nvPr/>
        </p:nvSpPr>
        <p:spPr>
          <a:xfrm>
            <a:off x="-1495922" y="2473168"/>
            <a:ext cx="15102348" cy="5417574"/>
          </a:xfrm>
          <a:custGeom>
            <a:avLst/>
            <a:gdLst>
              <a:gd name="connsiteX0" fmla="*/ 0 w 15102348"/>
              <a:gd name="connsiteY0" fmla="*/ 5417574 h 5417574"/>
              <a:gd name="connsiteX1" fmla="*/ 3156155 w 15102348"/>
              <a:gd name="connsiteY1" fmla="*/ 3175819 h 5417574"/>
              <a:gd name="connsiteX2" fmla="*/ 8613058 w 15102348"/>
              <a:gd name="connsiteY2" fmla="*/ 3028335 h 5417574"/>
              <a:gd name="connsiteX3" fmla="*/ 11710219 w 15102348"/>
              <a:gd name="connsiteY3" fmla="*/ 963561 h 5417574"/>
              <a:gd name="connsiteX4" fmla="*/ 14541910 w 15102348"/>
              <a:gd name="connsiteY4" fmla="*/ 285135 h 5417574"/>
              <a:gd name="connsiteX5" fmla="*/ 14925368 w 15102348"/>
              <a:gd name="connsiteY5" fmla="*/ 19664 h 5417574"/>
              <a:gd name="connsiteX6" fmla="*/ 15072852 w 15102348"/>
              <a:gd name="connsiteY6" fmla="*/ 19664 h 5417574"/>
              <a:gd name="connsiteX7" fmla="*/ 15102348 w 15102348"/>
              <a:gd name="connsiteY7" fmla="*/ 19664 h 541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5417574">
                <a:moveTo>
                  <a:pt x="0" y="5417574"/>
                </a:moveTo>
                <a:cubicBezTo>
                  <a:pt x="860322" y="4495799"/>
                  <a:pt x="1720645" y="3574025"/>
                  <a:pt x="3156155" y="3175819"/>
                </a:cubicBezTo>
                <a:cubicBezTo>
                  <a:pt x="4591665" y="2777613"/>
                  <a:pt x="7187381" y="3397045"/>
                  <a:pt x="8613058" y="3028335"/>
                </a:cubicBezTo>
                <a:cubicBezTo>
                  <a:pt x="10038735" y="2659625"/>
                  <a:pt x="10722077" y="1420761"/>
                  <a:pt x="11710219" y="963561"/>
                </a:cubicBezTo>
                <a:cubicBezTo>
                  <a:pt x="12698361" y="506361"/>
                  <a:pt x="14006052" y="442451"/>
                  <a:pt x="14541910" y="285135"/>
                </a:cubicBezTo>
                <a:cubicBezTo>
                  <a:pt x="15077768" y="127819"/>
                  <a:pt x="14836878" y="63909"/>
                  <a:pt x="14925368" y="19664"/>
                </a:cubicBezTo>
                <a:cubicBezTo>
                  <a:pt x="15013858" y="-24581"/>
                  <a:pt x="15072852" y="19664"/>
                  <a:pt x="15072852" y="19664"/>
                </a:cubicBezTo>
                <a:lnTo>
                  <a:pt x="15102348" y="19664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9000"/>
                  </a:schemeClr>
                </a:gs>
                <a:gs pos="0">
                  <a:schemeClr val="accent1">
                    <a:alpha val="14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267661D5-CC68-E4EA-F5E6-D5D35DC607DB}"/>
              </a:ext>
            </a:extLst>
          </p:cNvPr>
          <p:cNvSpPr/>
          <p:nvPr/>
        </p:nvSpPr>
        <p:spPr>
          <a:xfrm>
            <a:off x="-1461010" y="2551174"/>
            <a:ext cx="15102348" cy="5417574"/>
          </a:xfrm>
          <a:custGeom>
            <a:avLst/>
            <a:gdLst>
              <a:gd name="connsiteX0" fmla="*/ 0 w 15102348"/>
              <a:gd name="connsiteY0" fmla="*/ 5417574 h 5417574"/>
              <a:gd name="connsiteX1" fmla="*/ 3156155 w 15102348"/>
              <a:gd name="connsiteY1" fmla="*/ 3175819 h 5417574"/>
              <a:gd name="connsiteX2" fmla="*/ 8613058 w 15102348"/>
              <a:gd name="connsiteY2" fmla="*/ 3028335 h 5417574"/>
              <a:gd name="connsiteX3" fmla="*/ 11710219 w 15102348"/>
              <a:gd name="connsiteY3" fmla="*/ 963561 h 5417574"/>
              <a:gd name="connsiteX4" fmla="*/ 14541910 w 15102348"/>
              <a:gd name="connsiteY4" fmla="*/ 285135 h 5417574"/>
              <a:gd name="connsiteX5" fmla="*/ 14925368 w 15102348"/>
              <a:gd name="connsiteY5" fmla="*/ 19664 h 5417574"/>
              <a:gd name="connsiteX6" fmla="*/ 15072852 w 15102348"/>
              <a:gd name="connsiteY6" fmla="*/ 19664 h 5417574"/>
              <a:gd name="connsiteX7" fmla="*/ 15102348 w 15102348"/>
              <a:gd name="connsiteY7" fmla="*/ 19664 h 541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5417574">
                <a:moveTo>
                  <a:pt x="0" y="5417574"/>
                </a:moveTo>
                <a:cubicBezTo>
                  <a:pt x="860322" y="4495799"/>
                  <a:pt x="1720645" y="3574025"/>
                  <a:pt x="3156155" y="3175819"/>
                </a:cubicBezTo>
                <a:cubicBezTo>
                  <a:pt x="4591665" y="2777613"/>
                  <a:pt x="7187381" y="3397045"/>
                  <a:pt x="8613058" y="3028335"/>
                </a:cubicBezTo>
                <a:cubicBezTo>
                  <a:pt x="10038735" y="2659625"/>
                  <a:pt x="10722077" y="1420761"/>
                  <a:pt x="11710219" y="963561"/>
                </a:cubicBezTo>
                <a:cubicBezTo>
                  <a:pt x="12698361" y="506361"/>
                  <a:pt x="14006052" y="442451"/>
                  <a:pt x="14541910" y="285135"/>
                </a:cubicBezTo>
                <a:cubicBezTo>
                  <a:pt x="15077768" y="127819"/>
                  <a:pt x="14836878" y="63909"/>
                  <a:pt x="14925368" y="19664"/>
                </a:cubicBezTo>
                <a:cubicBezTo>
                  <a:pt x="15013858" y="-24581"/>
                  <a:pt x="15072852" y="19664"/>
                  <a:pt x="15072852" y="19664"/>
                </a:cubicBezTo>
                <a:lnTo>
                  <a:pt x="15102348" y="19664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9000"/>
                  </a:schemeClr>
                </a:gs>
                <a:gs pos="0">
                  <a:schemeClr val="accent1">
                    <a:alpha val="14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64FC853B-6539-447D-2378-9B86EF67AC86}"/>
              </a:ext>
            </a:extLst>
          </p:cNvPr>
          <p:cNvSpPr/>
          <p:nvPr/>
        </p:nvSpPr>
        <p:spPr>
          <a:xfrm>
            <a:off x="-1426097" y="2629181"/>
            <a:ext cx="15102348" cy="5417574"/>
          </a:xfrm>
          <a:custGeom>
            <a:avLst/>
            <a:gdLst>
              <a:gd name="connsiteX0" fmla="*/ 0 w 15102348"/>
              <a:gd name="connsiteY0" fmla="*/ 5417574 h 5417574"/>
              <a:gd name="connsiteX1" fmla="*/ 3156155 w 15102348"/>
              <a:gd name="connsiteY1" fmla="*/ 3175819 h 5417574"/>
              <a:gd name="connsiteX2" fmla="*/ 8613058 w 15102348"/>
              <a:gd name="connsiteY2" fmla="*/ 3028335 h 5417574"/>
              <a:gd name="connsiteX3" fmla="*/ 11710219 w 15102348"/>
              <a:gd name="connsiteY3" fmla="*/ 963561 h 5417574"/>
              <a:gd name="connsiteX4" fmla="*/ 14541910 w 15102348"/>
              <a:gd name="connsiteY4" fmla="*/ 285135 h 5417574"/>
              <a:gd name="connsiteX5" fmla="*/ 14925368 w 15102348"/>
              <a:gd name="connsiteY5" fmla="*/ 19664 h 5417574"/>
              <a:gd name="connsiteX6" fmla="*/ 15072852 w 15102348"/>
              <a:gd name="connsiteY6" fmla="*/ 19664 h 5417574"/>
              <a:gd name="connsiteX7" fmla="*/ 15102348 w 15102348"/>
              <a:gd name="connsiteY7" fmla="*/ 19664 h 541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5417574">
                <a:moveTo>
                  <a:pt x="0" y="5417574"/>
                </a:moveTo>
                <a:cubicBezTo>
                  <a:pt x="860322" y="4495799"/>
                  <a:pt x="1720645" y="3574025"/>
                  <a:pt x="3156155" y="3175819"/>
                </a:cubicBezTo>
                <a:cubicBezTo>
                  <a:pt x="4591665" y="2777613"/>
                  <a:pt x="7187381" y="3397045"/>
                  <a:pt x="8613058" y="3028335"/>
                </a:cubicBezTo>
                <a:cubicBezTo>
                  <a:pt x="10038735" y="2659625"/>
                  <a:pt x="10722077" y="1420761"/>
                  <a:pt x="11710219" y="963561"/>
                </a:cubicBezTo>
                <a:cubicBezTo>
                  <a:pt x="12698361" y="506361"/>
                  <a:pt x="14006052" y="442451"/>
                  <a:pt x="14541910" y="285135"/>
                </a:cubicBezTo>
                <a:cubicBezTo>
                  <a:pt x="15077768" y="127819"/>
                  <a:pt x="14836878" y="63909"/>
                  <a:pt x="14925368" y="19664"/>
                </a:cubicBezTo>
                <a:cubicBezTo>
                  <a:pt x="15013858" y="-24581"/>
                  <a:pt x="15072852" y="19664"/>
                  <a:pt x="15072852" y="19664"/>
                </a:cubicBezTo>
                <a:lnTo>
                  <a:pt x="15102348" y="19664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9000"/>
                  </a:schemeClr>
                </a:gs>
                <a:gs pos="0">
                  <a:schemeClr val="accent1">
                    <a:alpha val="14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779BDA65-A2A9-B2A4-49F5-7A72269072CC}"/>
              </a:ext>
            </a:extLst>
          </p:cNvPr>
          <p:cNvSpPr/>
          <p:nvPr/>
        </p:nvSpPr>
        <p:spPr>
          <a:xfrm>
            <a:off x="-1391185" y="2707187"/>
            <a:ext cx="15102348" cy="5417574"/>
          </a:xfrm>
          <a:custGeom>
            <a:avLst/>
            <a:gdLst>
              <a:gd name="connsiteX0" fmla="*/ 0 w 15102348"/>
              <a:gd name="connsiteY0" fmla="*/ 5417574 h 5417574"/>
              <a:gd name="connsiteX1" fmla="*/ 3156155 w 15102348"/>
              <a:gd name="connsiteY1" fmla="*/ 3175819 h 5417574"/>
              <a:gd name="connsiteX2" fmla="*/ 8613058 w 15102348"/>
              <a:gd name="connsiteY2" fmla="*/ 3028335 h 5417574"/>
              <a:gd name="connsiteX3" fmla="*/ 11710219 w 15102348"/>
              <a:gd name="connsiteY3" fmla="*/ 963561 h 5417574"/>
              <a:gd name="connsiteX4" fmla="*/ 14541910 w 15102348"/>
              <a:gd name="connsiteY4" fmla="*/ 285135 h 5417574"/>
              <a:gd name="connsiteX5" fmla="*/ 14925368 w 15102348"/>
              <a:gd name="connsiteY5" fmla="*/ 19664 h 5417574"/>
              <a:gd name="connsiteX6" fmla="*/ 15072852 w 15102348"/>
              <a:gd name="connsiteY6" fmla="*/ 19664 h 5417574"/>
              <a:gd name="connsiteX7" fmla="*/ 15102348 w 15102348"/>
              <a:gd name="connsiteY7" fmla="*/ 19664 h 541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02348" h="5417574">
                <a:moveTo>
                  <a:pt x="0" y="5417574"/>
                </a:moveTo>
                <a:cubicBezTo>
                  <a:pt x="860322" y="4495799"/>
                  <a:pt x="1720645" y="3574025"/>
                  <a:pt x="3156155" y="3175819"/>
                </a:cubicBezTo>
                <a:cubicBezTo>
                  <a:pt x="4591665" y="2777613"/>
                  <a:pt x="7187381" y="3397045"/>
                  <a:pt x="8613058" y="3028335"/>
                </a:cubicBezTo>
                <a:cubicBezTo>
                  <a:pt x="10038735" y="2659625"/>
                  <a:pt x="10722077" y="1420761"/>
                  <a:pt x="11710219" y="963561"/>
                </a:cubicBezTo>
                <a:cubicBezTo>
                  <a:pt x="12698361" y="506361"/>
                  <a:pt x="14006052" y="442451"/>
                  <a:pt x="14541910" y="285135"/>
                </a:cubicBezTo>
                <a:cubicBezTo>
                  <a:pt x="15077768" y="127819"/>
                  <a:pt x="14836878" y="63909"/>
                  <a:pt x="14925368" y="19664"/>
                </a:cubicBezTo>
                <a:cubicBezTo>
                  <a:pt x="15013858" y="-24581"/>
                  <a:pt x="15072852" y="19664"/>
                  <a:pt x="15072852" y="19664"/>
                </a:cubicBezTo>
                <a:lnTo>
                  <a:pt x="15102348" y="19664"/>
                </a:lnTo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9000"/>
                  </a:schemeClr>
                </a:gs>
                <a:gs pos="0">
                  <a:schemeClr val="accent1">
                    <a:alpha val="14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34937B5-6959-BC03-A9DA-FA8C0F1069A9}"/>
              </a:ext>
            </a:extLst>
          </p:cNvPr>
          <p:cNvGrpSpPr/>
          <p:nvPr/>
        </p:nvGrpSpPr>
        <p:grpSpPr>
          <a:xfrm>
            <a:off x="3351994" y="2459707"/>
            <a:ext cx="2711512" cy="2638499"/>
            <a:chOff x="3501533" y="2438382"/>
            <a:chExt cx="2711512" cy="2638499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17E69C8C-7302-4CAE-A0CD-862E8BBFDA68}"/>
                </a:ext>
              </a:extLst>
            </p:cNvPr>
            <p:cNvGrpSpPr/>
            <p:nvPr/>
          </p:nvGrpSpPr>
          <p:grpSpPr>
            <a:xfrm>
              <a:off x="3659974" y="2438382"/>
              <a:ext cx="2553071" cy="1236025"/>
              <a:chOff x="3659974" y="2438382"/>
              <a:chExt cx="2553071" cy="1236025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913288C7-911B-9633-3C0A-268BEEB8AAA3}"/>
                  </a:ext>
                </a:extLst>
              </p:cNvPr>
              <p:cNvSpPr txBox="1"/>
              <p:nvPr/>
            </p:nvSpPr>
            <p:spPr>
              <a:xfrm>
                <a:off x="3659975" y="2438382"/>
                <a:ext cx="1723549" cy="5279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4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A4D2BC05-450E-70B5-B74C-7FCB4F39C5C6}"/>
                  </a:ext>
                </a:extLst>
              </p:cNvPr>
              <p:cNvSpPr txBox="1"/>
              <p:nvPr/>
            </p:nvSpPr>
            <p:spPr>
              <a:xfrm>
                <a:off x="3659974" y="2909133"/>
                <a:ext cx="2553071" cy="7652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请在这里输入简要工作概述，不用多余的修饰。</a:t>
                </a:r>
                <a:endParaRPr lang="en-US" altLang="zh-CN" dirty="0">
                  <a:solidFill>
                    <a:schemeClr val="bg1">
                      <a:lumMod val="7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A97E840-080A-B3E7-8DDD-E45319632C1E}"/>
                </a:ext>
              </a:extLst>
            </p:cNvPr>
            <p:cNvSpPr/>
            <p:nvPr/>
          </p:nvSpPr>
          <p:spPr>
            <a:xfrm>
              <a:off x="3501533" y="4791131"/>
              <a:ext cx="285750" cy="285750"/>
            </a:xfrm>
            <a:prstGeom prst="ellipse">
              <a:avLst/>
            </a:prstGeom>
            <a:solidFill>
              <a:schemeClr val="accent3"/>
            </a:solidFill>
            <a:ln>
              <a:gradFill>
                <a:gsLst>
                  <a:gs pos="100000">
                    <a:schemeClr val="accent1">
                      <a:alpha val="9000"/>
                    </a:schemeClr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F02356E4-6EA0-9B74-E5C4-7F56F03938C2}"/>
                </a:ext>
              </a:extLst>
            </p:cNvPr>
            <p:cNvCxnSpPr>
              <a:endCxn id="34" idx="0"/>
            </p:cNvCxnSpPr>
            <p:nvPr/>
          </p:nvCxnSpPr>
          <p:spPr>
            <a:xfrm>
              <a:off x="3644408" y="2702333"/>
              <a:ext cx="0" cy="2088798"/>
            </a:xfrm>
            <a:prstGeom prst="line">
              <a:avLst/>
            </a:prstGeom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3D16FBD-E031-872B-D4E2-E17AC553270F}"/>
              </a:ext>
            </a:extLst>
          </p:cNvPr>
          <p:cNvGrpSpPr/>
          <p:nvPr/>
        </p:nvGrpSpPr>
        <p:grpSpPr>
          <a:xfrm>
            <a:off x="6054896" y="1660578"/>
            <a:ext cx="2716296" cy="3398039"/>
            <a:chOff x="6604242" y="1727493"/>
            <a:chExt cx="2716296" cy="3398039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02B98F00-DE27-1F61-7249-356A4E6F1B46}"/>
                </a:ext>
              </a:extLst>
            </p:cNvPr>
            <p:cNvGrpSpPr/>
            <p:nvPr/>
          </p:nvGrpSpPr>
          <p:grpSpPr>
            <a:xfrm>
              <a:off x="6767467" y="1727493"/>
              <a:ext cx="2553071" cy="1236025"/>
              <a:chOff x="6198399" y="1670343"/>
              <a:chExt cx="2553071" cy="1236025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036228FF-1F82-8790-EE5A-DEE3FFB0460A}"/>
                  </a:ext>
                </a:extLst>
              </p:cNvPr>
              <p:cNvSpPr txBox="1"/>
              <p:nvPr/>
            </p:nvSpPr>
            <p:spPr>
              <a:xfrm>
                <a:off x="6198400" y="1670343"/>
                <a:ext cx="1723549" cy="5279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DF1AF93-FDB9-80FE-4376-C66D89979F54}"/>
                  </a:ext>
                </a:extLst>
              </p:cNvPr>
              <p:cNvSpPr txBox="1"/>
              <p:nvPr/>
            </p:nvSpPr>
            <p:spPr>
              <a:xfrm>
                <a:off x="6198399" y="2141094"/>
                <a:ext cx="2553071" cy="765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请在这里输入简要工作概述，不用多余的修饰。</a:t>
                </a:r>
                <a:endParaRPr lang="en-US" altLang="zh-CN" dirty="0">
                  <a:solidFill>
                    <a:schemeClr val="bg1">
                      <a:lumMod val="7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16C2455-39D1-F3FC-F562-A11334904431}"/>
                </a:ext>
              </a:extLst>
            </p:cNvPr>
            <p:cNvSpPr/>
            <p:nvPr/>
          </p:nvSpPr>
          <p:spPr>
            <a:xfrm>
              <a:off x="6604242" y="4839782"/>
              <a:ext cx="285750" cy="2857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898B689A-E75F-1504-162F-4AFAE7B86E35}"/>
                </a:ext>
              </a:extLst>
            </p:cNvPr>
            <p:cNvCxnSpPr>
              <a:cxnSpLocks/>
            </p:cNvCxnSpPr>
            <p:nvPr/>
          </p:nvCxnSpPr>
          <p:spPr>
            <a:xfrm>
              <a:off x="6737342" y="1927122"/>
              <a:ext cx="0" cy="2864009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191AC20-4F63-D35B-E5A3-1576D1F018D4}"/>
              </a:ext>
            </a:extLst>
          </p:cNvPr>
          <p:cNvGrpSpPr/>
          <p:nvPr/>
        </p:nvGrpSpPr>
        <p:grpSpPr>
          <a:xfrm>
            <a:off x="612775" y="3376296"/>
            <a:ext cx="2747829" cy="2070947"/>
            <a:chOff x="942975" y="3376296"/>
            <a:chExt cx="2747829" cy="2070947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1E730699-90E0-A284-B662-71DC7F45F4BA}"/>
                </a:ext>
              </a:extLst>
            </p:cNvPr>
            <p:cNvGrpSpPr/>
            <p:nvPr/>
          </p:nvGrpSpPr>
          <p:grpSpPr>
            <a:xfrm>
              <a:off x="1137733" y="3376296"/>
              <a:ext cx="2553071" cy="1236025"/>
              <a:chOff x="808262" y="3018634"/>
              <a:chExt cx="2553071" cy="1236025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6103D32-893E-C5F0-8D5E-4F2A53994678}"/>
                  </a:ext>
                </a:extLst>
              </p:cNvPr>
              <p:cNvSpPr txBox="1"/>
              <p:nvPr/>
            </p:nvSpPr>
            <p:spPr>
              <a:xfrm>
                <a:off x="808263" y="3018634"/>
                <a:ext cx="1723549" cy="5279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E4D7908-FFE8-7D1B-4704-3AF475624655}"/>
                  </a:ext>
                </a:extLst>
              </p:cNvPr>
              <p:cNvSpPr txBox="1"/>
              <p:nvPr/>
            </p:nvSpPr>
            <p:spPr>
              <a:xfrm>
                <a:off x="808262" y="3489385"/>
                <a:ext cx="2553071" cy="7652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请在这里输入简要工作概述，不用多余的修饰。</a:t>
                </a:r>
                <a:endParaRPr lang="en-US" altLang="zh-CN" dirty="0">
                  <a:solidFill>
                    <a:schemeClr val="bg1">
                      <a:lumMod val="7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C620642-6A48-6696-341A-FED985810BA1}"/>
                </a:ext>
              </a:extLst>
            </p:cNvPr>
            <p:cNvSpPr/>
            <p:nvPr/>
          </p:nvSpPr>
          <p:spPr>
            <a:xfrm>
              <a:off x="942975" y="5161493"/>
              <a:ext cx="285750" cy="285750"/>
            </a:xfrm>
            <a:prstGeom prst="ellipse">
              <a:avLst/>
            </a:prstGeom>
            <a:ln>
              <a:gradFill>
                <a:gsLst>
                  <a:gs pos="100000">
                    <a:schemeClr val="accent1">
                      <a:alpha val="9000"/>
                    </a:schemeClr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4D577BA9-5B72-EED4-AA55-21F57264E163}"/>
                </a:ext>
              </a:extLst>
            </p:cNvPr>
            <p:cNvCxnSpPr>
              <a:cxnSpLocks/>
            </p:cNvCxnSpPr>
            <p:nvPr/>
          </p:nvCxnSpPr>
          <p:spPr>
            <a:xfrm>
              <a:off x="1060450" y="3562658"/>
              <a:ext cx="0" cy="1486674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5FADDA8-5F36-2BCF-8624-86D6A02D5937}"/>
              </a:ext>
            </a:extLst>
          </p:cNvPr>
          <p:cNvGrpSpPr/>
          <p:nvPr/>
        </p:nvGrpSpPr>
        <p:grpSpPr>
          <a:xfrm>
            <a:off x="8762581" y="1117497"/>
            <a:ext cx="2770607" cy="2288434"/>
            <a:chOff x="9156770" y="1160463"/>
            <a:chExt cx="2770607" cy="2288434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3E5B0523-3C8E-3211-602A-174FED5D0EC3}"/>
                </a:ext>
              </a:extLst>
            </p:cNvPr>
            <p:cNvGrpSpPr/>
            <p:nvPr/>
          </p:nvGrpSpPr>
          <p:grpSpPr>
            <a:xfrm>
              <a:off x="9374306" y="1160463"/>
              <a:ext cx="2553071" cy="1236025"/>
              <a:chOff x="9194429" y="1133372"/>
              <a:chExt cx="2553071" cy="1236025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CBAEA84-5B9E-B719-3C1D-33EAC5CD0582}"/>
                  </a:ext>
                </a:extLst>
              </p:cNvPr>
              <p:cNvSpPr txBox="1"/>
              <p:nvPr/>
            </p:nvSpPr>
            <p:spPr>
              <a:xfrm>
                <a:off x="9194430" y="1133372"/>
                <a:ext cx="1723549" cy="5279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400" dirty="0">
                    <a:solidFill>
                      <a:schemeClr val="accent3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4E026E4-A621-8C40-6852-639D53A7CC63}"/>
                  </a:ext>
                </a:extLst>
              </p:cNvPr>
              <p:cNvSpPr txBox="1"/>
              <p:nvPr/>
            </p:nvSpPr>
            <p:spPr>
              <a:xfrm>
                <a:off x="9194429" y="1604123"/>
                <a:ext cx="2553071" cy="765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bg1">
                        <a:lumMod val="75000"/>
                      </a:schemeClr>
                    </a:solidFill>
                    <a:latin typeface="+mn-ea"/>
                  </a:rPr>
                  <a:t>请在这里输入简要工作概述，不用多余的修饰。</a:t>
                </a:r>
                <a:endParaRPr lang="en-US" altLang="zh-CN" dirty="0">
                  <a:solidFill>
                    <a:schemeClr val="bg1">
                      <a:lumMod val="7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5D7C09F-E2F7-EB70-2DF7-63DC80C33DFE}"/>
                </a:ext>
              </a:extLst>
            </p:cNvPr>
            <p:cNvSpPr/>
            <p:nvPr/>
          </p:nvSpPr>
          <p:spPr>
            <a:xfrm>
              <a:off x="9156770" y="3163147"/>
              <a:ext cx="285750" cy="2857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7B5522C3-5283-2A1E-D286-DACD9ED74C47}"/>
                </a:ext>
              </a:extLst>
            </p:cNvPr>
            <p:cNvCxnSpPr>
              <a:cxnSpLocks/>
              <a:endCxn id="36" idx="0"/>
            </p:cNvCxnSpPr>
            <p:nvPr/>
          </p:nvCxnSpPr>
          <p:spPr>
            <a:xfrm>
              <a:off x="9299645" y="1397322"/>
              <a:ext cx="0" cy="1765825"/>
            </a:xfrm>
            <a:prstGeom prst="line">
              <a:avLst/>
            </a:prstGeom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形 5">
            <a:extLst>
              <a:ext uri="{FF2B5EF4-FFF2-40B4-BE49-F238E27FC236}">
                <a16:creationId xmlns:a16="http://schemas.microsoft.com/office/drawing/2014/main" id="{06E2CDFB-9D1C-ADB7-820D-CBF13FB59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5325" y="463946"/>
            <a:ext cx="646332" cy="64633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0845FE2-1336-5559-A5CD-FBA9FC3294A8}"/>
              </a:ext>
            </a:extLst>
          </p:cNvPr>
          <p:cNvSpPr txBox="1"/>
          <p:nvPr/>
        </p:nvSpPr>
        <p:spPr>
          <a:xfrm>
            <a:off x="1389896" y="49472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个人简介</a:t>
            </a:r>
          </a:p>
        </p:txBody>
      </p:sp>
    </p:spTree>
    <p:extLst>
      <p:ext uri="{BB962C8B-B14F-4D97-AF65-F5344CB8AC3E}">
        <p14:creationId xmlns:p14="http://schemas.microsoft.com/office/powerpoint/2010/main" val="2025832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43C228DA-A7CD-255E-BAD6-352FE415B7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400" y="330200"/>
            <a:ext cx="800100" cy="8001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BF291FE-C451-681D-5820-C49047E0F9D7}"/>
              </a:ext>
            </a:extLst>
          </p:cNvPr>
          <p:cNvSpPr txBox="1"/>
          <p:nvPr/>
        </p:nvSpPr>
        <p:spPr>
          <a:xfrm>
            <a:off x="1675392" y="44392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个人简介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19BA141-A6FA-1C7E-7118-746E3AFE2A5E}"/>
              </a:ext>
            </a:extLst>
          </p:cNvPr>
          <p:cNvGrpSpPr/>
          <p:nvPr/>
        </p:nvGrpSpPr>
        <p:grpSpPr>
          <a:xfrm>
            <a:off x="5897731" y="1502322"/>
            <a:ext cx="5593233" cy="1926678"/>
            <a:chOff x="5925666" y="2575612"/>
            <a:chExt cx="5593233" cy="1926678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0F2EC4F-84C8-11A1-8969-99FE53152E98}"/>
                </a:ext>
              </a:extLst>
            </p:cNvPr>
            <p:cNvSpPr txBox="1"/>
            <p:nvPr/>
          </p:nvSpPr>
          <p:spPr>
            <a:xfrm>
              <a:off x="5925666" y="2575612"/>
              <a:ext cx="1723549" cy="527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8E3AEC6-B835-AC09-845A-73B05A604A7F}"/>
                </a:ext>
              </a:extLst>
            </p:cNvPr>
            <p:cNvSpPr txBox="1"/>
            <p:nvPr/>
          </p:nvSpPr>
          <p:spPr>
            <a:xfrm>
              <a:off x="5925666" y="3044519"/>
              <a:ext cx="5593233" cy="1457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+mn-ea"/>
                </a:rPr>
                <a:t>请在这里输入简要工作概述，点击输入简要文字内容，文字内容概括简练，不用多余的修饰。请在这里输入简要工作概述，点击输入简要文字内容，文字内容概括简练，不用多余的修饰。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B8AA2600-C56A-E189-F753-79F994FFE54E}"/>
              </a:ext>
            </a:extLst>
          </p:cNvPr>
          <p:cNvSpPr/>
          <p:nvPr/>
        </p:nvSpPr>
        <p:spPr>
          <a:xfrm>
            <a:off x="660400" y="3868787"/>
            <a:ext cx="11531600" cy="22240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166F7FD-AAEC-5558-1348-975547CAA3AC}"/>
              </a:ext>
            </a:extLst>
          </p:cNvPr>
          <p:cNvGrpSpPr/>
          <p:nvPr/>
        </p:nvGrpSpPr>
        <p:grpSpPr>
          <a:xfrm>
            <a:off x="975977" y="4072392"/>
            <a:ext cx="9843507" cy="1810919"/>
            <a:chOff x="5925666" y="2469526"/>
            <a:chExt cx="9843507" cy="181091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79C938-2BCD-C2D4-E9DB-AD25F78CFDE2}"/>
                </a:ext>
              </a:extLst>
            </p:cNvPr>
            <p:cNvSpPr txBox="1"/>
            <p:nvPr/>
          </p:nvSpPr>
          <p:spPr>
            <a:xfrm>
              <a:off x="5925666" y="2469526"/>
              <a:ext cx="1723549" cy="527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968A437-E7B8-4501-E30B-899FE5C1A869}"/>
                </a:ext>
              </a:extLst>
            </p:cNvPr>
            <p:cNvSpPr txBox="1"/>
            <p:nvPr/>
          </p:nvSpPr>
          <p:spPr>
            <a:xfrm>
              <a:off x="5925666" y="3044519"/>
              <a:ext cx="9843507" cy="419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请在这里输入简要工作概述，点击输入简要文字内容，文字内容概括简练，不用多余的修饰。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BD5D224-ED40-647E-2464-FFB6D49EACC9}"/>
                </a:ext>
              </a:extLst>
            </p:cNvPr>
            <p:cNvSpPr txBox="1"/>
            <p:nvPr/>
          </p:nvSpPr>
          <p:spPr>
            <a:xfrm>
              <a:off x="5925666" y="3452969"/>
              <a:ext cx="9843507" cy="419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请在这里输入简要工作概述，点击输入简要文字内容，文字内容概括简练，不用多余的修饰。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2A722DA-0E82-1471-29D4-130D1C740732}"/>
                </a:ext>
              </a:extLst>
            </p:cNvPr>
            <p:cNvSpPr txBox="1"/>
            <p:nvPr/>
          </p:nvSpPr>
          <p:spPr>
            <a:xfrm>
              <a:off x="5925666" y="3861420"/>
              <a:ext cx="9843507" cy="419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请在这里输入简要工作概述，点击输入简要文字内容，文字内容概括简练，不用多余的修饰。</a:t>
              </a:r>
              <a:endParaRPr lang="en-US" altLang="zh-CN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93326A03-02A1-3157-753A-D97E12D5B8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48" y="1075792"/>
            <a:ext cx="4679946" cy="238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45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3716236-2225-DD96-8063-60CD525EF953}"/>
              </a:ext>
            </a:extLst>
          </p:cNvPr>
          <p:cNvSpPr txBox="1"/>
          <p:nvPr/>
        </p:nvSpPr>
        <p:spPr>
          <a:xfrm>
            <a:off x="4073713" y="1793075"/>
            <a:ext cx="41445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  <a:ea typeface="+mj-ea"/>
              </a:rPr>
              <a:t>PART TWO</a:t>
            </a:r>
            <a:endParaRPr lang="zh-CN" altLang="en-US" sz="60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868CE1-3B63-4750-D9A8-25636CE46FC5}"/>
              </a:ext>
            </a:extLst>
          </p:cNvPr>
          <p:cNvSpPr txBox="1"/>
          <p:nvPr/>
        </p:nvSpPr>
        <p:spPr>
          <a:xfrm>
            <a:off x="4330102" y="3476198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岗位认知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E3B869-4B0B-8BA4-6D80-72F4A011FA45}"/>
              </a:ext>
            </a:extLst>
          </p:cNvPr>
          <p:cNvSpPr txBox="1"/>
          <p:nvPr/>
        </p:nvSpPr>
        <p:spPr>
          <a:xfrm>
            <a:off x="2338060" y="4724798"/>
            <a:ext cx="75158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65000"/>
                    <a:alpha val="51000"/>
                  </a:schemeClr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purus lectus malesuada libero.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412CA79-DDB7-C8E9-2137-D737A3AB8C79}"/>
              </a:ext>
            </a:extLst>
          </p:cNvPr>
          <p:cNvSpPr/>
          <p:nvPr/>
        </p:nvSpPr>
        <p:spPr>
          <a:xfrm>
            <a:off x="7577447" y="3599140"/>
            <a:ext cx="167628" cy="1676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03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id="{2616FE71-25E2-9C75-A390-3D7ED4B0056D}"/>
              </a:ext>
            </a:extLst>
          </p:cNvPr>
          <p:cNvGrpSpPr/>
          <p:nvPr/>
        </p:nvGrpSpPr>
        <p:grpSpPr>
          <a:xfrm>
            <a:off x="1090416" y="1501691"/>
            <a:ext cx="10011168" cy="4648284"/>
            <a:chOff x="995166" y="1501691"/>
            <a:chExt cx="10011168" cy="464828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5817845-C3DD-5D99-464A-FF11E4B7184F}"/>
                </a:ext>
              </a:extLst>
            </p:cNvPr>
            <p:cNvGrpSpPr/>
            <p:nvPr/>
          </p:nvGrpSpPr>
          <p:grpSpPr>
            <a:xfrm>
              <a:off x="995166" y="1501691"/>
              <a:ext cx="4825385" cy="2215991"/>
              <a:chOff x="995166" y="1442697"/>
              <a:chExt cx="4825385" cy="2215991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3BE9EB63-9EA9-F293-249F-22A28E1E30A3}"/>
                  </a:ext>
                </a:extLst>
              </p:cNvPr>
              <p:cNvSpPr/>
              <p:nvPr/>
            </p:nvSpPr>
            <p:spPr>
              <a:xfrm>
                <a:off x="995166" y="1442697"/>
                <a:ext cx="4825385" cy="2215990"/>
              </a:xfrm>
              <a:prstGeom prst="roundRect">
                <a:avLst>
                  <a:gd name="adj" fmla="val 419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747DA166-F76C-8E1E-09FB-9F0230323318}"/>
                  </a:ext>
                </a:extLst>
              </p:cNvPr>
              <p:cNvSpPr txBox="1"/>
              <p:nvPr/>
            </p:nvSpPr>
            <p:spPr>
              <a:xfrm>
                <a:off x="1252183" y="1442697"/>
                <a:ext cx="1032655" cy="2215991"/>
              </a:xfrm>
              <a:prstGeom prst="rect">
                <a:avLst/>
              </a:prstGeom>
              <a:noFill/>
              <a:effectLst>
                <a:innerShdw blurRad="762000" dist="876300" dir="1020000">
                  <a:schemeClr val="tx1">
                    <a:alpha val="30000"/>
                  </a:schemeClr>
                </a:inn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3800" dirty="0">
                    <a:ln>
                      <a:solidFill>
                        <a:schemeClr val="bg1"/>
                      </a:solidFill>
                    </a:ln>
                    <a:noFill/>
                    <a:effectLst>
                      <a:outerShdw blurRad="50800" dist="38100" algn="l" rotWithShape="0">
                        <a:schemeClr val="bg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1</a:t>
                </a:r>
                <a:endParaRPr lang="zh-CN" altLang="en-US" sz="13800" dirty="0">
                  <a:ln>
                    <a:solidFill>
                      <a:schemeClr val="bg1"/>
                    </a:solidFill>
                  </a:ln>
                  <a:noFill/>
                  <a:effectLst>
                    <a:outerShdw blurRad="50800" dist="38100" algn="l" rotWithShape="0">
                      <a:schemeClr val="bg1">
                        <a:alpha val="40000"/>
                      </a:schemeClr>
                    </a:outerShdw>
                  </a:effectLst>
                  <a:latin typeface="+mj-ea"/>
                  <a:ea typeface="+mj-ea"/>
                </a:endParaRP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919BA141-A6FA-1C7E-7118-746E3AFE2A5E}"/>
                  </a:ext>
                </a:extLst>
              </p:cNvPr>
              <p:cNvGrpSpPr/>
              <p:nvPr/>
            </p:nvGrpSpPr>
            <p:grpSpPr>
              <a:xfrm>
                <a:off x="2493155" y="1658250"/>
                <a:ext cx="3050395" cy="1672058"/>
                <a:chOff x="5777190" y="2350037"/>
                <a:chExt cx="3050395" cy="1672058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C0F2EC4F-84C8-11A1-8969-99FE53152E98}"/>
                    </a:ext>
                  </a:extLst>
                </p:cNvPr>
                <p:cNvSpPr txBox="1"/>
                <p:nvPr/>
              </p:nvSpPr>
              <p:spPr>
                <a:xfrm>
                  <a:off x="5777190" y="2350037"/>
                  <a:ext cx="1723549" cy="5279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zh-CN" altLang="en-US" sz="24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这里是标题</a:t>
                  </a:r>
                </a:p>
              </p:txBody>
            </p:sp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A8E3AEC6-B835-AC09-845A-73B05A604A7F}"/>
                    </a:ext>
                  </a:extLst>
                </p:cNvPr>
                <p:cNvSpPr txBox="1"/>
                <p:nvPr/>
              </p:nvSpPr>
              <p:spPr>
                <a:xfrm>
                  <a:off x="5777190" y="2910572"/>
                  <a:ext cx="3050395" cy="11115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+mn-ea"/>
                    </a:rPr>
                    <a:t>请在这里输入简要工作概述，点击输入简要文字内容，不用多余的修饰。</a:t>
                  </a:r>
                  <a:endParaRPr lang="en-US" altLang="zh-CN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52F52A2-B043-AD6A-4B08-E85E34213D6A}"/>
                </a:ext>
              </a:extLst>
            </p:cNvPr>
            <p:cNvGrpSpPr/>
            <p:nvPr/>
          </p:nvGrpSpPr>
          <p:grpSpPr>
            <a:xfrm>
              <a:off x="6180949" y="1501691"/>
              <a:ext cx="4825385" cy="2215991"/>
              <a:chOff x="995166" y="1442697"/>
              <a:chExt cx="4825385" cy="2215991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42C82A02-BD31-CCDA-4D95-A7F154625A54}"/>
                  </a:ext>
                </a:extLst>
              </p:cNvPr>
              <p:cNvSpPr/>
              <p:nvPr/>
            </p:nvSpPr>
            <p:spPr>
              <a:xfrm>
                <a:off x="995166" y="1442697"/>
                <a:ext cx="4825385" cy="2215990"/>
              </a:xfrm>
              <a:prstGeom prst="roundRect">
                <a:avLst>
                  <a:gd name="adj" fmla="val 419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0269236C-4D83-4601-62EB-44A3CE4EF93D}"/>
                  </a:ext>
                </a:extLst>
              </p:cNvPr>
              <p:cNvSpPr txBox="1"/>
              <p:nvPr/>
            </p:nvSpPr>
            <p:spPr>
              <a:xfrm>
                <a:off x="1252183" y="1442697"/>
                <a:ext cx="1348446" cy="2215991"/>
              </a:xfrm>
              <a:prstGeom prst="rect">
                <a:avLst/>
              </a:prstGeom>
              <a:noFill/>
              <a:effectLst>
                <a:innerShdw blurRad="762000" dist="876300" dir="1020000">
                  <a:schemeClr val="tx1">
                    <a:alpha val="30000"/>
                  </a:schemeClr>
                </a:innerShdw>
              </a:effectLst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3800">
                    <a:ln>
                      <a:solidFill>
                        <a:schemeClr val="bg1"/>
                      </a:solidFill>
                    </a:ln>
                    <a:noFill/>
                    <a:effectLst>
                      <a:outerShdw blurRad="50800" dist="38100" algn="l" rotWithShape="0">
                        <a:schemeClr val="bg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dirty="0"/>
                  <a:t>2</a:t>
                </a:r>
                <a:endParaRPr lang="zh-CN" altLang="en-US" dirty="0"/>
              </a:p>
            </p:txBody>
          </p: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D47E57E6-61F6-873D-8320-E6E46BAE912F}"/>
                  </a:ext>
                </a:extLst>
              </p:cNvPr>
              <p:cNvGrpSpPr/>
              <p:nvPr/>
            </p:nvGrpSpPr>
            <p:grpSpPr>
              <a:xfrm>
                <a:off x="2493155" y="1658250"/>
                <a:ext cx="3050395" cy="1672058"/>
                <a:chOff x="5777190" y="2350037"/>
                <a:chExt cx="3050395" cy="1672058"/>
              </a:xfrm>
            </p:grpSpPr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27677DCC-8CF0-46A8-194D-8A668860BE48}"/>
                    </a:ext>
                  </a:extLst>
                </p:cNvPr>
                <p:cNvSpPr txBox="1"/>
                <p:nvPr/>
              </p:nvSpPr>
              <p:spPr>
                <a:xfrm>
                  <a:off x="5777190" y="2350037"/>
                  <a:ext cx="1723549" cy="5279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zh-CN" altLang="en-US" sz="24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这里是标题</a:t>
                  </a:r>
                </a:p>
              </p:txBody>
            </p:sp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759FD7AD-38A8-C364-97F9-7CCE9D728342}"/>
                    </a:ext>
                  </a:extLst>
                </p:cNvPr>
                <p:cNvSpPr txBox="1"/>
                <p:nvPr/>
              </p:nvSpPr>
              <p:spPr>
                <a:xfrm>
                  <a:off x="5777190" y="2910572"/>
                  <a:ext cx="3050395" cy="11115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+mn-ea"/>
                    </a:rPr>
                    <a:t>请在这里输入简要工作概述，点击输入简要文字内容，不用多余的修饰。</a:t>
                  </a:r>
                  <a:endParaRPr lang="en-US" altLang="zh-CN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4621F731-106E-1A17-4C68-A1ABF0CD7FAA}"/>
                </a:ext>
              </a:extLst>
            </p:cNvPr>
            <p:cNvGrpSpPr/>
            <p:nvPr/>
          </p:nvGrpSpPr>
          <p:grpSpPr>
            <a:xfrm>
              <a:off x="995166" y="3933984"/>
              <a:ext cx="4825385" cy="2215991"/>
              <a:chOff x="995166" y="1442697"/>
              <a:chExt cx="4825385" cy="2215991"/>
            </a:xfrm>
          </p:grpSpPr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id="{5CCA19F6-FFFE-2435-03FB-35287FAC0F4A}"/>
                  </a:ext>
                </a:extLst>
              </p:cNvPr>
              <p:cNvSpPr/>
              <p:nvPr/>
            </p:nvSpPr>
            <p:spPr>
              <a:xfrm>
                <a:off x="995166" y="1442697"/>
                <a:ext cx="4825385" cy="2215990"/>
              </a:xfrm>
              <a:prstGeom prst="roundRect">
                <a:avLst>
                  <a:gd name="adj" fmla="val 419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846B7DC1-BF86-49BB-B848-CC88BF9247B2}"/>
                  </a:ext>
                </a:extLst>
              </p:cNvPr>
              <p:cNvSpPr txBox="1"/>
              <p:nvPr/>
            </p:nvSpPr>
            <p:spPr>
              <a:xfrm>
                <a:off x="1252183" y="1442697"/>
                <a:ext cx="1348446" cy="2215991"/>
              </a:xfrm>
              <a:prstGeom prst="rect">
                <a:avLst/>
              </a:prstGeom>
              <a:noFill/>
              <a:effectLst>
                <a:innerShdw blurRad="762000" dist="876300" dir="1020000">
                  <a:schemeClr val="tx1">
                    <a:alpha val="30000"/>
                  </a:schemeClr>
                </a:innerShdw>
              </a:effectLst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3800">
                    <a:ln>
                      <a:solidFill>
                        <a:schemeClr val="bg1"/>
                      </a:solidFill>
                    </a:ln>
                    <a:noFill/>
                    <a:effectLst>
                      <a:outerShdw blurRad="50800" dist="38100" algn="l" rotWithShape="0">
                        <a:schemeClr val="bg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dirty="0"/>
                  <a:t>3</a:t>
                </a:r>
                <a:endParaRPr lang="zh-CN" altLang="en-US" dirty="0"/>
              </a:p>
            </p:txBody>
          </p: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0B897CA5-177E-F471-CDCB-4C74BD0F27E3}"/>
                  </a:ext>
                </a:extLst>
              </p:cNvPr>
              <p:cNvGrpSpPr/>
              <p:nvPr/>
            </p:nvGrpSpPr>
            <p:grpSpPr>
              <a:xfrm>
                <a:off x="2493155" y="1658250"/>
                <a:ext cx="3050395" cy="1672058"/>
                <a:chOff x="5777190" y="2350037"/>
                <a:chExt cx="3050395" cy="1672058"/>
              </a:xfrm>
            </p:grpSpPr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BE4D2146-DA2E-B86B-868C-16E9F306D04E}"/>
                    </a:ext>
                  </a:extLst>
                </p:cNvPr>
                <p:cNvSpPr txBox="1"/>
                <p:nvPr/>
              </p:nvSpPr>
              <p:spPr>
                <a:xfrm>
                  <a:off x="5777190" y="2350037"/>
                  <a:ext cx="1723549" cy="5279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zh-CN" altLang="en-US" sz="24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这里是标题</a:t>
                  </a:r>
                </a:p>
              </p:txBody>
            </p:sp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74B853A7-2E4E-480F-CC18-D8DEB1E9BD2A}"/>
                    </a:ext>
                  </a:extLst>
                </p:cNvPr>
                <p:cNvSpPr txBox="1"/>
                <p:nvPr/>
              </p:nvSpPr>
              <p:spPr>
                <a:xfrm>
                  <a:off x="5777190" y="2910572"/>
                  <a:ext cx="3050395" cy="11115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+mn-ea"/>
                    </a:rPr>
                    <a:t>请在这里输入简要工作概述，点击输入简要文字内容，不用多余的修饰。</a:t>
                  </a:r>
                  <a:endParaRPr lang="en-US" altLang="zh-CN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F99D5B0B-4879-81EE-3114-8781E9893798}"/>
                </a:ext>
              </a:extLst>
            </p:cNvPr>
            <p:cNvGrpSpPr/>
            <p:nvPr/>
          </p:nvGrpSpPr>
          <p:grpSpPr>
            <a:xfrm>
              <a:off x="6180949" y="3933984"/>
              <a:ext cx="4825385" cy="2215991"/>
              <a:chOff x="995166" y="1442697"/>
              <a:chExt cx="4825385" cy="2215991"/>
            </a:xfrm>
          </p:grpSpPr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72140B5C-280A-AEB0-ABB6-4B44BDDE6592}"/>
                  </a:ext>
                </a:extLst>
              </p:cNvPr>
              <p:cNvSpPr/>
              <p:nvPr/>
            </p:nvSpPr>
            <p:spPr>
              <a:xfrm>
                <a:off x="995166" y="1442697"/>
                <a:ext cx="4825385" cy="2215990"/>
              </a:xfrm>
              <a:prstGeom prst="roundRect">
                <a:avLst>
                  <a:gd name="adj" fmla="val 419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1457067F-79C7-FA57-2C41-02E59DE26D2F}"/>
                  </a:ext>
                </a:extLst>
              </p:cNvPr>
              <p:cNvSpPr txBox="1"/>
              <p:nvPr/>
            </p:nvSpPr>
            <p:spPr>
              <a:xfrm>
                <a:off x="1252183" y="1442697"/>
                <a:ext cx="1348446" cy="2215991"/>
              </a:xfrm>
              <a:prstGeom prst="rect">
                <a:avLst/>
              </a:prstGeom>
              <a:noFill/>
              <a:effectLst>
                <a:innerShdw blurRad="762000" dist="876300" dir="1020000">
                  <a:schemeClr val="tx1">
                    <a:alpha val="30000"/>
                  </a:schemeClr>
                </a:innerShdw>
              </a:effectLst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3800">
                    <a:ln>
                      <a:solidFill>
                        <a:schemeClr val="bg1"/>
                      </a:solidFill>
                    </a:ln>
                    <a:noFill/>
                    <a:effectLst>
                      <a:outerShdw blurRad="50800" dist="38100" algn="l" rotWithShape="0">
                        <a:schemeClr val="bg1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dirty="0"/>
                  <a:t>4</a:t>
                </a:r>
                <a:endParaRPr lang="zh-CN" altLang="en-US" dirty="0"/>
              </a:p>
            </p:txBody>
          </p: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640E548C-A2CA-BE2C-B2B1-5B708676D1E2}"/>
                  </a:ext>
                </a:extLst>
              </p:cNvPr>
              <p:cNvGrpSpPr/>
              <p:nvPr/>
            </p:nvGrpSpPr>
            <p:grpSpPr>
              <a:xfrm>
                <a:off x="2493155" y="1658250"/>
                <a:ext cx="3050395" cy="1672058"/>
                <a:chOff x="5777190" y="2350037"/>
                <a:chExt cx="3050395" cy="1672058"/>
              </a:xfrm>
            </p:grpSpPr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id="{A5BE5B49-621F-F75B-D16D-C54F5211834C}"/>
                    </a:ext>
                  </a:extLst>
                </p:cNvPr>
                <p:cNvSpPr txBox="1"/>
                <p:nvPr/>
              </p:nvSpPr>
              <p:spPr>
                <a:xfrm>
                  <a:off x="5777190" y="2350037"/>
                  <a:ext cx="1723549" cy="5279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zh-CN" altLang="en-US" sz="24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这里是标题</a:t>
                  </a:r>
                </a:p>
              </p:txBody>
            </p:sp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id="{21CF2112-D146-E67A-9287-A1273B91A316}"/>
                    </a:ext>
                  </a:extLst>
                </p:cNvPr>
                <p:cNvSpPr txBox="1"/>
                <p:nvPr/>
              </p:nvSpPr>
              <p:spPr>
                <a:xfrm>
                  <a:off x="5777190" y="2910572"/>
                  <a:ext cx="3050395" cy="11115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5000"/>
                    </a:lnSpc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+mn-ea"/>
                    </a:rPr>
                    <a:t>请在这里输入简要工作概述，点击输入简要文字内容，不用多余的修饰。</a:t>
                  </a:r>
                  <a:endParaRPr lang="en-US" altLang="zh-CN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</p:grpSp>
      <p:pic>
        <p:nvPicPr>
          <p:cNvPr id="2" name="图形 1">
            <a:extLst>
              <a:ext uri="{FF2B5EF4-FFF2-40B4-BE49-F238E27FC236}">
                <a16:creationId xmlns:a16="http://schemas.microsoft.com/office/drawing/2014/main" id="{588120D2-E841-7031-3971-66FA18C49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5325" y="463946"/>
            <a:ext cx="646332" cy="64633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5CAFB88-DCD2-87F8-11D4-A8DEDF2E6709}"/>
              </a:ext>
            </a:extLst>
          </p:cNvPr>
          <p:cNvSpPr txBox="1"/>
          <p:nvPr/>
        </p:nvSpPr>
        <p:spPr>
          <a:xfrm>
            <a:off x="1389896" y="49472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岗位认知</a:t>
            </a:r>
          </a:p>
        </p:txBody>
      </p:sp>
    </p:spTree>
    <p:extLst>
      <p:ext uri="{BB962C8B-B14F-4D97-AF65-F5344CB8AC3E}">
        <p14:creationId xmlns:p14="http://schemas.microsoft.com/office/powerpoint/2010/main" val="4104844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3DBEF9AB-2F17-C29B-E84D-2804DE13DF37}"/>
              </a:ext>
            </a:extLst>
          </p:cNvPr>
          <p:cNvGrpSpPr/>
          <p:nvPr/>
        </p:nvGrpSpPr>
        <p:grpSpPr>
          <a:xfrm>
            <a:off x="4511384" y="1865435"/>
            <a:ext cx="3287767" cy="3127130"/>
            <a:chOff x="4511384" y="1455210"/>
            <a:chExt cx="3287767" cy="3127130"/>
          </a:xfrm>
        </p:grpSpPr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28ADFB4D-7C70-DF71-9995-3B20C8794404}"/>
                </a:ext>
              </a:extLst>
            </p:cNvPr>
            <p:cNvSpPr/>
            <p:nvPr/>
          </p:nvSpPr>
          <p:spPr>
            <a:xfrm rot="1124012">
              <a:off x="5034024" y="1455210"/>
              <a:ext cx="2591595" cy="1948927"/>
            </a:xfrm>
            <a:prstGeom prst="arc">
              <a:avLst>
                <a:gd name="adj1" fmla="val 16200000"/>
                <a:gd name="adj2" fmla="val 20157404"/>
              </a:avLst>
            </a:prstGeom>
            <a:ln w="19050">
              <a:solidFill>
                <a:schemeClr val="accent3"/>
              </a:solidFill>
              <a:prstDash val="sysDot"/>
              <a:head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31号-酷乐潮玩体" panose="00000500000000000000" charset="-122"/>
                <a:ea typeface="字魂131号-酷乐潮玩体" panose="00000500000000000000" charset="-122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A4B6204-34FB-2410-2AC1-BAF17388F52E}"/>
                </a:ext>
              </a:extLst>
            </p:cNvPr>
            <p:cNvGrpSpPr/>
            <p:nvPr/>
          </p:nvGrpSpPr>
          <p:grpSpPr>
            <a:xfrm>
              <a:off x="4511384" y="1497006"/>
              <a:ext cx="3287767" cy="3085334"/>
              <a:chOff x="4418250" y="2542072"/>
              <a:chExt cx="3287767" cy="3085334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B426ACE9-25E9-232D-A6CE-7FBC44DCAC0B}"/>
                  </a:ext>
                </a:extLst>
              </p:cNvPr>
              <p:cNvGrpSpPr/>
              <p:nvPr/>
            </p:nvGrpSpPr>
            <p:grpSpPr>
              <a:xfrm>
                <a:off x="4610736" y="2628670"/>
                <a:ext cx="2872421" cy="2871788"/>
                <a:chOff x="4234881" y="2257795"/>
                <a:chExt cx="2872421" cy="2871788"/>
              </a:xfrm>
            </p:grpSpPr>
            <p:sp>
              <p:nvSpPr>
                <p:cNvPr id="4" name="Freeform 13">
                  <a:extLst>
                    <a:ext uri="{FF2B5EF4-FFF2-40B4-BE49-F238E27FC236}">
                      <a16:creationId xmlns:a16="http://schemas.microsoft.com/office/drawing/2014/main" id="{676CB250-CB0F-5D70-10E1-D25A7E5A3EFC}"/>
                    </a:ext>
                  </a:extLst>
                </p:cNvPr>
                <p:cNvSpPr/>
                <p:nvPr/>
              </p:nvSpPr>
              <p:spPr bwMode="auto">
                <a:xfrm>
                  <a:off x="4240278" y="3529383"/>
                  <a:ext cx="1568450" cy="1600200"/>
                </a:xfrm>
                <a:custGeom>
                  <a:avLst/>
                  <a:gdLst>
                    <a:gd name="T0" fmla="*/ 862 w 878"/>
                    <a:gd name="T1" fmla="*/ 573 h 897"/>
                    <a:gd name="T2" fmla="*/ 801 w 878"/>
                    <a:gd name="T3" fmla="*/ 577 h 897"/>
                    <a:gd name="T4" fmla="*/ 320 w 878"/>
                    <a:gd name="T5" fmla="*/ 152 h 897"/>
                    <a:gd name="T6" fmla="*/ 169 w 878"/>
                    <a:gd name="T7" fmla="*/ 0 h 897"/>
                    <a:gd name="T8" fmla="*/ 0 w 878"/>
                    <a:gd name="T9" fmla="*/ 169 h 897"/>
                    <a:gd name="T10" fmla="*/ 801 w 878"/>
                    <a:gd name="T11" fmla="*/ 897 h 897"/>
                    <a:gd name="T12" fmla="*/ 878 w 878"/>
                    <a:gd name="T13" fmla="*/ 893 h 897"/>
                    <a:gd name="T14" fmla="*/ 710 w 878"/>
                    <a:gd name="T15" fmla="*/ 724 h 897"/>
                    <a:gd name="T16" fmla="*/ 862 w 878"/>
                    <a:gd name="T17" fmla="*/ 573 h 8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8" h="897">
                      <a:moveTo>
                        <a:pt x="862" y="573"/>
                      </a:moveTo>
                      <a:cubicBezTo>
                        <a:pt x="842" y="575"/>
                        <a:pt x="821" y="577"/>
                        <a:pt x="801" y="577"/>
                      </a:cubicBezTo>
                      <a:cubicBezTo>
                        <a:pt x="554" y="577"/>
                        <a:pt x="350" y="391"/>
                        <a:pt x="320" y="152"/>
                      </a:cubicBezTo>
                      <a:cubicBezTo>
                        <a:pt x="169" y="0"/>
                        <a:pt x="169" y="0"/>
                        <a:pt x="169" y="0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39" y="577"/>
                        <a:pt x="383" y="897"/>
                        <a:pt x="801" y="897"/>
                      </a:cubicBezTo>
                      <a:cubicBezTo>
                        <a:pt x="827" y="897"/>
                        <a:pt x="853" y="895"/>
                        <a:pt x="878" y="893"/>
                      </a:cubicBezTo>
                      <a:cubicBezTo>
                        <a:pt x="710" y="724"/>
                        <a:pt x="710" y="724"/>
                        <a:pt x="710" y="724"/>
                      </a:cubicBezTo>
                      <a:lnTo>
                        <a:pt x="862" y="573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>
                    <a:solidFill>
                      <a:srgbClr val="394E6B"/>
                    </a:solidFill>
                    <a:latin typeface="字魂131号-酷乐潮玩体" panose="00000500000000000000" charset="-122"/>
                    <a:ea typeface="字魂131号-酷乐潮玩体" panose="00000500000000000000" charset="-122"/>
                  </a:endParaRPr>
                </a:p>
              </p:txBody>
            </p:sp>
            <p:sp>
              <p:nvSpPr>
                <p:cNvPr id="5" name="Freeform 14">
                  <a:extLst>
                    <a:ext uri="{FF2B5EF4-FFF2-40B4-BE49-F238E27FC236}">
                      <a16:creationId xmlns:a16="http://schemas.microsoft.com/office/drawing/2014/main" id="{23BCDE8F-CA73-EAA9-F5E5-1DDD7F469F85}"/>
                    </a:ext>
                  </a:extLst>
                </p:cNvPr>
                <p:cNvSpPr/>
                <p:nvPr/>
              </p:nvSpPr>
              <p:spPr bwMode="auto">
                <a:xfrm>
                  <a:off x="5535678" y="2257795"/>
                  <a:ext cx="1565275" cy="1600200"/>
                </a:xfrm>
                <a:custGeom>
                  <a:avLst/>
                  <a:gdLst>
                    <a:gd name="T0" fmla="*/ 16 w 877"/>
                    <a:gd name="T1" fmla="*/ 324 h 897"/>
                    <a:gd name="T2" fmla="*/ 76 w 877"/>
                    <a:gd name="T3" fmla="*/ 320 h 897"/>
                    <a:gd name="T4" fmla="*/ 557 w 877"/>
                    <a:gd name="T5" fmla="*/ 744 h 897"/>
                    <a:gd name="T6" fmla="*/ 709 w 877"/>
                    <a:gd name="T7" fmla="*/ 897 h 897"/>
                    <a:gd name="T8" fmla="*/ 877 w 877"/>
                    <a:gd name="T9" fmla="*/ 729 h 897"/>
                    <a:gd name="T10" fmla="*/ 76 w 877"/>
                    <a:gd name="T11" fmla="*/ 0 h 897"/>
                    <a:gd name="T12" fmla="*/ 0 w 877"/>
                    <a:gd name="T13" fmla="*/ 4 h 897"/>
                    <a:gd name="T14" fmla="*/ 168 w 877"/>
                    <a:gd name="T15" fmla="*/ 173 h 897"/>
                    <a:gd name="T16" fmla="*/ 16 w 877"/>
                    <a:gd name="T17" fmla="*/ 324 h 8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7" h="897">
                      <a:moveTo>
                        <a:pt x="16" y="324"/>
                      </a:moveTo>
                      <a:cubicBezTo>
                        <a:pt x="36" y="322"/>
                        <a:pt x="56" y="320"/>
                        <a:pt x="76" y="320"/>
                      </a:cubicBezTo>
                      <a:cubicBezTo>
                        <a:pt x="323" y="320"/>
                        <a:pt x="527" y="506"/>
                        <a:pt x="557" y="744"/>
                      </a:cubicBezTo>
                      <a:cubicBezTo>
                        <a:pt x="709" y="897"/>
                        <a:pt x="709" y="897"/>
                        <a:pt x="709" y="897"/>
                      </a:cubicBezTo>
                      <a:cubicBezTo>
                        <a:pt x="877" y="729"/>
                        <a:pt x="877" y="729"/>
                        <a:pt x="877" y="729"/>
                      </a:cubicBezTo>
                      <a:cubicBezTo>
                        <a:pt x="838" y="321"/>
                        <a:pt x="494" y="0"/>
                        <a:pt x="76" y="0"/>
                      </a:cubicBezTo>
                      <a:cubicBezTo>
                        <a:pt x="50" y="0"/>
                        <a:pt x="25" y="2"/>
                        <a:pt x="0" y="4"/>
                      </a:cubicBezTo>
                      <a:cubicBezTo>
                        <a:pt x="168" y="173"/>
                        <a:pt x="168" y="173"/>
                        <a:pt x="168" y="173"/>
                      </a:cubicBezTo>
                      <a:lnTo>
                        <a:pt x="16" y="324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>
                    <a:solidFill>
                      <a:srgbClr val="394E6B"/>
                    </a:solidFill>
                    <a:latin typeface="字魂131号-酷乐潮玩体" panose="00000500000000000000" charset="-122"/>
                    <a:ea typeface="字魂131号-酷乐潮玩体" panose="00000500000000000000" charset="-122"/>
                  </a:endParaRPr>
                </a:p>
              </p:txBody>
            </p:sp>
            <p:sp>
              <p:nvSpPr>
                <p:cNvPr id="6" name="Freeform 15">
                  <a:extLst>
                    <a:ext uri="{FF2B5EF4-FFF2-40B4-BE49-F238E27FC236}">
                      <a16:creationId xmlns:a16="http://schemas.microsoft.com/office/drawing/2014/main" id="{6ECD9555-C8AC-F282-F978-C09D84AC911C}"/>
                    </a:ext>
                  </a:extLst>
                </p:cNvPr>
                <p:cNvSpPr/>
                <p:nvPr/>
              </p:nvSpPr>
              <p:spPr bwMode="auto">
                <a:xfrm>
                  <a:off x="5508690" y="3557958"/>
                  <a:ext cx="1598612" cy="1565275"/>
                </a:xfrm>
                <a:custGeom>
                  <a:avLst/>
                  <a:gdLst>
                    <a:gd name="T0" fmla="*/ 892 w 896"/>
                    <a:gd name="T1" fmla="*/ 0 h 877"/>
                    <a:gd name="T2" fmla="*/ 724 w 896"/>
                    <a:gd name="T3" fmla="*/ 168 h 877"/>
                    <a:gd name="T4" fmla="*/ 572 w 896"/>
                    <a:gd name="T5" fmla="*/ 15 h 877"/>
                    <a:gd name="T6" fmla="*/ 576 w 896"/>
                    <a:gd name="T7" fmla="*/ 76 h 877"/>
                    <a:gd name="T8" fmla="*/ 152 w 896"/>
                    <a:gd name="T9" fmla="*/ 557 h 877"/>
                    <a:gd name="T10" fmla="*/ 0 w 896"/>
                    <a:gd name="T11" fmla="*/ 708 h 877"/>
                    <a:gd name="T12" fmla="*/ 168 w 896"/>
                    <a:gd name="T13" fmla="*/ 877 h 877"/>
                    <a:gd name="T14" fmla="*/ 896 w 896"/>
                    <a:gd name="T15" fmla="*/ 76 h 877"/>
                    <a:gd name="T16" fmla="*/ 892 w 896"/>
                    <a:gd name="T17" fmla="*/ 0 h 8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877">
                      <a:moveTo>
                        <a:pt x="892" y="0"/>
                      </a:moveTo>
                      <a:cubicBezTo>
                        <a:pt x="724" y="168"/>
                        <a:pt x="724" y="168"/>
                        <a:pt x="724" y="168"/>
                      </a:cubicBezTo>
                      <a:cubicBezTo>
                        <a:pt x="572" y="15"/>
                        <a:pt x="572" y="15"/>
                        <a:pt x="572" y="15"/>
                      </a:cubicBezTo>
                      <a:cubicBezTo>
                        <a:pt x="574" y="35"/>
                        <a:pt x="576" y="56"/>
                        <a:pt x="576" y="76"/>
                      </a:cubicBezTo>
                      <a:cubicBezTo>
                        <a:pt x="576" y="323"/>
                        <a:pt x="390" y="527"/>
                        <a:pt x="152" y="557"/>
                      </a:cubicBezTo>
                      <a:cubicBezTo>
                        <a:pt x="0" y="708"/>
                        <a:pt x="0" y="708"/>
                        <a:pt x="0" y="708"/>
                      </a:cubicBezTo>
                      <a:cubicBezTo>
                        <a:pt x="168" y="877"/>
                        <a:pt x="168" y="877"/>
                        <a:pt x="168" y="877"/>
                      </a:cubicBezTo>
                      <a:cubicBezTo>
                        <a:pt x="576" y="838"/>
                        <a:pt x="896" y="494"/>
                        <a:pt x="896" y="76"/>
                      </a:cubicBezTo>
                      <a:cubicBezTo>
                        <a:pt x="896" y="50"/>
                        <a:pt x="894" y="25"/>
                        <a:pt x="89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>
                    <a:solidFill>
                      <a:srgbClr val="394E6B"/>
                    </a:solidFill>
                    <a:latin typeface="字魂131号-酷乐潮玩体" panose="00000500000000000000" charset="-122"/>
                    <a:ea typeface="字魂131号-酷乐潮玩体" panose="00000500000000000000" charset="-122"/>
                  </a:endParaRPr>
                </a:p>
              </p:txBody>
            </p:sp>
            <p:sp>
              <p:nvSpPr>
                <p:cNvPr id="7" name="Freeform 16">
                  <a:extLst>
                    <a:ext uri="{FF2B5EF4-FFF2-40B4-BE49-F238E27FC236}">
                      <a16:creationId xmlns:a16="http://schemas.microsoft.com/office/drawing/2014/main" id="{74493A91-1B5D-3AE9-12AE-B34086CFEBE0}"/>
                    </a:ext>
                  </a:extLst>
                </p:cNvPr>
                <p:cNvSpPr/>
                <p:nvPr/>
              </p:nvSpPr>
              <p:spPr bwMode="auto">
                <a:xfrm>
                  <a:off x="4234881" y="2257795"/>
                  <a:ext cx="1601787" cy="1566863"/>
                </a:xfrm>
                <a:custGeom>
                  <a:avLst/>
                  <a:gdLst>
                    <a:gd name="T0" fmla="*/ 324 w 897"/>
                    <a:gd name="T1" fmla="*/ 861 h 878"/>
                    <a:gd name="T2" fmla="*/ 320 w 897"/>
                    <a:gd name="T3" fmla="*/ 801 h 878"/>
                    <a:gd name="T4" fmla="*/ 745 w 897"/>
                    <a:gd name="T5" fmla="*/ 320 h 878"/>
                    <a:gd name="T6" fmla="*/ 897 w 897"/>
                    <a:gd name="T7" fmla="*/ 169 h 878"/>
                    <a:gd name="T8" fmla="*/ 729 w 897"/>
                    <a:gd name="T9" fmla="*/ 0 h 878"/>
                    <a:gd name="T10" fmla="*/ 0 w 897"/>
                    <a:gd name="T11" fmla="*/ 801 h 878"/>
                    <a:gd name="T12" fmla="*/ 4 w 897"/>
                    <a:gd name="T13" fmla="*/ 878 h 878"/>
                    <a:gd name="T14" fmla="*/ 173 w 897"/>
                    <a:gd name="T15" fmla="*/ 709 h 878"/>
                    <a:gd name="T16" fmla="*/ 324 w 897"/>
                    <a:gd name="T17" fmla="*/ 861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7" h="878">
                      <a:moveTo>
                        <a:pt x="324" y="861"/>
                      </a:moveTo>
                      <a:cubicBezTo>
                        <a:pt x="322" y="841"/>
                        <a:pt x="320" y="821"/>
                        <a:pt x="320" y="801"/>
                      </a:cubicBezTo>
                      <a:cubicBezTo>
                        <a:pt x="320" y="554"/>
                        <a:pt x="506" y="350"/>
                        <a:pt x="745" y="320"/>
                      </a:cubicBezTo>
                      <a:cubicBezTo>
                        <a:pt x="897" y="169"/>
                        <a:pt x="897" y="169"/>
                        <a:pt x="897" y="169"/>
                      </a:cubicBezTo>
                      <a:cubicBezTo>
                        <a:pt x="729" y="0"/>
                        <a:pt x="729" y="0"/>
                        <a:pt x="729" y="0"/>
                      </a:cubicBezTo>
                      <a:cubicBezTo>
                        <a:pt x="321" y="39"/>
                        <a:pt x="0" y="383"/>
                        <a:pt x="0" y="801"/>
                      </a:cubicBezTo>
                      <a:cubicBezTo>
                        <a:pt x="0" y="827"/>
                        <a:pt x="2" y="853"/>
                        <a:pt x="4" y="878"/>
                      </a:cubicBezTo>
                      <a:cubicBezTo>
                        <a:pt x="173" y="709"/>
                        <a:pt x="173" y="709"/>
                        <a:pt x="173" y="709"/>
                      </a:cubicBezTo>
                      <a:lnTo>
                        <a:pt x="324" y="86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>
                    <a:solidFill>
                      <a:schemeClr val="bg1"/>
                    </a:solidFill>
                    <a:latin typeface="字魂131号-酷乐潮玩体" panose="00000500000000000000" charset="-122"/>
                    <a:ea typeface="字魂131号-酷乐潮玩体" panose="00000500000000000000" charset="-122"/>
                  </a:endParaRPr>
                </a:p>
              </p:txBody>
            </p:sp>
          </p:grpSp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id="{7DB52230-9CE2-A202-0B4A-A3653C64DDAB}"/>
                  </a:ext>
                </a:extLst>
              </p:cNvPr>
              <p:cNvSpPr/>
              <p:nvPr/>
            </p:nvSpPr>
            <p:spPr>
              <a:xfrm rot="12432029">
                <a:off x="4418250" y="3678479"/>
                <a:ext cx="2591595" cy="1948927"/>
              </a:xfrm>
              <a:prstGeom prst="arc">
                <a:avLst>
                  <a:gd name="adj1" fmla="val 16200000"/>
                  <a:gd name="adj2" fmla="val 20157404"/>
                </a:avLst>
              </a:prstGeom>
              <a:ln w="19050">
                <a:solidFill>
                  <a:schemeClr val="accent3"/>
                </a:solidFill>
                <a:prstDash val="sysDot"/>
                <a:head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字魂131号-酷乐潮玩体" panose="00000500000000000000" charset="-122"/>
                </a:endParaRPr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id="{8D2C3757-5FCF-E8CC-0CE6-39A29E9DFB42}"/>
                  </a:ext>
                </a:extLst>
              </p:cNvPr>
              <p:cNvSpPr/>
              <p:nvPr/>
            </p:nvSpPr>
            <p:spPr>
              <a:xfrm rot="6703669">
                <a:off x="5435756" y="3310166"/>
                <a:ext cx="2591595" cy="1948927"/>
              </a:xfrm>
              <a:prstGeom prst="arc">
                <a:avLst>
                  <a:gd name="adj1" fmla="val 16200000"/>
                  <a:gd name="adj2" fmla="val 20157404"/>
                </a:avLst>
              </a:prstGeom>
              <a:ln w="19050">
                <a:solidFill>
                  <a:schemeClr val="accent1"/>
                </a:solidFill>
                <a:prstDash val="sysDot"/>
                <a:head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131号-酷乐潮玩体" panose="00000500000000000000" charset="-122"/>
                  <a:ea typeface="字魂131号-酷乐潮玩体" panose="00000500000000000000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CD4B440-447E-FD04-C370-81A5CEBEF225}"/>
                  </a:ext>
                </a:extLst>
              </p:cNvPr>
              <p:cNvSpPr txBox="1"/>
              <p:nvPr/>
            </p:nvSpPr>
            <p:spPr>
              <a:xfrm>
                <a:off x="4970724" y="3056658"/>
                <a:ext cx="5936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C3EB2ED-607B-95EC-1FAD-E5114356E627}"/>
                  </a:ext>
                </a:extLst>
              </p:cNvPr>
              <p:cNvSpPr txBox="1"/>
              <p:nvPr/>
            </p:nvSpPr>
            <p:spPr>
              <a:xfrm>
                <a:off x="5053556" y="4702746"/>
                <a:ext cx="523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550EF40-C017-5E32-A981-E8A3914E5653}"/>
                  </a:ext>
                </a:extLst>
              </p:cNvPr>
              <p:cNvSpPr txBox="1"/>
              <p:nvPr/>
            </p:nvSpPr>
            <p:spPr>
              <a:xfrm>
                <a:off x="6537287" y="4752024"/>
                <a:ext cx="523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E7B4F59-F1AA-9EB5-A422-4009169A55AB}"/>
                  </a:ext>
                </a:extLst>
              </p:cNvPr>
              <p:cNvSpPr txBox="1"/>
              <p:nvPr/>
            </p:nvSpPr>
            <p:spPr>
              <a:xfrm>
                <a:off x="6636152" y="3046425"/>
                <a:ext cx="5233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>
                    <a:solidFill>
                      <a:schemeClr val="bg1"/>
                    </a:solidFill>
                    <a:latin typeface="+mj-ea"/>
                    <a:ea typeface="+mj-ea"/>
                  </a:rPr>
                  <a:t>04</a:t>
                </a:r>
              </a:p>
            </p:txBody>
          </p:sp>
          <p:sp>
            <p:nvSpPr>
              <p:cNvPr id="16" name="弧形 15">
                <a:extLst>
                  <a:ext uri="{FF2B5EF4-FFF2-40B4-BE49-F238E27FC236}">
                    <a16:creationId xmlns:a16="http://schemas.microsoft.com/office/drawing/2014/main" id="{9E91DE94-C3C7-1843-AEC1-C12006C59997}"/>
                  </a:ext>
                </a:extLst>
              </p:cNvPr>
              <p:cNvSpPr/>
              <p:nvPr/>
            </p:nvSpPr>
            <p:spPr>
              <a:xfrm rot="17392255">
                <a:off x="4112030" y="2863406"/>
                <a:ext cx="2591595" cy="1948927"/>
              </a:xfrm>
              <a:prstGeom prst="arc">
                <a:avLst>
                  <a:gd name="adj1" fmla="val 16200000"/>
                  <a:gd name="adj2" fmla="val 20157404"/>
                </a:avLst>
              </a:prstGeom>
              <a:ln w="19050">
                <a:solidFill>
                  <a:schemeClr val="accent1"/>
                </a:solidFill>
                <a:prstDash val="sysDot"/>
                <a:head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26A37B7-C1E4-E54B-E01D-BDB76BA54DB1}"/>
              </a:ext>
            </a:extLst>
          </p:cNvPr>
          <p:cNvSpPr txBox="1"/>
          <p:nvPr/>
        </p:nvSpPr>
        <p:spPr>
          <a:xfrm>
            <a:off x="2524858" y="1546108"/>
            <a:ext cx="1723549" cy="527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22BD283-23E1-20C0-7794-5147CDEE6915}"/>
              </a:ext>
            </a:extLst>
          </p:cNvPr>
          <p:cNvSpPr txBox="1"/>
          <p:nvPr/>
        </p:nvSpPr>
        <p:spPr>
          <a:xfrm>
            <a:off x="1124360" y="2074009"/>
            <a:ext cx="3124047" cy="111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请在这里输入简要工作概述，文字内容概括简练，不用多余的修饰。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21" name="图形 20">
            <a:extLst>
              <a:ext uri="{FF2B5EF4-FFF2-40B4-BE49-F238E27FC236}">
                <a16:creationId xmlns:a16="http://schemas.microsoft.com/office/drawing/2014/main" id="{6F47A61F-B254-5629-AD6B-64C3BFD644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5325" y="463946"/>
            <a:ext cx="646332" cy="646332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93950A14-94DD-3201-B92F-2B44C0D078B6}"/>
              </a:ext>
            </a:extLst>
          </p:cNvPr>
          <p:cNvSpPr txBox="1"/>
          <p:nvPr/>
        </p:nvSpPr>
        <p:spPr>
          <a:xfrm>
            <a:off x="1389896" y="49472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1278A3D-EBEC-820E-3B7A-B3E67E3B3681}"/>
              </a:ext>
            </a:extLst>
          </p:cNvPr>
          <p:cNvSpPr txBox="1"/>
          <p:nvPr/>
        </p:nvSpPr>
        <p:spPr>
          <a:xfrm>
            <a:off x="2524858" y="4047784"/>
            <a:ext cx="1723549" cy="527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A51BE2F-CD99-3693-843D-016036950945}"/>
              </a:ext>
            </a:extLst>
          </p:cNvPr>
          <p:cNvSpPr txBox="1"/>
          <p:nvPr/>
        </p:nvSpPr>
        <p:spPr>
          <a:xfrm>
            <a:off x="1124360" y="4575685"/>
            <a:ext cx="3124047" cy="111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请在这里输入简要工作概述，文字内容概括简练，不用多余的修饰。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A92D724-C6C0-ECF5-4615-E5160D6C39AF}"/>
              </a:ext>
            </a:extLst>
          </p:cNvPr>
          <p:cNvSpPr txBox="1"/>
          <p:nvPr/>
        </p:nvSpPr>
        <p:spPr>
          <a:xfrm>
            <a:off x="7918611" y="1546108"/>
            <a:ext cx="1723549" cy="527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2A784B0-700F-41C4-45F9-D6A7337EBF06}"/>
              </a:ext>
            </a:extLst>
          </p:cNvPr>
          <p:cNvSpPr txBox="1"/>
          <p:nvPr/>
        </p:nvSpPr>
        <p:spPr>
          <a:xfrm>
            <a:off x="7918611" y="2074009"/>
            <a:ext cx="3124047" cy="111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请在这里输入简要工作概述，文字内容概括简练，不用多余的修饰。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0584E0F-BA09-027D-C9AD-62338DFEBCC7}"/>
              </a:ext>
            </a:extLst>
          </p:cNvPr>
          <p:cNvSpPr txBox="1"/>
          <p:nvPr/>
        </p:nvSpPr>
        <p:spPr>
          <a:xfrm>
            <a:off x="7918611" y="4047784"/>
            <a:ext cx="1723549" cy="5279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B3A9681-FB1F-36A5-6E9E-9A75342EA434}"/>
              </a:ext>
            </a:extLst>
          </p:cNvPr>
          <p:cNvSpPr txBox="1"/>
          <p:nvPr/>
        </p:nvSpPr>
        <p:spPr>
          <a:xfrm>
            <a:off x="7918611" y="4575685"/>
            <a:ext cx="3124047" cy="111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请在这里输入简要工作概述，文字内容概括简练，不用多余的修饰。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35" name="图形 34" descr="原子 纯色填充">
            <a:extLst>
              <a:ext uri="{FF2B5EF4-FFF2-40B4-BE49-F238E27FC236}">
                <a16:creationId xmlns:a16="http://schemas.microsoft.com/office/drawing/2014/main" id="{7991E4E6-63B1-E1B6-9EEB-E5976259D6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98067" y="2971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9985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   51PPT模板网​​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881FD"/>
      </a:accent1>
      <a:accent2>
        <a:srgbClr val="FECF39"/>
      </a:accent2>
      <a:accent3>
        <a:srgbClr val="FDAF07"/>
      </a:accent3>
      <a:accent4>
        <a:srgbClr val="FF6560"/>
      </a:accent4>
      <a:accent5>
        <a:srgbClr val="39A386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OPPOSans B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1043</Words>
  <Application>Microsoft Office PowerPoint</Application>
  <PresentationFormat>宽屏</PresentationFormat>
  <Paragraphs>140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字魂131号-酷乐潮玩体</vt:lpstr>
      <vt:lpstr>Arial</vt:lpstr>
      <vt:lpstr>Calibri</vt:lpstr>
      <vt:lpstr>Segoe UI Light</vt:lpstr>
      <vt:lpstr>Office 主题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蓝色医护行业个人工作述职ppt模板</dc:title>
  <dc:creator>Cici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15</cp:revision>
  <dcterms:created xsi:type="dcterms:W3CDTF">2023-05-10T12:32:52Z</dcterms:created>
  <dcterms:modified xsi:type="dcterms:W3CDTF">2023-07-27T08:20:48Z</dcterms:modified>
</cp:coreProperties>
</file>