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266" r:id="rId3"/>
    <p:sldId id="261" r:id="rId4"/>
    <p:sldId id="263" r:id="rId5"/>
    <p:sldId id="260" r:id="rId6"/>
    <p:sldId id="262" r:id="rId7"/>
    <p:sldId id="264" r:id="rId8"/>
    <p:sldId id="34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  <p15:guide id="5" pos="2729" userDrawn="1">
          <p15:clr>
            <a:srgbClr val="A4A3A4"/>
          </p15:clr>
        </p15:guide>
        <p15:guide id="6" pos="4951" userDrawn="1">
          <p15:clr>
            <a:srgbClr val="A4A3A4"/>
          </p15:clr>
        </p15:guide>
        <p15:guide id="7" orient="horz" pos="459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08" y="438"/>
      </p:cViewPr>
      <p:guideLst>
        <p:guide orient="horz" pos="2160"/>
        <p:guide pos="642"/>
        <p:guide pos="7038"/>
        <p:guide pos="2729"/>
        <p:guide pos="4951"/>
        <p:guide orient="horz" pos="459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F9A96-B363-41B9-8668-C388AACAA411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8D3AC-F8A8-46ED-B28A-6E12BBE89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97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F8D3AC-F8A8-46ED-B28A-6E12BBE892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489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F8D3AC-F8A8-46ED-B28A-6E12BBE89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733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F8D3AC-F8A8-46ED-B28A-6E12BBE89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52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A5880B-766A-EC79-7959-9407AE61A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DBBE-43C4-4D6D-9480-D1820182C304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B78E6A-A589-F651-CC22-E2011DC3F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1FC946-032C-9D48-BA12-AA331798C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292A-30B6-4828-AB68-8863BD4E8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29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18E4A0-327F-7183-3943-4DAEB508F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2DBBE-43C4-4D6D-9480-D1820182C304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6F4D36-F96F-40A3-3907-D2F6B5DCB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B99913-298F-FF43-34CF-BD285B0CE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7292A-30B6-4828-AB68-8863BD4E8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4628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278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342A5B-88BF-D820-5637-01A259D36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7F80B5-AB10-C333-4E1E-B72DF3B16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895BC6-1476-964F-C289-624685EDD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2DBBE-43C4-4D6D-9480-D1820182C304}" type="datetimeFigureOut">
              <a:rPr lang="zh-CN" altLang="en-US" smtClean="0"/>
              <a:t>2023/7/29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9AC475-6E5D-F4EA-B9B3-AD446D99E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8FCE0A-2460-48B8-9CC2-FE08921B6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7292A-30B6-4828-AB68-8863BD4E8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6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4799D3AA-B5D5-8CF9-904C-1B19CC040D19}"/>
              </a:ext>
            </a:extLst>
          </p:cNvPr>
          <p:cNvSpPr/>
          <p:nvPr/>
        </p:nvSpPr>
        <p:spPr>
          <a:xfrm>
            <a:off x="1501776" y="1899110"/>
            <a:ext cx="2257424" cy="3059779"/>
          </a:xfrm>
          <a:custGeom>
            <a:avLst/>
            <a:gdLst>
              <a:gd name="connsiteX0" fmla="*/ 745474 w 3376612"/>
              <a:gd name="connsiteY0" fmla="*/ 3088681 h 4576760"/>
              <a:gd name="connsiteX1" fmla="*/ 279292 w 3376612"/>
              <a:gd name="connsiteY1" fmla="*/ 4126478 h 4576760"/>
              <a:gd name="connsiteX2" fmla="*/ 286102 w 3376612"/>
              <a:gd name="connsiteY2" fmla="*/ 4186761 h 4576760"/>
              <a:gd name="connsiteX3" fmla="*/ 342233 w 3376612"/>
              <a:gd name="connsiteY3" fmla="*/ 4209774 h 4576760"/>
              <a:gd name="connsiteX4" fmla="*/ 829313 w 3376612"/>
              <a:gd name="connsiteY4" fmla="*/ 4138317 h 4576760"/>
              <a:gd name="connsiteX5" fmla="*/ 1099414 w 3376612"/>
              <a:gd name="connsiteY5" fmla="*/ 4549893 h 4576760"/>
              <a:gd name="connsiteX6" fmla="*/ 1153897 w 3376612"/>
              <a:gd name="connsiteY6" fmla="*/ 4576572 h 4576760"/>
              <a:gd name="connsiteX7" fmla="*/ 1203484 w 3376612"/>
              <a:gd name="connsiteY7" fmla="*/ 4541625 h 4576760"/>
              <a:gd name="connsiteX8" fmla="*/ 1688306 w 3376612"/>
              <a:gd name="connsiteY8" fmla="*/ 3462338 h 4576760"/>
              <a:gd name="connsiteX9" fmla="*/ 2173129 w 3376612"/>
              <a:gd name="connsiteY9" fmla="*/ 4541625 h 4576760"/>
              <a:gd name="connsiteX10" fmla="*/ 2222716 w 3376612"/>
              <a:gd name="connsiteY10" fmla="*/ 4576572 h 4576760"/>
              <a:gd name="connsiteX11" fmla="*/ 2277199 w 3376612"/>
              <a:gd name="connsiteY11" fmla="*/ 4549893 h 4576760"/>
              <a:gd name="connsiteX12" fmla="*/ 2547300 w 3376612"/>
              <a:gd name="connsiteY12" fmla="*/ 4138317 h 4576760"/>
              <a:gd name="connsiteX13" fmla="*/ 3034379 w 3376612"/>
              <a:gd name="connsiteY13" fmla="*/ 4209774 h 4576760"/>
              <a:gd name="connsiteX14" fmla="*/ 3090510 w 3376612"/>
              <a:gd name="connsiteY14" fmla="*/ 4186761 h 4576760"/>
              <a:gd name="connsiteX15" fmla="*/ 3097321 w 3376612"/>
              <a:gd name="connsiteY15" fmla="*/ 4126478 h 4576760"/>
              <a:gd name="connsiteX16" fmla="*/ 2631138 w 3376612"/>
              <a:gd name="connsiteY16" fmla="*/ 3088681 h 4576760"/>
              <a:gd name="connsiteX17" fmla="*/ 3376613 w 3376612"/>
              <a:gd name="connsiteY17" fmla="*/ 1688306 h 4576760"/>
              <a:gd name="connsiteX18" fmla="*/ 1688306 w 3376612"/>
              <a:gd name="connsiteY18" fmla="*/ 0 h 4576760"/>
              <a:gd name="connsiteX19" fmla="*/ 0 w 3376612"/>
              <a:gd name="connsiteY19" fmla="*/ 1688306 h 4576760"/>
              <a:gd name="connsiteX20" fmla="*/ 745474 w 3376612"/>
              <a:gd name="connsiteY20" fmla="*/ 3088681 h 4576760"/>
              <a:gd name="connsiteX21" fmla="*/ 2529211 w 3376612"/>
              <a:gd name="connsiteY21" fmla="*/ 3152327 h 4576760"/>
              <a:gd name="connsiteX22" fmla="*/ 1779241 w 3376612"/>
              <a:gd name="connsiteY22" fmla="*/ 3374203 h 4576760"/>
              <a:gd name="connsiteX23" fmla="*/ 2237232 w 3376612"/>
              <a:gd name="connsiteY23" fmla="*/ 4393788 h 4576760"/>
              <a:gd name="connsiteX24" fmla="*/ 2468595 w 3376612"/>
              <a:gd name="connsiteY24" fmla="*/ 4041248 h 4576760"/>
              <a:gd name="connsiteX25" fmla="*/ 2527002 w 3376612"/>
              <a:gd name="connsiteY25" fmla="*/ 4015007 h 4576760"/>
              <a:gd name="connsiteX26" fmla="*/ 2944216 w 3376612"/>
              <a:gd name="connsiteY26" fmla="*/ 4076205 h 4576760"/>
              <a:gd name="connsiteX27" fmla="*/ 2529211 w 3376612"/>
              <a:gd name="connsiteY27" fmla="*/ 3152327 h 4576760"/>
              <a:gd name="connsiteX28" fmla="*/ 847401 w 3376612"/>
              <a:gd name="connsiteY28" fmla="*/ 3152327 h 4576760"/>
              <a:gd name="connsiteX29" fmla="*/ 432397 w 3376612"/>
              <a:gd name="connsiteY29" fmla="*/ 4076205 h 4576760"/>
              <a:gd name="connsiteX30" fmla="*/ 849611 w 3376612"/>
              <a:gd name="connsiteY30" fmla="*/ 4015007 h 4576760"/>
              <a:gd name="connsiteX31" fmla="*/ 908018 w 3376612"/>
              <a:gd name="connsiteY31" fmla="*/ 4041248 h 4576760"/>
              <a:gd name="connsiteX32" fmla="*/ 1139381 w 3376612"/>
              <a:gd name="connsiteY32" fmla="*/ 4393788 h 4576760"/>
              <a:gd name="connsiteX33" fmla="*/ 1597371 w 3376612"/>
              <a:gd name="connsiteY33" fmla="*/ 3374203 h 4576760"/>
              <a:gd name="connsiteX34" fmla="*/ 847401 w 3376612"/>
              <a:gd name="connsiteY34" fmla="*/ 3152327 h 4576760"/>
              <a:gd name="connsiteX35" fmla="*/ 1688306 w 3376612"/>
              <a:gd name="connsiteY35" fmla="*/ 119063 h 4576760"/>
              <a:gd name="connsiteX36" fmla="*/ 3257550 w 3376612"/>
              <a:gd name="connsiteY36" fmla="*/ 1688306 h 4576760"/>
              <a:gd name="connsiteX37" fmla="*/ 1688306 w 3376612"/>
              <a:gd name="connsiteY37" fmla="*/ 3257550 h 4576760"/>
              <a:gd name="connsiteX38" fmla="*/ 119063 w 3376612"/>
              <a:gd name="connsiteY38" fmla="*/ 1688306 h 4576760"/>
              <a:gd name="connsiteX39" fmla="*/ 1688306 w 3376612"/>
              <a:gd name="connsiteY39" fmla="*/ 119063 h 4576760"/>
              <a:gd name="connsiteX40" fmla="*/ 1688306 w 3376612"/>
              <a:gd name="connsiteY40" fmla="*/ 284064 h 4576760"/>
              <a:gd name="connsiteX41" fmla="*/ 284064 w 3376612"/>
              <a:gd name="connsiteY41" fmla="*/ 1688306 h 4576760"/>
              <a:gd name="connsiteX42" fmla="*/ 1688306 w 3376612"/>
              <a:gd name="connsiteY42" fmla="*/ 3092549 h 4576760"/>
              <a:gd name="connsiteX43" fmla="*/ 3092549 w 3376612"/>
              <a:gd name="connsiteY43" fmla="*/ 1688306 h 4576760"/>
              <a:gd name="connsiteX44" fmla="*/ 1688306 w 3376612"/>
              <a:gd name="connsiteY44" fmla="*/ 284064 h 4576760"/>
              <a:gd name="connsiteX45" fmla="*/ 1688306 w 3376612"/>
              <a:gd name="connsiteY45" fmla="*/ 403127 h 4576760"/>
              <a:gd name="connsiteX46" fmla="*/ 2973486 w 3376612"/>
              <a:gd name="connsiteY46" fmla="*/ 1688306 h 4576760"/>
              <a:gd name="connsiteX47" fmla="*/ 1688306 w 3376612"/>
              <a:gd name="connsiteY47" fmla="*/ 2973486 h 4576760"/>
              <a:gd name="connsiteX48" fmla="*/ 403127 w 3376612"/>
              <a:gd name="connsiteY48" fmla="*/ 1688306 h 4576760"/>
              <a:gd name="connsiteX49" fmla="*/ 1688306 w 3376612"/>
              <a:gd name="connsiteY49" fmla="*/ 403127 h 4576760"/>
              <a:gd name="connsiteX50" fmla="*/ 1742446 w 3376612"/>
              <a:gd name="connsiteY50" fmla="*/ 710489 h 4576760"/>
              <a:gd name="connsiteX51" fmla="*/ 1688306 w 3376612"/>
              <a:gd name="connsiteY51" fmla="*/ 675713 h 4576760"/>
              <a:gd name="connsiteX52" fmla="*/ 1634166 w 3376612"/>
              <a:gd name="connsiteY52" fmla="*/ 710489 h 4576760"/>
              <a:gd name="connsiteX53" fmla="*/ 1381163 w 3376612"/>
              <a:gd name="connsiteY53" fmla="*/ 1263958 h 4576760"/>
              <a:gd name="connsiteX54" fmla="*/ 776602 w 3376612"/>
              <a:gd name="connsiteY54" fmla="*/ 1333548 h 4576760"/>
              <a:gd name="connsiteX55" fmla="*/ 726786 w 3376612"/>
              <a:gd name="connsiteY55" fmla="*/ 1374296 h 4576760"/>
              <a:gd name="connsiteX56" fmla="*/ 743141 w 3376612"/>
              <a:gd name="connsiteY56" fmla="*/ 1436532 h 4576760"/>
              <a:gd name="connsiteX57" fmla="*/ 1191330 w 3376612"/>
              <a:gd name="connsiteY57" fmla="*/ 1848183 h 4576760"/>
              <a:gd name="connsiteX58" fmla="*/ 1070696 w 3376612"/>
              <a:gd name="connsiteY58" fmla="*/ 2444658 h 4576760"/>
              <a:gd name="connsiteX59" fmla="*/ 1094061 w 3376612"/>
              <a:gd name="connsiteY59" fmla="*/ 2504618 h 4576760"/>
              <a:gd name="connsiteX60" fmla="*/ 1158307 w 3376612"/>
              <a:gd name="connsiteY60" fmla="*/ 2508304 h 4576760"/>
              <a:gd name="connsiteX61" fmla="*/ 1688306 w 3376612"/>
              <a:gd name="connsiteY61" fmla="*/ 2209257 h 4576760"/>
              <a:gd name="connsiteX62" fmla="*/ 2218306 w 3376612"/>
              <a:gd name="connsiteY62" fmla="*/ 2508304 h 4576760"/>
              <a:gd name="connsiteX63" fmla="*/ 2282552 w 3376612"/>
              <a:gd name="connsiteY63" fmla="*/ 2504618 h 4576760"/>
              <a:gd name="connsiteX64" fmla="*/ 2305917 w 3376612"/>
              <a:gd name="connsiteY64" fmla="*/ 2444658 h 4576760"/>
              <a:gd name="connsiteX65" fmla="*/ 2185283 w 3376612"/>
              <a:gd name="connsiteY65" fmla="*/ 1848183 h 4576760"/>
              <a:gd name="connsiteX66" fmla="*/ 2633472 w 3376612"/>
              <a:gd name="connsiteY66" fmla="*/ 1436532 h 4576760"/>
              <a:gd name="connsiteX67" fmla="*/ 2649826 w 3376612"/>
              <a:gd name="connsiteY67" fmla="*/ 1374296 h 4576760"/>
              <a:gd name="connsiteX68" fmla="*/ 2600011 w 3376612"/>
              <a:gd name="connsiteY68" fmla="*/ 1333548 h 4576760"/>
              <a:gd name="connsiteX69" fmla="*/ 1995449 w 3376612"/>
              <a:gd name="connsiteY69" fmla="*/ 1263958 h 4576760"/>
              <a:gd name="connsiteX70" fmla="*/ 1742446 w 3376612"/>
              <a:gd name="connsiteY70" fmla="*/ 710489 h 4576760"/>
              <a:gd name="connsiteX71" fmla="*/ 1688306 w 3376612"/>
              <a:gd name="connsiteY71" fmla="*/ 878434 h 4576760"/>
              <a:gd name="connsiteX72" fmla="*/ 1901133 w 3376612"/>
              <a:gd name="connsiteY72" fmla="*/ 1344006 h 4576760"/>
              <a:gd name="connsiteX73" fmla="*/ 1948463 w 3376612"/>
              <a:gd name="connsiteY73" fmla="*/ 1378401 h 4576760"/>
              <a:gd name="connsiteX74" fmla="*/ 2457021 w 3376612"/>
              <a:gd name="connsiteY74" fmla="*/ 1436942 h 4576760"/>
              <a:gd name="connsiteX75" fmla="*/ 2080003 w 3376612"/>
              <a:gd name="connsiteY75" fmla="*/ 1783213 h 4576760"/>
              <a:gd name="connsiteX76" fmla="*/ 2061915 w 3376612"/>
              <a:gd name="connsiteY76" fmla="*/ 1838858 h 4576760"/>
              <a:gd name="connsiteX77" fmla="*/ 2163394 w 3376612"/>
              <a:gd name="connsiteY77" fmla="*/ 2340616 h 4576760"/>
              <a:gd name="connsiteX78" fmla="*/ 1717558 w 3376612"/>
              <a:gd name="connsiteY78" fmla="*/ 2089052 h 4576760"/>
              <a:gd name="connsiteX79" fmla="*/ 1659055 w 3376612"/>
              <a:gd name="connsiteY79" fmla="*/ 2089052 h 4576760"/>
              <a:gd name="connsiteX80" fmla="*/ 1213218 w 3376612"/>
              <a:gd name="connsiteY80" fmla="*/ 2340616 h 4576760"/>
              <a:gd name="connsiteX81" fmla="*/ 1314698 w 3376612"/>
              <a:gd name="connsiteY81" fmla="*/ 1838858 h 4576760"/>
              <a:gd name="connsiteX82" fmla="*/ 1296610 w 3376612"/>
              <a:gd name="connsiteY82" fmla="*/ 1783213 h 4576760"/>
              <a:gd name="connsiteX83" fmla="*/ 919591 w 3376612"/>
              <a:gd name="connsiteY83" fmla="*/ 1436942 h 4576760"/>
              <a:gd name="connsiteX84" fmla="*/ 1428150 w 3376612"/>
              <a:gd name="connsiteY84" fmla="*/ 1378401 h 4576760"/>
              <a:gd name="connsiteX85" fmla="*/ 1475480 w 3376612"/>
              <a:gd name="connsiteY85" fmla="*/ 1344006 h 4576760"/>
              <a:gd name="connsiteX86" fmla="*/ 1688306 w 3376612"/>
              <a:gd name="connsiteY86" fmla="*/ 878434 h 4576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76612" h="4576760">
                <a:moveTo>
                  <a:pt x="745474" y="3088681"/>
                </a:moveTo>
                <a:lnTo>
                  <a:pt x="279292" y="4126478"/>
                </a:lnTo>
                <a:cubicBezTo>
                  <a:pt x="270386" y="4146309"/>
                  <a:pt x="272996" y="4169417"/>
                  <a:pt x="286102" y="4186761"/>
                </a:cubicBezTo>
                <a:cubicBezTo>
                  <a:pt x="299209" y="4204107"/>
                  <a:pt x="320726" y="4212927"/>
                  <a:pt x="342233" y="4209774"/>
                </a:cubicBezTo>
                <a:lnTo>
                  <a:pt x="829313" y="4138317"/>
                </a:lnTo>
                <a:cubicBezTo>
                  <a:pt x="829313" y="4138317"/>
                  <a:pt x="1099414" y="4549893"/>
                  <a:pt x="1099414" y="4549893"/>
                </a:cubicBezTo>
                <a:cubicBezTo>
                  <a:pt x="1111339" y="4568066"/>
                  <a:pt x="1132227" y="4578296"/>
                  <a:pt x="1153897" y="4576572"/>
                </a:cubicBezTo>
                <a:cubicBezTo>
                  <a:pt x="1175576" y="4574858"/>
                  <a:pt x="1194578" y="4561456"/>
                  <a:pt x="1203484" y="4541625"/>
                </a:cubicBezTo>
                <a:lnTo>
                  <a:pt x="1688306" y="3462338"/>
                </a:lnTo>
                <a:lnTo>
                  <a:pt x="2173129" y="4541625"/>
                </a:lnTo>
                <a:cubicBezTo>
                  <a:pt x="2182035" y="4561456"/>
                  <a:pt x="2201037" y="4574858"/>
                  <a:pt x="2222716" y="4576572"/>
                </a:cubicBezTo>
                <a:cubicBezTo>
                  <a:pt x="2244386" y="4578296"/>
                  <a:pt x="2265274" y="4568066"/>
                  <a:pt x="2277199" y="4549893"/>
                </a:cubicBezTo>
                <a:lnTo>
                  <a:pt x="2547300" y="4138317"/>
                </a:lnTo>
                <a:cubicBezTo>
                  <a:pt x="2547300" y="4138317"/>
                  <a:pt x="3034379" y="4209774"/>
                  <a:pt x="3034379" y="4209774"/>
                </a:cubicBezTo>
                <a:cubicBezTo>
                  <a:pt x="3055887" y="4212927"/>
                  <a:pt x="3077404" y="4204107"/>
                  <a:pt x="3090510" y="4186761"/>
                </a:cubicBezTo>
                <a:cubicBezTo>
                  <a:pt x="3103616" y="4169417"/>
                  <a:pt x="3106227" y="4146309"/>
                  <a:pt x="3097321" y="4126478"/>
                </a:cubicBezTo>
                <a:lnTo>
                  <a:pt x="2631138" y="3088681"/>
                </a:lnTo>
                <a:cubicBezTo>
                  <a:pt x="3080728" y="2785243"/>
                  <a:pt x="3376613" y="2271055"/>
                  <a:pt x="3376613" y="1688306"/>
                </a:cubicBezTo>
                <a:cubicBezTo>
                  <a:pt x="3376613" y="756504"/>
                  <a:pt x="2620109" y="0"/>
                  <a:pt x="1688306" y="0"/>
                </a:cubicBezTo>
                <a:cubicBezTo>
                  <a:pt x="756504" y="0"/>
                  <a:pt x="0" y="756504"/>
                  <a:pt x="0" y="1688306"/>
                </a:cubicBezTo>
                <a:cubicBezTo>
                  <a:pt x="0" y="2271055"/>
                  <a:pt x="295885" y="2785243"/>
                  <a:pt x="745474" y="3088681"/>
                </a:cubicBezTo>
                <a:close/>
                <a:moveTo>
                  <a:pt x="2529211" y="3152327"/>
                </a:moveTo>
                <a:cubicBezTo>
                  <a:pt x="2306269" y="3280753"/>
                  <a:pt x="2051275" y="3359725"/>
                  <a:pt x="1779241" y="3374203"/>
                </a:cubicBezTo>
                <a:lnTo>
                  <a:pt x="2237232" y="4393788"/>
                </a:lnTo>
                <a:lnTo>
                  <a:pt x="2468595" y="4041248"/>
                </a:lnTo>
                <a:cubicBezTo>
                  <a:pt x="2481301" y="4021884"/>
                  <a:pt x="2504084" y="4011645"/>
                  <a:pt x="2527002" y="4015007"/>
                </a:cubicBezTo>
                <a:cubicBezTo>
                  <a:pt x="2527002" y="4015007"/>
                  <a:pt x="2944216" y="4076205"/>
                  <a:pt x="2944216" y="4076205"/>
                </a:cubicBezTo>
                <a:lnTo>
                  <a:pt x="2529211" y="3152327"/>
                </a:lnTo>
                <a:close/>
                <a:moveTo>
                  <a:pt x="847401" y="3152327"/>
                </a:moveTo>
                <a:lnTo>
                  <a:pt x="432397" y="4076205"/>
                </a:lnTo>
                <a:lnTo>
                  <a:pt x="849611" y="4015007"/>
                </a:lnTo>
                <a:cubicBezTo>
                  <a:pt x="872528" y="4011645"/>
                  <a:pt x="895312" y="4021884"/>
                  <a:pt x="908018" y="4041248"/>
                </a:cubicBezTo>
                <a:cubicBezTo>
                  <a:pt x="908018" y="4041248"/>
                  <a:pt x="1139381" y="4393788"/>
                  <a:pt x="1139381" y="4393788"/>
                </a:cubicBezTo>
                <a:lnTo>
                  <a:pt x="1597371" y="3374203"/>
                </a:lnTo>
                <a:cubicBezTo>
                  <a:pt x="1325356" y="3359753"/>
                  <a:pt x="1070324" y="3280772"/>
                  <a:pt x="847401" y="3152327"/>
                </a:cubicBezTo>
                <a:close/>
                <a:moveTo>
                  <a:pt x="1688306" y="119063"/>
                </a:moveTo>
                <a:cubicBezTo>
                  <a:pt x="2554396" y="119063"/>
                  <a:pt x="3257550" y="822217"/>
                  <a:pt x="3257550" y="1688306"/>
                </a:cubicBezTo>
                <a:cubicBezTo>
                  <a:pt x="3257550" y="2554396"/>
                  <a:pt x="2554396" y="3257550"/>
                  <a:pt x="1688306" y="3257550"/>
                </a:cubicBezTo>
                <a:cubicBezTo>
                  <a:pt x="822217" y="3257550"/>
                  <a:pt x="119063" y="2554396"/>
                  <a:pt x="119063" y="1688306"/>
                </a:cubicBezTo>
                <a:cubicBezTo>
                  <a:pt x="119063" y="822217"/>
                  <a:pt x="822217" y="119063"/>
                  <a:pt x="1688306" y="119063"/>
                </a:cubicBezTo>
                <a:close/>
                <a:moveTo>
                  <a:pt x="1688306" y="284064"/>
                </a:moveTo>
                <a:cubicBezTo>
                  <a:pt x="913286" y="284064"/>
                  <a:pt x="284064" y="913286"/>
                  <a:pt x="284064" y="1688306"/>
                </a:cubicBezTo>
                <a:cubicBezTo>
                  <a:pt x="284064" y="2463327"/>
                  <a:pt x="913286" y="3092549"/>
                  <a:pt x="1688306" y="3092549"/>
                </a:cubicBezTo>
                <a:cubicBezTo>
                  <a:pt x="2463327" y="3092549"/>
                  <a:pt x="3092549" y="2463327"/>
                  <a:pt x="3092549" y="1688306"/>
                </a:cubicBezTo>
                <a:cubicBezTo>
                  <a:pt x="3092549" y="913286"/>
                  <a:pt x="2463327" y="284064"/>
                  <a:pt x="1688306" y="284064"/>
                </a:cubicBezTo>
                <a:close/>
                <a:moveTo>
                  <a:pt x="1688306" y="403127"/>
                </a:moveTo>
                <a:cubicBezTo>
                  <a:pt x="2397614" y="403127"/>
                  <a:pt x="2973486" y="978999"/>
                  <a:pt x="2973486" y="1688306"/>
                </a:cubicBezTo>
                <a:cubicBezTo>
                  <a:pt x="2973486" y="2397614"/>
                  <a:pt x="2397614" y="2973486"/>
                  <a:pt x="1688306" y="2973486"/>
                </a:cubicBezTo>
                <a:cubicBezTo>
                  <a:pt x="978999" y="2973486"/>
                  <a:pt x="403127" y="2397614"/>
                  <a:pt x="403127" y="1688306"/>
                </a:cubicBezTo>
                <a:cubicBezTo>
                  <a:pt x="403127" y="978999"/>
                  <a:pt x="978999" y="403127"/>
                  <a:pt x="1688306" y="403127"/>
                </a:cubicBezTo>
                <a:close/>
                <a:moveTo>
                  <a:pt x="1742446" y="710489"/>
                </a:moveTo>
                <a:cubicBezTo>
                  <a:pt x="1732760" y="689305"/>
                  <a:pt x="1711604" y="675713"/>
                  <a:pt x="1688306" y="675713"/>
                </a:cubicBezTo>
                <a:cubicBezTo>
                  <a:pt x="1665008" y="675713"/>
                  <a:pt x="1643853" y="689305"/>
                  <a:pt x="1634166" y="710489"/>
                </a:cubicBezTo>
                <a:lnTo>
                  <a:pt x="1381163" y="1263958"/>
                </a:lnTo>
                <a:cubicBezTo>
                  <a:pt x="1381163" y="1263958"/>
                  <a:pt x="776602" y="1333548"/>
                  <a:pt x="776602" y="1333548"/>
                </a:cubicBezTo>
                <a:cubicBezTo>
                  <a:pt x="753456" y="1336215"/>
                  <a:pt x="733987" y="1352131"/>
                  <a:pt x="726786" y="1374296"/>
                </a:cubicBezTo>
                <a:cubicBezTo>
                  <a:pt x="719595" y="1396451"/>
                  <a:pt x="725977" y="1420768"/>
                  <a:pt x="743141" y="1436532"/>
                </a:cubicBezTo>
                <a:lnTo>
                  <a:pt x="1191330" y="1848183"/>
                </a:lnTo>
                <a:cubicBezTo>
                  <a:pt x="1191330" y="1848183"/>
                  <a:pt x="1070696" y="2444658"/>
                  <a:pt x="1070696" y="2444658"/>
                </a:cubicBezTo>
                <a:cubicBezTo>
                  <a:pt x="1066076" y="2467499"/>
                  <a:pt x="1075211" y="2490931"/>
                  <a:pt x="1094061" y="2504618"/>
                </a:cubicBezTo>
                <a:cubicBezTo>
                  <a:pt x="1112911" y="2518315"/>
                  <a:pt x="1138009" y="2519753"/>
                  <a:pt x="1158307" y="2508304"/>
                </a:cubicBezTo>
                <a:lnTo>
                  <a:pt x="1688306" y="2209257"/>
                </a:lnTo>
                <a:cubicBezTo>
                  <a:pt x="1688306" y="2209257"/>
                  <a:pt x="2218306" y="2508304"/>
                  <a:pt x="2218306" y="2508304"/>
                </a:cubicBezTo>
                <a:cubicBezTo>
                  <a:pt x="2238604" y="2519753"/>
                  <a:pt x="2263702" y="2518315"/>
                  <a:pt x="2282552" y="2504618"/>
                </a:cubicBezTo>
                <a:cubicBezTo>
                  <a:pt x="2301402" y="2490931"/>
                  <a:pt x="2310536" y="2467499"/>
                  <a:pt x="2305917" y="2444658"/>
                </a:cubicBezTo>
                <a:lnTo>
                  <a:pt x="2185283" y="1848183"/>
                </a:lnTo>
                <a:cubicBezTo>
                  <a:pt x="2185283" y="1848183"/>
                  <a:pt x="2633472" y="1436532"/>
                  <a:pt x="2633472" y="1436532"/>
                </a:cubicBezTo>
                <a:cubicBezTo>
                  <a:pt x="2650636" y="1420768"/>
                  <a:pt x="2657018" y="1396451"/>
                  <a:pt x="2649826" y="1374296"/>
                </a:cubicBezTo>
                <a:cubicBezTo>
                  <a:pt x="2642626" y="1352131"/>
                  <a:pt x="2623157" y="1336215"/>
                  <a:pt x="2600011" y="1333548"/>
                </a:cubicBezTo>
                <a:lnTo>
                  <a:pt x="1995449" y="1263958"/>
                </a:lnTo>
                <a:cubicBezTo>
                  <a:pt x="1995449" y="1263958"/>
                  <a:pt x="1742446" y="710489"/>
                  <a:pt x="1742446" y="710489"/>
                </a:cubicBezTo>
                <a:close/>
                <a:moveTo>
                  <a:pt x="1688306" y="878434"/>
                </a:moveTo>
                <a:lnTo>
                  <a:pt x="1901133" y="1344006"/>
                </a:lnTo>
                <a:cubicBezTo>
                  <a:pt x="1909801" y="1362970"/>
                  <a:pt x="1927755" y="1376010"/>
                  <a:pt x="1948463" y="1378401"/>
                </a:cubicBezTo>
                <a:lnTo>
                  <a:pt x="2457021" y="1436942"/>
                </a:lnTo>
                <a:cubicBezTo>
                  <a:pt x="2457021" y="1436942"/>
                  <a:pt x="2080003" y="1783213"/>
                  <a:pt x="2080003" y="1783213"/>
                </a:cubicBezTo>
                <a:cubicBezTo>
                  <a:pt x="2064648" y="1797320"/>
                  <a:pt x="2057790" y="1818427"/>
                  <a:pt x="2061915" y="1838858"/>
                </a:cubicBezTo>
                <a:lnTo>
                  <a:pt x="2163394" y="2340616"/>
                </a:lnTo>
                <a:cubicBezTo>
                  <a:pt x="2163394" y="2340616"/>
                  <a:pt x="1717558" y="2089052"/>
                  <a:pt x="1717558" y="2089052"/>
                </a:cubicBezTo>
                <a:cubicBezTo>
                  <a:pt x="1699403" y="2078812"/>
                  <a:pt x="1677210" y="2078812"/>
                  <a:pt x="1659055" y="2089052"/>
                </a:cubicBezTo>
                <a:lnTo>
                  <a:pt x="1213218" y="2340616"/>
                </a:lnTo>
                <a:cubicBezTo>
                  <a:pt x="1213218" y="2340616"/>
                  <a:pt x="1314698" y="1838858"/>
                  <a:pt x="1314698" y="1838858"/>
                </a:cubicBezTo>
                <a:cubicBezTo>
                  <a:pt x="1318822" y="1818427"/>
                  <a:pt x="1311964" y="1797320"/>
                  <a:pt x="1296610" y="1783213"/>
                </a:cubicBezTo>
                <a:lnTo>
                  <a:pt x="919591" y="1436942"/>
                </a:lnTo>
                <a:cubicBezTo>
                  <a:pt x="919591" y="1436942"/>
                  <a:pt x="1428150" y="1378401"/>
                  <a:pt x="1428150" y="1378401"/>
                </a:cubicBezTo>
                <a:cubicBezTo>
                  <a:pt x="1448857" y="1376010"/>
                  <a:pt x="1466812" y="1362970"/>
                  <a:pt x="1475480" y="1344006"/>
                </a:cubicBezTo>
                <a:lnTo>
                  <a:pt x="1688306" y="878434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" name="组合 46" descr="D:\51PPT模板网\51pptmoban.com\图片.jpg">
            <a:extLst>
              <a:ext uri="{FF2B5EF4-FFF2-40B4-BE49-F238E27FC236}">
                <a16:creationId xmlns:a16="http://schemas.microsoft.com/office/drawing/2014/main" id="{AB0BAD09-F93E-5072-F172-D403F848212E}"/>
              </a:ext>
            </a:extLst>
          </p:cNvPr>
          <p:cNvGrpSpPr/>
          <p:nvPr/>
        </p:nvGrpSpPr>
        <p:grpSpPr>
          <a:xfrm>
            <a:off x="4617189" y="1609660"/>
            <a:ext cx="2737733" cy="3638678"/>
            <a:chOff x="3651989" y="196722"/>
            <a:chExt cx="4826852" cy="641529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8C077FE-2C75-55F1-2D68-FCB97BCCDF95}"/>
                </a:ext>
              </a:extLst>
            </p:cNvPr>
            <p:cNvSpPr/>
            <p:nvPr/>
          </p:nvSpPr>
          <p:spPr>
            <a:xfrm>
              <a:off x="3651989" y="196722"/>
              <a:ext cx="4826852" cy="4648407"/>
            </a:xfrm>
            <a:custGeom>
              <a:avLst/>
              <a:gdLst>
                <a:gd name="connsiteX0" fmla="*/ 1675105 w 4826852"/>
                <a:gd name="connsiteY0" fmla="*/ 11161 h 4648407"/>
                <a:gd name="connsiteX1" fmla="*/ 1834411 w 4826852"/>
                <a:gd name="connsiteY1" fmla="*/ 12113 h 4648407"/>
                <a:gd name="connsiteX2" fmla="*/ 2283038 w 4826852"/>
                <a:gd name="connsiteY2" fmla="*/ 129747 h 4648407"/>
                <a:gd name="connsiteX3" fmla="*/ 2453893 w 4826852"/>
                <a:gd name="connsiteY3" fmla="*/ 144035 h 4648407"/>
                <a:gd name="connsiteX4" fmla="*/ 2944073 w 4826852"/>
                <a:gd name="connsiteY4" fmla="*/ 8422 h 4648407"/>
                <a:gd name="connsiteX5" fmla="*/ 3147551 w 4826852"/>
                <a:gd name="connsiteY5" fmla="*/ 16042 h 4648407"/>
                <a:gd name="connsiteX6" fmla="*/ 3401035 w 4826852"/>
                <a:gd name="connsiteY6" fmla="*/ 191421 h 4648407"/>
                <a:gd name="connsiteX7" fmla="*/ 3640827 w 4826852"/>
                <a:gd name="connsiteY7" fmla="*/ 535512 h 4648407"/>
                <a:gd name="connsiteX8" fmla="*/ 3775725 w 4826852"/>
                <a:gd name="connsiteY8" fmla="*/ 638739 h 4648407"/>
                <a:gd name="connsiteX9" fmla="*/ 4292099 w 4826852"/>
                <a:gd name="connsiteY9" fmla="*/ 812570 h 4648407"/>
                <a:gd name="connsiteX10" fmla="*/ 4434022 w 4826852"/>
                <a:gd name="connsiteY10" fmla="*/ 1027121 h 4648407"/>
                <a:gd name="connsiteX11" fmla="*/ 4459144 w 4826852"/>
                <a:gd name="connsiteY11" fmla="*/ 1565522 h 4648407"/>
                <a:gd name="connsiteX12" fmla="*/ 4517365 w 4826852"/>
                <a:gd name="connsiteY12" fmla="*/ 1730423 h 4648407"/>
                <a:gd name="connsiteX13" fmla="*/ 4768825 w 4826852"/>
                <a:gd name="connsiteY13" fmla="*/ 2097850 h 4648407"/>
                <a:gd name="connsiteX14" fmla="*/ 4826570 w 4826852"/>
                <a:gd name="connsiteY14" fmla="*/ 2267871 h 4648407"/>
                <a:gd name="connsiteX15" fmla="*/ 4772754 w 4826852"/>
                <a:gd name="connsiteY15" fmla="*/ 2500996 h 4648407"/>
                <a:gd name="connsiteX16" fmla="*/ 4488195 w 4826852"/>
                <a:gd name="connsiteY16" fmla="*/ 2954981 h 4648407"/>
                <a:gd name="connsiteX17" fmla="*/ 4451166 w 4826852"/>
                <a:gd name="connsiteY17" fmla="*/ 3327528 h 4648407"/>
                <a:gd name="connsiteX18" fmla="*/ 4420925 w 4826852"/>
                <a:gd name="connsiteY18" fmla="*/ 3685072 h 4648407"/>
                <a:gd name="connsiteX19" fmla="*/ 4253999 w 4826852"/>
                <a:gd name="connsiteY19" fmla="*/ 3839854 h 4648407"/>
                <a:gd name="connsiteX20" fmla="*/ 3751674 w 4826852"/>
                <a:gd name="connsiteY20" fmla="*/ 4015709 h 4648407"/>
                <a:gd name="connsiteX21" fmla="*/ 3601536 w 4826852"/>
                <a:gd name="connsiteY21" fmla="*/ 4127985 h 4648407"/>
                <a:gd name="connsiteX22" fmla="*/ 3404012 w 4826852"/>
                <a:gd name="connsiteY22" fmla="*/ 4441834 h 4648407"/>
                <a:gd name="connsiteX23" fmla="*/ 3003604 w 4826852"/>
                <a:gd name="connsiteY23" fmla="*/ 4648407 h 4648407"/>
                <a:gd name="connsiteX24" fmla="*/ 2644512 w 4826852"/>
                <a:gd name="connsiteY24" fmla="*/ 4543751 h 4648407"/>
                <a:gd name="connsiteX25" fmla="*/ 2420079 w 4826852"/>
                <a:gd name="connsiteY25" fmla="*/ 4471480 h 4648407"/>
                <a:gd name="connsiteX26" fmla="*/ 2254701 w 4826852"/>
                <a:gd name="connsiteY26" fmla="*/ 4507437 h 4648407"/>
                <a:gd name="connsiteX27" fmla="*/ 1825243 w 4826852"/>
                <a:gd name="connsiteY27" fmla="*/ 4631619 h 4648407"/>
                <a:gd name="connsiteX28" fmla="*/ 1509727 w 4826852"/>
                <a:gd name="connsiteY28" fmla="*/ 4523392 h 4648407"/>
                <a:gd name="connsiteX29" fmla="*/ 1109201 w 4826852"/>
                <a:gd name="connsiteY29" fmla="*/ 4043570 h 4648407"/>
                <a:gd name="connsiteX30" fmla="*/ 667122 w 4826852"/>
                <a:gd name="connsiteY30" fmla="*/ 3878073 h 4648407"/>
                <a:gd name="connsiteX31" fmla="*/ 386491 w 4826852"/>
                <a:gd name="connsiteY31" fmla="*/ 3552199 h 4648407"/>
                <a:gd name="connsiteX32" fmla="*/ 384348 w 4826852"/>
                <a:gd name="connsiteY32" fmla="*/ 3160840 h 4648407"/>
                <a:gd name="connsiteX33" fmla="*/ 285288 w 4826852"/>
                <a:gd name="connsiteY33" fmla="*/ 2807939 h 4648407"/>
                <a:gd name="connsiteX34" fmla="*/ 113719 w 4826852"/>
                <a:gd name="connsiteY34" fmla="*/ 2609343 h 4648407"/>
                <a:gd name="connsiteX35" fmla="*/ 1920 w 4826852"/>
                <a:gd name="connsiteY35" fmla="*/ 2303590 h 4648407"/>
                <a:gd name="connsiteX36" fmla="*/ 37876 w 4826852"/>
                <a:gd name="connsiteY36" fmla="*/ 2124282 h 4648407"/>
                <a:gd name="connsiteX37" fmla="*/ 343034 w 4826852"/>
                <a:gd name="connsiteY37" fmla="*/ 1762213 h 4648407"/>
                <a:gd name="connsiteX38" fmla="*/ 395302 w 4826852"/>
                <a:gd name="connsiteY38" fmla="*/ 1541590 h 4648407"/>
                <a:gd name="connsiteX39" fmla="*/ 401851 w 4826852"/>
                <a:gd name="connsiteY39" fmla="*/ 1091415 h 4648407"/>
                <a:gd name="connsiteX40" fmla="*/ 469359 w 4826852"/>
                <a:gd name="connsiteY40" fmla="*/ 900081 h 4648407"/>
                <a:gd name="connsiteX41" fmla="*/ 652358 w 4826852"/>
                <a:gd name="connsiteY41" fmla="*/ 773994 h 4648407"/>
                <a:gd name="connsiteX42" fmla="*/ 1036454 w 4826852"/>
                <a:gd name="connsiteY42" fmla="*/ 610402 h 4648407"/>
                <a:gd name="connsiteX43" fmla="*/ 1233145 w 4826852"/>
                <a:gd name="connsiteY43" fmla="*/ 473599 h 4648407"/>
                <a:gd name="connsiteX44" fmla="*/ 1511513 w 4826852"/>
                <a:gd name="connsiteY44" fmla="*/ 120936 h 4648407"/>
                <a:gd name="connsiteX45" fmla="*/ 1675105 w 4826852"/>
                <a:gd name="connsiteY45" fmla="*/ 11161 h 464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826852" h="4648407">
                  <a:moveTo>
                    <a:pt x="1675105" y="11161"/>
                  </a:moveTo>
                  <a:cubicBezTo>
                    <a:pt x="1727016" y="1159"/>
                    <a:pt x="1782380" y="4850"/>
                    <a:pt x="1834411" y="12113"/>
                  </a:cubicBezTo>
                  <a:cubicBezTo>
                    <a:pt x="1988358" y="35926"/>
                    <a:pt x="2137187" y="89861"/>
                    <a:pt x="2283038" y="129747"/>
                  </a:cubicBezTo>
                  <a:cubicBezTo>
                    <a:pt x="2339355" y="145463"/>
                    <a:pt x="2395552" y="154988"/>
                    <a:pt x="2453893" y="144035"/>
                  </a:cubicBezTo>
                  <a:cubicBezTo>
                    <a:pt x="2619033" y="115817"/>
                    <a:pt x="2777862" y="36640"/>
                    <a:pt x="2944073" y="8422"/>
                  </a:cubicBezTo>
                  <a:cubicBezTo>
                    <a:pt x="3012653" y="-2889"/>
                    <a:pt x="3080519" y="-5032"/>
                    <a:pt x="3147551" y="16042"/>
                  </a:cubicBezTo>
                  <a:cubicBezTo>
                    <a:pt x="3248754" y="48904"/>
                    <a:pt x="3329598" y="114507"/>
                    <a:pt x="3401035" y="191421"/>
                  </a:cubicBezTo>
                  <a:cubicBezTo>
                    <a:pt x="3499500" y="297268"/>
                    <a:pt x="3563436" y="415854"/>
                    <a:pt x="3640827" y="535512"/>
                  </a:cubicBezTo>
                  <a:cubicBezTo>
                    <a:pt x="3672617" y="585875"/>
                    <a:pt x="3720480" y="618260"/>
                    <a:pt x="3775725" y="638739"/>
                  </a:cubicBezTo>
                  <a:cubicBezTo>
                    <a:pt x="3937531" y="700294"/>
                    <a:pt x="4146366" y="713510"/>
                    <a:pt x="4292099" y="812570"/>
                  </a:cubicBezTo>
                  <a:cubicBezTo>
                    <a:pt x="4368537" y="861624"/>
                    <a:pt x="4413781" y="939967"/>
                    <a:pt x="4434022" y="1027121"/>
                  </a:cubicBezTo>
                  <a:cubicBezTo>
                    <a:pt x="4475693" y="1197619"/>
                    <a:pt x="4445094" y="1390738"/>
                    <a:pt x="4459144" y="1565522"/>
                  </a:cubicBezTo>
                  <a:cubicBezTo>
                    <a:pt x="4465335" y="1625172"/>
                    <a:pt x="4488076" y="1678750"/>
                    <a:pt x="4517365" y="1730423"/>
                  </a:cubicBezTo>
                  <a:cubicBezTo>
                    <a:pt x="4590112" y="1858058"/>
                    <a:pt x="4695721" y="1971168"/>
                    <a:pt x="4768825" y="2097850"/>
                  </a:cubicBezTo>
                  <a:cubicBezTo>
                    <a:pt x="4797638" y="2149285"/>
                    <a:pt x="4825380" y="2207983"/>
                    <a:pt x="4826570" y="2267871"/>
                  </a:cubicBezTo>
                  <a:cubicBezTo>
                    <a:pt x="4829785" y="2347167"/>
                    <a:pt x="4805139" y="2429320"/>
                    <a:pt x="4772754" y="2500996"/>
                  </a:cubicBezTo>
                  <a:cubicBezTo>
                    <a:pt x="4695721" y="2669112"/>
                    <a:pt x="4557132" y="2784722"/>
                    <a:pt x="4488195" y="2954981"/>
                  </a:cubicBezTo>
                  <a:cubicBezTo>
                    <a:pt x="4438903" y="3075829"/>
                    <a:pt x="4441403" y="3199893"/>
                    <a:pt x="4451166" y="3327528"/>
                  </a:cubicBezTo>
                  <a:cubicBezTo>
                    <a:pt x="4456048" y="3441471"/>
                    <a:pt x="4465811" y="3578154"/>
                    <a:pt x="4420925" y="3685072"/>
                  </a:cubicBezTo>
                  <a:cubicBezTo>
                    <a:pt x="4389135" y="3761749"/>
                    <a:pt x="4325793" y="3804492"/>
                    <a:pt x="4253999" y="3839854"/>
                  </a:cubicBezTo>
                  <a:cubicBezTo>
                    <a:pt x="4096241" y="3915578"/>
                    <a:pt x="3912885" y="3947605"/>
                    <a:pt x="3751674" y="4015709"/>
                  </a:cubicBezTo>
                  <a:cubicBezTo>
                    <a:pt x="3692500" y="4040355"/>
                    <a:pt x="3639517" y="4075478"/>
                    <a:pt x="3601536" y="4127985"/>
                  </a:cubicBezTo>
                  <a:cubicBezTo>
                    <a:pt x="3528908" y="4226926"/>
                    <a:pt x="3483069" y="4344798"/>
                    <a:pt x="3404012" y="4441834"/>
                  </a:cubicBezTo>
                  <a:cubicBezTo>
                    <a:pt x="3307452" y="4563992"/>
                    <a:pt x="3160886" y="4645907"/>
                    <a:pt x="3003604" y="4648407"/>
                  </a:cubicBezTo>
                  <a:cubicBezTo>
                    <a:pt x="2874779" y="4648526"/>
                    <a:pt x="2759169" y="4596377"/>
                    <a:pt x="2644512" y="4543751"/>
                  </a:cubicBezTo>
                  <a:cubicBezTo>
                    <a:pt x="2575932" y="4512795"/>
                    <a:pt x="2496160" y="4473862"/>
                    <a:pt x="2420079" y="4471480"/>
                  </a:cubicBezTo>
                  <a:cubicBezTo>
                    <a:pt x="2364239" y="4472433"/>
                    <a:pt x="2307327" y="4489935"/>
                    <a:pt x="2254701" y="4507437"/>
                  </a:cubicBezTo>
                  <a:cubicBezTo>
                    <a:pt x="2111350" y="4556610"/>
                    <a:pt x="1978952" y="4620308"/>
                    <a:pt x="1825243" y="4631619"/>
                  </a:cubicBezTo>
                  <a:cubicBezTo>
                    <a:pt x="1709514" y="4640787"/>
                    <a:pt x="1594738" y="4602806"/>
                    <a:pt x="1509727" y="4523392"/>
                  </a:cubicBezTo>
                  <a:cubicBezTo>
                    <a:pt x="1355541" y="4380993"/>
                    <a:pt x="1290176" y="4169657"/>
                    <a:pt x="1109201" y="4043570"/>
                  </a:cubicBezTo>
                  <a:cubicBezTo>
                    <a:pt x="968588" y="3945938"/>
                    <a:pt x="817855" y="3940462"/>
                    <a:pt x="667122" y="3878073"/>
                  </a:cubicBezTo>
                  <a:cubicBezTo>
                    <a:pt x="527581" y="3821042"/>
                    <a:pt x="428878" y="3694359"/>
                    <a:pt x="386491" y="3552199"/>
                  </a:cubicBezTo>
                  <a:cubicBezTo>
                    <a:pt x="351725" y="3429683"/>
                    <a:pt x="378633" y="3285856"/>
                    <a:pt x="384348" y="3160840"/>
                  </a:cubicBezTo>
                  <a:cubicBezTo>
                    <a:pt x="386372" y="3039992"/>
                    <a:pt x="358155" y="2906761"/>
                    <a:pt x="285288" y="2807939"/>
                  </a:cubicBezTo>
                  <a:cubicBezTo>
                    <a:pt x="233972" y="2735311"/>
                    <a:pt x="165750" y="2681495"/>
                    <a:pt x="113719" y="2609343"/>
                  </a:cubicBezTo>
                  <a:cubicBezTo>
                    <a:pt x="48830" y="2522070"/>
                    <a:pt x="13826" y="2410746"/>
                    <a:pt x="1920" y="2303590"/>
                  </a:cubicBezTo>
                  <a:cubicBezTo>
                    <a:pt x="-4986" y="2239416"/>
                    <a:pt x="6682" y="2180599"/>
                    <a:pt x="37876" y="2124282"/>
                  </a:cubicBezTo>
                  <a:cubicBezTo>
                    <a:pt x="112767" y="1984860"/>
                    <a:pt x="260642" y="1886038"/>
                    <a:pt x="343034" y="1762213"/>
                  </a:cubicBezTo>
                  <a:cubicBezTo>
                    <a:pt x="389468" y="1694109"/>
                    <a:pt x="389944" y="1620886"/>
                    <a:pt x="395302" y="1541590"/>
                  </a:cubicBezTo>
                  <a:cubicBezTo>
                    <a:pt x="399826" y="1392643"/>
                    <a:pt x="385182" y="1242981"/>
                    <a:pt x="401851" y="1091415"/>
                  </a:cubicBezTo>
                  <a:cubicBezTo>
                    <a:pt x="410780" y="1026049"/>
                    <a:pt x="427211" y="952707"/>
                    <a:pt x="469359" y="900081"/>
                  </a:cubicBezTo>
                  <a:cubicBezTo>
                    <a:pt x="515674" y="841860"/>
                    <a:pt x="585326" y="803641"/>
                    <a:pt x="652358" y="773994"/>
                  </a:cubicBezTo>
                  <a:cubicBezTo>
                    <a:pt x="779041" y="718630"/>
                    <a:pt x="911438" y="675530"/>
                    <a:pt x="1036454" y="610402"/>
                  </a:cubicBezTo>
                  <a:cubicBezTo>
                    <a:pt x="1108844" y="572064"/>
                    <a:pt x="1176590" y="534083"/>
                    <a:pt x="1233145" y="473599"/>
                  </a:cubicBezTo>
                  <a:cubicBezTo>
                    <a:pt x="1335181" y="365491"/>
                    <a:pt x="1410786" y="230236"/>
                    <a:pt x="1511513" y="120936"/>
                  </a:cubicBezTo>
                  <a:cubicBezTo>
                    <a:pt x="1557471" y="72359"/>
                    <a:pt x="1607835" y="26044"/>
                    <a:pt x="1675105" y="11161"/>
                  </a:cubicBezTo>
                  <a:close/>
                </a:path>
              </a:pathLst>
            </a:custGeom>
            <a:solidFill>
              <a:srgbClr val="2D89E7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8128D8A-FCEE-B53E-7A2A-45A02EA652E2}"/>
                </a:ext>
              </a:extLst>
            </p:cNvPr>
            <p:cNvSpPr/>
            <p:nvPr/>
          </p:nvSpPr>
          <p:spPr>
            <a:xfrm>
              <a:off x="4131525" y="583352"/>
              <a:ext cx="3928984" cy="3929107"/>
            </a:xfrm>
            <a:custGeom>
              <a:avLst/>
              <a:gdLst>
                <a:gd name="connsiteX0" fmla="*/ 1768140 w 3928984"/>
                <a:gd name="connsiteY0" fmla="*/ 9698 h 3929107"/>
                <a:gd name="connsiteX1" fmla="*/ 2784339 w 3928984"/>
                <a:gd name="connsiteY1" fmla="*/ 179124 h 3929107"/>
                <a:gd name="connsiteX2" fmla="*/ 3795418 w 3928984"/>
                <a:gd name="connsiteY2" fmla="*/ 1252592 h 3929107"/>
                <a:gd name="connsiteX3" fmla="*/ 3913051 w 3928984"/>
                <a:gd name="connsiteY3" fmla="*/ 2214736 h 3929107"/>
                <a:gd name="connsiteX4" fmla="*/ 3394296 w 3928984"/>
                <a:gd name="connsiteY4" fmla="*/ 3310944 h 3929107"/>
                <a:gd name="connsiteX5" fmla="*/ 2871969 w 3928984"/>
                <a:gd name="connsiteY5" fmla="*/ 3707184 h 3929107"/>
                <a:gd name="connsiteX6" fmla="*/ 1881131 w 3928984"/>
                <a:gd name="connsiteY6" fmla="*/ 3927212 h 3929107"/>
                <a:gd name="connsiteX7" fmla="*/ 806115 w 3928984"/>
                <a:gd name="connsiteY7" fmla="*/ 3551331 h 3929107"/>
                <a:gd name="connsiteX8" fmla="*/ 269143 w 3928984"/>
                <a:gd name="connsiteY8" fmla="*/ 2957329 h 3929107"/>
                <a:gd name="connsiteX9" fmla="*/ 657 w 3928984"/>
                <a:gd name="connsiteY9" fmla="*/ 2012211 h 3929107"/>
                <a:gd name="connsiteX10" fmla="*/ 256046 w 3928984"/>
                <a:gd name="connsiteY10" fmla="*/ 994583 h 3929107"/>
                <a:gd name="connsiteX11" fmla="*/ 725629 w 3928984"/>
                <a:gd name="connsiteY11" fmla="*/ 439752 h 3929107"/>
                <a:gd name="connsiteX12" fmla="*/ 1768140 w 3928984"/>
                <a:gd name="connsiteY12" fmla="*/ 9698 h 39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8984" h="3929107">
                  <a:moveTo>
                    <a:pt x="1768140" y="9698"/>
                  </a:moveTo>
                  <a:cubicBezTo>
                    <a:pt x="2114493" y="-24949"/>
                    <a:pt x="2467990" y="33630"/>
                    <a:pt x="2784339" y="179124"/>
                  </a:cubicBezTo>
                  <a:cubicBezTo>
                    <a:pt x="3243801" y="388793"/>
                    <a:pt x="3614085" y="781104"/>
                    <a:pt x="3795418" y="1252592"/>
                  </a:cubicBezTo>
                  <a:cubicBezTo>
                    <a:pt x="3914361" y="1556915"/>
                    <a:pt x="3954723" y="1890648"/>
                    <a:pt x="3913051" y="2214736"/>
                  </a:cubicBezTo>
                  <a:cubicBezTo>
                    <a:pt x="3861259" y="2622644"/>
                    <a:pt x="3678022" y="3013050"/>
                    <a:pt x="3394296" y="3310944"/>
                  </a:cubicBezTo>
                  <a:cubicBezTo>
                    <a:pt x="3243563" y="3471917"/>
                    <a:pt x="3067470" y="3605267"/>
                    <a:pt x="2871969" y="3707184"/>
                  </a:cubicBezTo>
                  <a:cubicBezTo>
                    <a:pt x="2568240" y="3865537"/>
                    <a:pt x="2223316" y="3942452"/>
                    <a:pt x="1881131" y="3927212"/>
                  </a:cubicBezTo>
                  <a:cubicBezTo>
                    <a:pt x="1495844" y="3911853"/>
                    <a:pt x="1117107" y="3779217"/>
                    <a:pt x="806115" y="3551331"/>
                  </a:cubicBezTo>
                  <a:cubicBezTo>
                    <a:pt x="589779" y="3392502"/>
                    <a:pt x="404398" y="3189381"/>
                    <a:pt x="269143" y="2957329"/>
                  </a:cubicBezTo>
                  <a:cubicBezTo>
                    <a:pt x="101384" y="2671817"/>
                    <a:pt x="8039" y="2343204"/>
                    <a:pt x="657" y="2012211"/>
                  </a:cubicBezTo>
                  <a:cubicBezTo>
                    <a:pt x="-8629" y="1658000"/>
                    <a:pt x="80667" y="1302360"/>
                    <a:pt x="256046" y="994583"/>
                  </a:cubicBezTo>
                  <a:cubicBezTo>
                    <a:pt x="375943" y="781819"/>
                    <a:pt x="537153" y="594533"/>
                    <a:pt x="725629" y="439752"/>
                  </a:cubicBezTo>
                  <a:cubicBezTo>
                    <a:pt x="1021738" y="198412"/>
                    <a:pt x="1388093" y="47560"/>
                    <a:pt x="1768140" y="9698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18DFC9F-92E2-D641-A652-3585ACB99E25}"/>
                </a:ext>
              </a:extLst>
            </p:cNvPr>
            <p:cNvSpPr/>
            <p:nvPr/>
          </p:nvSpPr>
          <p:spPr>
            <a:xfrm>
              <a:off x="4274127" y="726149"/>
              <a:ext cx="3643785" cy="3643673"/>
            </a:xfrm>
            <a:custGeom>
              <a:avLst/>
              <a:gdLst>
                <a:gd name="connsiteX0" fmla="*/ 1578271 w 3643785"/>
                <a:gd name="connsiteY0" fmla="*/ 10610 h 3643673"/>
                <a:gd name="connsiteX1" fmla="*/ 1798060 w 3643785"/>
                <a:gd name="connsiteY1" fmla="*/ 13 h 3643673"/>
                <a:gd name="connsiteX2" fmla="*/ 2047972 w 3643785"/>
                <a:gd name="connsiteY2" fmla="*/ 8466 h 3643673"/>
                <a:gd name="connsiteX3" fmla="*/ 2976184 w 3643785"/>
                <a:gd name="connsiteY3" fmla="*/ 405659 h 3643673"/>
                <a:gd name="connsiteX4" fmla="*/ 3566852 w 3643785"/>
                <a:gd name="connsiteY4" fmla="*/ 1280054 h 3643673"/>
                <a:gd name="connsiteX5" fmla="*/ 3643291 w 3643785"/>
                <a:gd name="connsiteY5" fmla="*/ 1738445 h 3643673"/>
                <a:gd name="connsiteX6" fmla="*/ 3635194 w 3643785"/>
                <a:gd name="connsiteY6" fmla="*/ 2047888 h 3643673"/>
                <a:gd name="connsiteX7" fmla="*/ 3259314 w 3643785"/>
                <a:gd name="connsiteY7" fmla="*/ 2949429 h 3643673"/>
                <a:gd name="connsiteX8" fmla="*/ 2381347 w 3643785"/>
                <a:gd name="connsiteY8" fmla="*/ 3561053 h 3643673"/>
                <a:gd name="connsiteX9" fmla="*/ 1905216 w 3643785"/>
                <a:gd name="connsiteY9" fmla="*/ 3643207 h 3643673"/>
                <a:gd name="connsiteX10" fmla="*/ 1584105 w 3643785"/>
                <a:gd name="connsiteY10" fmla="*/ 3633681 h 3643673"/>
                <a:gd name="connsiteX11" fmla="*/ 687445 w 3643785"/>
                <a:gd name="connsiteY11" fmla="*/ 3253872 h 3643673"/>
                <a:gd name="connsiteX12" fmla="*/ 82607 w 3643785"/>
                <a:gd name="connsiteY12" fmla="*/ 2381263 h 3643673"/>
                <a:gd name="connsiteX13" fmla="*/ 454 w 3643785"/>
                <a:gd name="connsiteY13" fmla="*/ 1905132 h 3643673"/>
                <a:gd name="connsiteX14" fmla="*/ 6169 w 3643785"/>
                <a:gd name="connsiteY14" fmla="*/ 1619263 h 3643673"/>
                <a:gd name="connsiteX15" fmla="*/ 654703 w 3643785"/>
                <a:gd name="connsiteY15" fmla="*/ 416255 h 3643673"/>
                <a:gd name="connsiteX16" fmla="*/ 1578271 w 3643785"/>
                <a:gd name="connsiteY16" fmla="*/ 10610 h 3643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43785" h="3643673">
                  <a:moveTo>
                    <a:pt x="1578271" y="10610"/>
                  </a:moveTo>
                  <a:cubicBezTo>
                    <a:pt x="1650541" y="1204"/>
                    <a:pt x="1725194" y="132"/>
                    <a:pt x="1798060" y="13"/>
                  </a:cubicBezTo>
                  <a:cubicBezTo>
                    <a:pt x="1880451" y="13"/>
                    <a:pt x="1966057" y="-701"/>
                    <a:pt x="2047972" y="8466"/>
                  </a:cubicBezTo>
                  <a:cubicBezTo>
                    <a:pt x="2386467" y="50615"/>
                    <a:pt x="2712103" y="189561"/>
                    <a:pt x="2976184" y="405659"/>
                  </a:cubicBezTo>
                  <a:cubicBezTo>
                    <a:pt x="3253718" y="630687"/>
                    <a:pt x="3461244" y="938821"/>
                    <a:pt x="3566852" y="1280054"/>
                  </a:cubicBezTo>
                  <a:cubicBezTo>
                    <a:pt x="3612215" y="1427453"/>
                    <a:pt x="3643052" y="1583782"/>
                    <a:pt x="3643291" y="1738445"/>
                  </a:cubicBezTo>
                  <a:cubicBezTo>
                    <a:pt x="3643648" y="1841076"/>
                    <a:pt x="3646148" y="1945732"/>
                    <a:pt x="3635194" y="2047888"/>
                  </a:cubicBezTo>
                  <a:cubicBezTo>
                    <a:pt x="3594594" y="2374834"/>
                    <a:pt x="3463268" y="2690587"/>
                    <a:pt x="3259314" y="2949429"/>
                  </a:cubicBezTo>
                  <a:cubicBezTo>
                    <a:pt x="3036429" y="3235179"/>
                    <a:pt x="2726390" y="3450563"/>
                    <a:pt x="2381347" y="3561053"/>
                  </a:cubicBezTo>
                  <a:cubicBezTo>
                    <a:pt x="2228471" y="3609869"/>
                    <a:pt x="2066189" y="3642849"/>
                    <a:pt x="1905216" y="3643207"/>
                  </a:cubicBezTo>
                  <a:cubicBezTo>
                    <a:pt x="1798774" y="3643445"/>
                    <a:pt x="1689832" y="3646421"/>
                    <a:pt x="1584105" y="3633681"/>
                  </a:cubicBezTo>
                  <a:cubicBezTo>
                    <a:pt x="1258231" y="3590819"/>
                    <a:pt x="944620" y="3458541"/>
                    <a:pt x="687445" y="3253872"/>
                  </a:cubicBezTo>
                  <a:cubicBezTo>
                    <a:pt x="405029" y="3031344"/>
                    <a:pt x="192145" y="2723568"/>
                    <a:pt x="82607" y="2381263"/>
                  </a:cubicBezTo>
                  <a:cubicBezTo>
                    <a:pt x="33792" y="2228387"/>
                    <a:pt x="811" y="2065985"/>
                    <a:pt x="454" y="1905132"/>
                  </a:cubicBezTo>
                  <a:cubicBezTo>
                    <a:pt x="97" y="1810120"/>
                    <a:pt x="-1808" y="1714037"/>
                    <a:pt x="6169" y="1619263"/>
                  </a:cubicBezTo>
                  <a:cubicBezTo>
                    <a:pt x="56056" y="1153848"/>
                    <a:pt x="293586" y="714031"/>
                    <a:pt x="654703" y="416255"/>
                  </a:cubicBezTo>
                  <a:cubicBezTo>
                    <a:pt x="916521" y="197895"/>
                    <a:pt x="1240490" y="56330"/>
                    <a:pt x="1578271" y="10610"/>
                  </a:cubicBezTo>
                  <a:close/>
                </a:path>
              </a:pathLst>
            </a:custGeom>
            <a:solidFill>
              <a:srgbClr val="2D89E7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F9C1106-FA84-84D0-BC50-6476FF321F2D}"/>
                </a:ext>
              </a:extLst>
            </p:cNvPr>
            <p:cNvSpPr/>
            <p:nvPr/>
          </p:nvSpPr>
          <p:spPr>
            <a:xfrm>
              <a:off x="5959078" y="902255"/>
              <a:ext cx="286940" cy="268009"/>
            </a:xfrm>
            <a:custGeom>
              <a:avLst/>
              <a:gdLst>
                <a:gd name="connsiteX0" fmla="*/ 135731 w 286940"/>
                <a:gd name="connsiteY0" fmla="*/ 0 h 268009"/>
                <a:gd name="connsiteX1" fmla="*/ 194548 w 286940"/>
                <a:gd name="connsiteY1" fmla="*/ 63103 h 268009"/>
                <a:gd name="connsiteX2" fmla="*/ 286941 w 286940"/>
                <a:gd name="connsiteY2" fmla="*/ 92273 h 268009"/>
                <a:gd name="connsiteX3" fmla="*/ 237053 w 286940"/>
                <a:gd name="connsiteY3" fmla="*/ 167521 h 268009"/>
                <a:gd name="connsiteX4" fmla="*/ 244078 w 286940"/>
                <a:gd name="connsiteY4" fmla="*/ 261699 h 268009"/>
                <a:gd name="connsiteX5" fmla="*/ 187047 w 286940"/>
                <a:gd name="connsiteY5" fmla="*/ 248722 h 268009"/>
                <a:gd name="connsiteX6" fmla="*/ 67032 w 286940"/>
                <a:gd name="connsiteY6" fmla="*/ 268010 h 268009"/>
                <a:gd name="connsiteX7" fmla="*/ 57745 w 286940"/>
                <a:gd name="connsiteY7" fmla="*/ 187285 h 268009"/>
                <a:gd name="connsiteX8" fmla="*/ 0 w 286940"/>
                <a:gd name="connsiteY8" fmla="*/ 111800 h 268009"/>
                <a:gd name="connsiteX9" fmla="*/ 80605 w 286940"/>
                <a:gd name="connsiteY9" fmla="*/ 75962 h 268009"/>
                <a:gd name="connsiteX10" fmla="*/ 135731 w 286940"/>
                <a:gd name="connsiteY10" fmla="*/ 0 h 26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6940" h="268009">
                  <a:moveTo>
                    <a:pt x="135731" y="0"/>
                  </a:moveTo>
                  <a:cubicBezTo>
                    <a:pt x="155138" y="20717"/>
                    <a:pt x="172403" y="45363"/>
                    <a:pt x="194548" y="63103"/>
                  </a:cubicBezTo>
                  <a:cubicBezTo>
                    <a:pt x="222647" y="77986"/>
                    <a:pt x="256580" y="83582"/>
                    <a:pt x="286941" y="92273"/>
                  </a:cubicBezTo>
                  <a:cubicBezTo>
                    <a:pt x="270272" y="117277"/>
                    <a:pt x="253603" y="142399"/>
                    <a:pt x="237053" y="167521"/>
                  </a:cubicBezTo>
                  <a:cubicBezTo>
                    <a:pt x="239435" y="198953"/>
                    <a:pt x="241697" y="230267"/>
                    <a:pt x="244078" y="261699"/>
                  </a:cubicBezTo>
                  <a:cubicBezTo>
                    <a:pt x="225147" y="257175"/>
                    <a:pt x="206216" y="252413"/>
                    <a:pt x="187047" y="248722"/>
                  </a:cubicBezTo>
                  <a:cubicBezTo>
                    <a:pt x="149066" y="238482"/>
                    <a:pt x="104894" y="260390"/>
                    <a:pt x="67032" y="268010"/>
                  </a:cubicBezTo>
                  <a:cubicBezTo>
                    <a:pt x="64413" y="241340"/>
                    <a:pt x="64294" y="213360"/>
                    <a:pt x="57745" y="187285"/>
                  </a:cubicBezTo>
                  <a:cubicBezTo>
                    <a:pt x="43458" y="159544"/>
                    <a:pt x="19764" y="135850"/>
                    <a:pt x="0" y="111800"/>
                  </a:cubicBezTo>
                  <a:cubicBezTo>
                    <a:pt x="26789" y="101084"/>
                    <a:pt x="56674" y="92273"/>
                    <a:pt x="80605" y="75962"/>
                  </a:cubicBezTo>
                  <a:cubicBezTo>
                    <a:pt x="102632" y="54292"/>
                    <a:pt x="117634" y="24884"/>
                    <a:pt x="135731" y="0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52FE2E-F889-DDF4-794F-B48F072ADFB9}"/>
                </a:ext>
              </a:extLst>
            </p:cNvPr>
            <p:cNvSpPr/>
            <p:nvPr/>
          </p:nvSpPr>
          <p:spPr>
            <a:xfrm>
              <a:off x="5399484" y="3676411"/>
              <a:ext cx="286940" cy="268009"/>
            </a:xfrm>
            <a:custGeom>
              <a:avLst/>
              <a:gdLst>
                <a:gd name="connsiteX0" fmla="*/ 135731 w 286940"/>
                <a:gd name="connsiteY0" fmla="*/ 0 h 268009"/>
                <a:gd name="connsiteX1" fmla="*/ 194548 w 286940"/>
                <a:gd name="connsiteY1" fmla="*/ 63103 h 268009"/>
                <a:gd name="connsiteX2" fmla="*/ 286941 w 286940"/>
                <a:gd name="connsiteY2" fmla="*/ 92273 h 268009"/>
                <a:gd name="connsiteX3" fmla="*/ 237053 w 286940"/>
                <a:gd name="connsiteY3" fmla="*/ 167521 h 268009"/>
                <a:gd name="connsiteX4" fmla="*/ 244078 w 286940"/>
                <a:gd name="connsiteY4" fmla="*/ 261700 h 268009"/>
                <a:gd name="connsiteX5" fmla="*/ 187047 w 286940"/>
                <a:gd name="connsiteY5" fmla="*/ 248722 h 268009"/>
                <a:gd name="connsiteX6" fmla="*/ 67032 w 286940"/>
                <a:gd name="connsiteY6" fmla="*/ 268010 h 268009"/>
                <a:gd name="connsiteX7" fmla="*/ 57745 w 286940"/>
                <a:gd name="connsiteY7" fmla="*/ 187285 h 268009"/>
                <a:gd name="connsiteX8" fmla="*/ 0 w 286940"/>
                <a:gd name="connsiteY8" fmla="*/ 111800 h 268009"/>
                <a:gd name="connsiteX9" fmla="*/ 80605 w 286940"/>
                <a:gd name="connsiteY9" fmla="*/ 75962 h 268009"/>
                <a:gd name="connsiteX10" fmla="*/ 135731 w 286940"/>
                <a:gd name="connsiteY10" fmla="*/ 0 h 26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6940" h="268009">
                  <a:moveTo>
                    <a:pt x="135731" y="0"/>
                  </a:moveTo>
                  <a:cubicBezTo>
                    <a:pt x="155138" y="20717"/>
                    <a:pt x="172402" y="45363"/>
                    <a:pt x="194548" y="63103"/>
                  </a:cubicBezTo>
                  <a:cubicBezTo>
                    <a:pt x="222647" y="77986"/>
                    <a:pt x="256580" y="83582"/>
                    <a:pt x="286941" y="92273"/>
                  </a:cubicBezTo>
                  <a:cubicBezTo>
                    <a:pt x="270272" y="117277"/>
                    <a:pt x="253603" y="142399"/>
                    <a:pt x="237053" y="167521"/>
                  </a:cubicBezTo>
                  <a:cubicBezTo>
                    <a:pt x="239435" y="198953"/>
                    <a:pt x="241697" y="230267"/>
                    <a:pt x="244078" y="261700"/>
                  </a:cubicBezTo>
                  <a:cubicBezTo>
                    <a:pt x="225147" y="257175"/>
                    <a:pt x="206216" y="252413"/>
                    <a:pt x="187047" y="248722"/>
                  </a:cubicBezTo>
                  <a:cubicBezTo>
                    <a:pt x="149066" y="238482"/>
                    <a:pt x="104894" y="260390"/>
                    <a:pt x="67032" y="268010"/>
                  </a:cubicBezTo>
                  <a:cubicBezTo>
                    <a:pt x="64413" y="241340"/>
                    <a:pt x="64294" y="213360"/>
                    <a:pt x="57745" y="187285"/>
                  </a:cubicBezTo>
                  <a:cubicBezTo>
                    <a:pt x="43458" y="159544"/>
                    <a:pt x="19764" y="135850"/>
                    <a:pt x="0" y="111800"/>
                  </a:cubicBezTo>
                  <a:cubicBezTo>
                    <a:pt x="26789" y="101084"/>
                    <a:pt x="56674" y="92273"/>
                    <a:pt x="80605" y="75962"/>
                  </a:cubicBezTo>
                  <a:cubicBezTo>
                    <a:pt x="102632" y="54292"/>
                    <a:pt x="117634" y="24884"/>
                    <a:pt x="135731" y="0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F22EF81-2995-1D39-3F0C-8ACDEF4BEA4C}"/>
                </a:ext>
              </a:extLst>
            </p:cNvPr>
            <p:cNvSpPr/>
            <p:nvPr/>
          </p:nvSpPr>
          <p:spPr>
            <a:xfrm>
              <a:off x="6518671" y="3676411"/>
              <a:ext cx="286940" cy="268009"/>
            </a:xfrm>
            <a:custGeom>
              <a:avLst/>
              <a:gdLst>
                <a:gd name="connsiteX0" fmla="*/ 135731 w 286940"/>
                <a:gd name="connsiteY0" fmla="*/ 0 h 268009"/>
                <a:gd name="connsiteX1" fmla="*/ 194548 w 286940"/>
                <a:gd name="connsiteY1" fmla="*/ 63103 h 268009"/>
                <a:gd name="connsiteX2" fmla="*/ 286941 w 286940"/>
                <a:gd name="connsiteY2" fmla="*/ 92273 h 268009"/>
                <a:gd name="connsiteX3" fmla="*/ 237053 w 286940"/>
                <a:gd name="connsiteY3" fmla="*/ 167521 h 268009"/>
                <a:gd name="connsiteX4" fmla="*/ 244078 w 286940"/>
                <a:gd name="connsiteY4" fmla="*/ 261700 h 268009"/>
                <a:gd name="connsiteX5" fmla="*/ 187047 w 286940"/>
                <a:gd name="connsiteY5" fmla="*/ 248722 h 268009"/>
                <a:gd name="connsiteX6" fmla="*/ 67032 w 286940"/>
                <a:gd name="connsiteY6" fmla="*/ 268010 h 268009"/>
                <a:gd name="connsiteX7" fmla="*/ 57745 w 286940"/>
                <a:gd name="connsiteY7" fmla="*/ 187285 h 268009"/>
                <a:gd name="connsiteX8" fmla="*/ 0 w 286940"/>
                <a:gd name="connsiteY8" fmla="*/ 111800 h 268009"/>
                <a:gd name="connsiteX9" fmla="*/ 80605 w 286940"/>
                <a:gd name="connsiteY9" fmla="*/ 75962 h 268009"/>
                <a:gd name="connsiteX10" fmla="*/ 135731 w 286940"/>
                <a:gd name="connsiteY10" fmla="*/ 0 h 26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6940" h="268009">
                  <a:moveTo>
                    <a:pt x="135731" y="0"/>
                  </a:moveTo>
                  <a:cubicBezTo>
                    <a:pt x="155138" y="20717"/>
                    <a:pt x="172403" y="45363"/>
                    <a:pt x="194548" y="63103"/>
                  </a:cubicBezTo>
                  <a:cubicBezTo>
                    <a:pt x="222647" y="77986"/>
                    <a:pt x="256580" y="83582"/>
                    <a:pt x="286941" y="92273"/>
                  </a:cubicBezTo>
                  <a:cubicBezTo>
                    <a:pt x="270272" y="117277"/>
                    <a:pt x="253603" y="142399"/>
                    <a:pt x="237053" y="167521"/>
                  </a:cubicBezTo>
                  <a:cubicBezTo>
                    <a:pt x="239435" y="198953"/>
                    <a:pt x="241697" y="230267"/>
                    <a:pt x="244078" y="261700"/>
                  </a:cubicBezTo>
                  <a:cubicBezTo>
                    <a:pt x="225147" y="257175"/>
                    <a:pt x="206216" y="252413"/>
                    <a:pt x="187047" y="248722"/>
                  </a:cubicBezTo>
                  <a:cubicBezTo>
                    <a:pt x="149066" y="238482"/>
                    <a:pt x="104894" y="260390"/>
                    <a:pt x="67032" y="268010"/>
                  </a:cubicBezTo>
                  <a:cubicBezTo>
                    <a:pt x="64413" y="241340"/>
                    <a:pt x="64294" y="213360"/>
                    <a:pt x="57745" y="187285"/>
                  </a:cubicBezTo>
                  <a:cubicBezTo>
                    <a:pt x="43458" y="159544"/>
                    <a:pt x="19764" y="135850"/>
                    <a:pt x="0" y="111800"/>
                  </a:cubicBezTo>
                  <a:cubicBezTo>
                    <a:pt x="26789" y="101084"/>
                    <a:pt x="56674" y="92273"/>
                    <a:pt x="80605" y="75962"/>
                  </a:cubicBezTo>
                  <a:cubicBezTo>
                    <a:pt x="102632" y="54292"/>
                    <a:pt x="117634" y="24884"/>
                    <a:pt x="135731" y="0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21E5D70-EC95-2D51-514C-68925826E927}"/>
                </a:ext>
              </a:extLst>
            </p:cNvPr>
            <p:cNvSpPr/>
            <p:nvPr/>
          </p:nvSpPr>
          <p:spPr>
            <a:xfrm>
              <a:off x="5874424" y="3690818"/>
              <a:ext cx="455771" cy="433268"/>
            </a:xfrm>
            <a:custGeom>
              <a:avLst/>
              <a:gdLst>
                <a:gd name="connsiteX0" fmla="*/ 216932 w 455771"/>
                <a:gd name="connsiteY0" fmla="*/ 0 h 433268"/>
                <a:gd name="connsiteX1" fmla="*/ 307776 w 455771"/>
                <a:gd name="connsiteY1" fmla="*/ 105132 h 433268"/>
                <a:gd name="connsiteX2" fmla="*/ 455771 w 455771"/>
                <a:gd name="connsiteY2" fmla="*/ 147757 h 433268"/>
                <a:gd name="connsiteX3" fmla="*/ 380642 w 455771"/>
                <a:gd name="connsiteY3" fmla="*/ 271939 h 433268"/>
                <a:gd name="connsiteX4" fmla="*/ 387548 w 455771"/>
                <a:gd name="connsiteY4" fmla="*/ 420648 h 433268"/>
                <a:gd name="connsiteX5" fmla="*/ 246340 w 455771"/>
                <a:gd name="connsiteY5" fmla="*/ 388263 h 433268"/>
                <a:gd name="connsiteX6" fmla="*/ 106204 w 455771"/>
                <a:gd name="connsiteY6" fmla="*/ 433269 h 433268"/>
                <a:gd name="connsiteX7" fmla="*/ 95488 w 455771"/>
                <a:gd name="connsiteY7" fmla="*/ 301347 h 433268"/>
                <a:gd name="connsiteX8" fmla="*/ 0 w 455771"/>
                <a:gd name="connsiteY8" fmla="*/ 179308 h 433268"/>
                <a:gd name="connsiteX9" fmla="*/ 131564 w 455771"/>
                <a:gd name="connsiteY9" fmla="*/ 124658 h 433268"/>
                <a:gd name="connsiteX10" fmla="*/ 216932 w 455771"/>
                <a:gd name="connsiteY10" fmla="*/ 0 h 43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5771" h="433268">
                  <a:moveTo>
                    <a:pt x="216932" y="0"/>
                  </a:moveTo>
                  <a:cubicBezTo>
                    <a:pt x="248483" y="33338"/>
                    <a:pt x="272891" y="75486"/>
                    <a:pt x="307776" y="105132"/>
                  </a:cubicBezTo>
                  <a:cubicBezTo>
                    <a:pt x="353735" y="126326"/>
                    <a:pt x="407432" y="132517"/>
                    <a:pt x="455771" y="147757"/>
                  </a:cubicBezTo>
                  <a:cubicBezTo>
                    <a:pt x="430887" y="188238"/>
                    <a:pt x="397430" y="227409"/>
                    <a:pt x="380642" y="271939"/>
                  </a:cubicBezTo>
                  <a:cubicBezTo>
                    <a:pt x="378381" y="321350"/>
                    <a:pt x="385524" y="371237"/>
                    <a:pt x="387548" y="420648"/>
                  </a:cubicBezTo>
                  <a:cubicBezTo>
                    <a:pt x="341114" y="410051"/>
                    <a:pt x="293846" y="391120"/>
                    <a:pt x="246340" y="388263"/>
                  </a:cubicBezTo>
                  <a:cubicBezTo>
                    <a:pt x="198953" y="401836"/>
                    <a:pt x="155019" y="423625"/>
                    <a:pt x="106204" y="433269"/>
                  </a:cubicBezTo>
                  <a:cubicBezTo>
                    <a:pt x="102989" y="389573"/>
                    <a:pt x="104299" y="344210"/>
                    <a:pt x="95488" y="301347"/>
                  </a:cubicBezTo>
                  <a:cubicBezTo>
                    <a:pt x="71438" y="256699"/>
                    <a:pt x="30599" y="220028"/>
                    <a:pt x="0" y="179308"/>
                  </a:cubicBezTo>
                  <a:cubicBezTo>
                    <a:pt x="43219" y="161330"/>
                    <a:pt x="91559" y="149066"/>
                    <a:pt x="131564" y="124658"/>
                  </a:cubicBezTo>
                  <a:cubicBezTo>
                    <a:pt x="165140" y="87749"/>
                    <a:pt x="185618" y="39291"/>
                    <a:pt x="216932" y="0"/>
                  </a:cubicBezTo>
                  <a:close/>
                </a:path>
              </a:pathLst>
            </a:custGeom>
            <a:solidFill>
              <a:srgbClr val="FFFFFF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CBF3A8-F9BC-5EFB-5FD2-CDC5D8413D4C}"/>
                </a:ext>
              </a:extLst>
            </p:cNvPr>
            <p:cNvSpPr/>
            <p:nvPr/>
          </p:nvSpPr>
          <p:spPr>
            <a:xfrm>
              <a:off x="5855850" y="4337089"/>
              <a:ext cx="1958102" cy="2238612"/>
            </a:xfrm>
            <a:custGeom>
              <a:avLst/>
              <a:gdLst>
                <a:gd name="connsiteX0" fmla="*/ 1473994 w 1958102"/>
                <a:gd name="connsiteY0" fmla="*/ 0 h 2238612"/>
                <a:gd name="connsiteX1" fmla="*/ 1958102 w 1958102"/>
                <a:gd name="connsiteY1" fmla="*/ 1863566 h 2238612"/>
                <a:gd name="connsiteX2" fmla="*/ 1113711 w 1958102"/>
                <a:gd name="connsiteY2" fmla="*/ 1510427 h 2238612"/>
                <a:gd name="connsiteX3" fmla="*/ 521851 w 1958102"/>
                <a:gd name="connsiteY3" fmla="*/ 2238613 h 2238612"/>
                <a:gd name="connsiteX4" fmla="*/ 0 w 1958102"/>
                <a:gd name="connsiteY4" fmla="*/ 458272 h 2238612"/>
                <a:gd name="connsiteX5" fmla="*/ 180142 w 1958102"/>
                <a:gd name="connsiteY5" fmla="*/ 400050 h 2238612"/>
                <a:gd name="connsiteX6" fmla="*/ 330756 w 1958102"/>
                <a:gd name="connsiteY6" fmla="*/ 429816 h 2238612"/>
                <a:gd name="connsiteX7" fmla="*/ 704731 w 1958102"/>
                <a:gd name="connsiteY7" fmla="*/ 563880 h 2238612"/>
                <a:gd name="connsiteX8" fmla="*/ 1012270 w 1958102"/>
                <a:gd name="connsiteY8" fmla="*/ 530543 h 2238612"/>
                <a:gd name="connsiteX9" fmla="*/ 1264801 w 1958102"/>
                <a:gd name="connsiteY9" fmla="*/ 330637 h 2238612"/>
                <a:gd name="connsiteX10" fmla="*/ 1473994 w 1958102"/>
                <a:gd name="connsiteY10" fmla="*/ 0 h 223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8102" h="2238612">
                  <a:moveTo>
                    <a:pt x="1473994" y="0"/>
                  </a:moveTo>
                  <a:cubicBezTo>
                    <a:pt x="1635800" y="621030"/>
                    <a:pt x="1797011" y="1242298"/>
                    <a:pt x="1958102" y="1863566"/>
                  </a:cubicBezTo>
                  <a:cubicBezTo>
                    <a:pt x="1676519" y="1746171"/>
                    <a:pt x="1395294" y="1627942"/>
                    <a:pt x="1113711" y="1510427"/>
                  </a:cubicBezTo>
                  <a:cubicBezTo>
                    <a:pt x="916305" y="1753077"/>
                    <a:pt x="719733" y="1996321"/>
                    <a:pt x="521851" y="2238613"/>
                  </a:cubicBezTo>
                  <a:cubicBezTo>
                    <a:pt x="347425" y="1645325"/>
                    <a:pt x="174308" y="1051679"/>
                    <a:pt x="0" y="458272"/>
                  </a:cubicBezTo>
                  <a:cubicBezTo>
                    <a:pt x="58698" y="436602"/>
                    <a:pt x="118587" y="411956"/>
                    <a:pt x="180142" y="400050"/>
                  </a:cubicBezTo>
                  <a:cubicBezTo>
                    <a:pt x="231339" y="388144"/>
                    <a:pt x="283964" y="411004"/>
                    <a:pt x="330756" y="429816"/>
                  </a:cubicBezTo>
                  <a:cubicBezTo>
                    <a:pt x="455057" y="482799"/>
                    <a:pt x="567928" y="547330"/>
                    <a:pt x="704731" y="563880"/>
                  </a:cubicBezTo>
                  <a:cubicBezTo>
                    <a:pt x="810816" y="572453"/>
                    <a:pt x="912733" y="572929"/>
                    <a:pt x="1012270" y="530543"/>
                  </a:cubicBezTo>
                  <a:cubicBezTo>
                    <a:pt x="1116330" y="489228"/>
                    <a:pt x="1194912" y="415886"/>
                    <a:pt x="1264801" y="330637"/>
                  </a:cubicBezTo>
                  <a:cubicBezTo>
                    <a:pt x="1346359" y="226933"/>
                    <a:pt x="1393031" y="104775"/>
                    <a:pt x="1473994" y="0"/>
                  </a:cubicBezTo>
                  <a:close/>
                </a:path>
              </a:pathLst>
            </a:custGeom>
            <a:solidFill>
              <a:srgbClr val="2D89E7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819953B-464A-E4A9-7AD9-7C3A455EE124}"/>
                </a:ext>
              </a:extLst>
            </p:cNvPr>
            <p:cNvSpPr/>
            <p:nvPr/>
          </p:nvSpPr>
          <p:spPr>
            <a:xfrm>
              <a:off x="4320301" y="4366736"/>
              <a:ext cx="1704942" cy="2245280"/>
            </a:xfrm>
            <a:custGeom>
              <a:avLst/>
              <a:gdLst>
                <a:gd name="connsiteX0" fmla="*/ 484465 w 1704942"/>
                <a:gd name="connsiteY0" fmla="*/ 0 h 2245280"/>
                <a:gd name="connsiteX1" fmla="*/ 713184 w 1704942"/>
                <a:gd name="connsiteY1" fmla="*/ 315158 h 2245280"/>
                <a:gd name="connsiteX2" fmla="*/ 982623 w 1704942"/>
                <a:gd name="connsiteY2" fmla="*/ 509349 h 2245280"/>
                <a:gd name="connsiteX3" fmla="*/ 1471494 w 1704942"/>
                <a:gd name="connsiteY3" fmla="*/ 451723 h 2245280"/>
                <a:gd name="connsiteX4" fmla="*/ 1691164 w 1704942"/>
                <a:gd name="connsiteY4" fmla="*/ 1195864 h 2245280"/>
                <a:gd name="connsiteX5" fmla="*/ 1704142 w 1704942"/>
                <a:gd name="connsiteY5" fmla="*/ 1276707 h 2245280"/>
                <a:gd name="connsiteX6" fmla="*/ 1674733 w 1704942"/>
                <a:gd name="connsiteY6" fmla="*/ 1390412 h 2245280"/>
                <a:gd name="connsiteX7" fmla="*/ 1436489 w 1704942"/>
                <a:gd name="connsiteY7" fmla="*/ 2245281 h 2245280"/>
                <a:gd name="connsiteX8" fmla="*/ 880586 w 1704942"/>
                <a:gd name="connsiteY8" fmla="*/ 1495306 h 2245280"/>
                <a:gd name="connsiteX9" fmla="*/ 0 w 1704942"/>
                <a:gd name="connsiteY9" fmla="*/ 1855946 h 2245280"/>
                <a:gd name="connsiteX10" fmla="*/ 475059 w 1704942"/>
                <a:gd name="connsiteY10" fmla="*/ 36076 h 2245280"/>
                <a:gd name="connsiteX11" fmla="*/ 484465 w 1704942"/>
                <a:gd name="connsiteY11" fmla="*/ 0 h 224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04942" h="2245280">
                  <a:moveTo>
                    <a:pt x="484465" y="0"/>
                  </a:moveTo>
                  <a:cubicBezTo>
                    <a:pt x="570667" y="98584"/>
                    <a:pt x="631627" y="213598"/>
                    <a:pt x="713184" y="315158"/>
                  </a:cubicBezTo>
                  <a:cubicBezTo>
                    <a:pt x="787122" y="403741"/>
                    <a:pt x="866894" y="481370"/>
                    <a:pt x="982623" y="509349"/>
                  </a:cubicBezTo>
                  <a:cubicBezTo>
                    <a:pt x="1150739" y="544473"/>
                    <a:pt x="1313974" y="513278"/>
                    <a:pt x="1471494" y="451723"/>
                  </a:cubicBezTo>
                  <a:cubicBezTo>
                    <a:pt x="1546741" y="699135"/>
                    <a:pt x="1616392" y="948214"/>
                    <a:pt x="1691164" y="1195864"/>
                  </a:cubicBezTo>
                  <a:cubicBezTo>
                    <a:pt x="1697950" y="1221224"/>
                    <a:pt x="1707832" y="1250394"/>
                    <a:pt x="1704142" y="1276707"/>
                  </a:cubicBezTo>
                  <a:cubicBezTo>
                    <a:pt x="1698308" y="1315164"/>
                    <a:pt x="1684973" y="1352907"/>
                    <a:pt x="1674733" y="1390412"/>
                  </a:cubicBezTo>
                  <a:cubicBezTo>
                    <a:pt x="1595080" y="1675328"/>
                    <a:pt x="1516023" y="1960364"/>
                    <a:pt x="1436489" y="2245281"/>
                  </a:cubicBezTo>
                  <a:cubicBezTo>
                    <a:pt x="1250632" y="1995606"/>
                    <a:pt x="1065848" y="1745218"/>
                    <a:pt x="880586" y="1495306"/>
                  </a:cubicBezTo>
                  <a:cubicBezTo>
                    <a:pt x="586978" y="1615321"/>
                    <a:pt x="293608" y="1736050"/>
                    <a:pt x="0" y="1855946"/>
                  </a:cubicBezTo>
                  <a:cubicBezTo>
                    <a:pt x="157996" y="1249204"/>
                    <a:pt x="316825" y="642699"/>
                    <a:pt x="475059" y="36076"/>
                  </a:cubicBezTo>
                  <a:cubicBezTo>
                    <a:pt x="478155" y="24050"/>
                    <a:pt x="481370" y="12025"/>
                    <a:pt x="484465" y="0"/>
                  </a:cubicBezTo>
                  <a:close/>
                </a:path>
              </a:pathLst>
            </a:custGeom>
            <a:solidFill>
              <a:srgbClr val="2D89E7"/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10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E818C9A-AAA2-A50E-7913-8F0BCF420697}"/>
                </a:ext>
              </a:extLst>
            </p:cNvPr>
            <p:cNvSpPr txBox="1"/>
            <p:nvPr/>
          </p:nvSpPr>
          <p:spPr>
            <a:xfrm>
              <a:off x="4599437" y="1145697"/>
              <a:ext cx="2953974" cy="2550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07NikumaruFont" panose="02000900000000000000" pitchFamily="50" charset="-128"/>
                  <a:ea typeface="07NikumaruFont" panose="02000900000000000000" pitchFamily="50" charset="-128"/>
                </a:rPr>
                <a:t>03</a:t>
              </a:r>
              <a:endParaRPr lang="zh-CN" altLang="en-US" sz="8800" dirty="0">
                <a:solidFill>
                  <a:schemeClr val="bg1"/>
                </a:solidFill>
                <a:latin typeface="07NikumaruFont" panose="02000900000000000000" pitchFamily="50" charset="-128"/>
                <a:ea typeface="07NikumaruFont" panose="02000900000000000000" pitchFamily="50" charset="-128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481F867-38AD-BE8B-CBF7-52F27CAD2FF1}"/>
              </a:ext>
            </a:extLst>
          </p:cNvPr>
          <p:cNvGrpSpPr/>
          <p:nvPr/>
        </p:nvGrpSpPr>
        <p:grpSpPr>
          <a:xfrm>
            <a:off x="8354697" y="1755790"/>
            <a:ext cx="2394584" cy="3346417"/>
            <a:chOff x="8314961" y="2027569"/>
            <a:chExt cx="2394584" cy="3346417"/>
          </a:xfrm>
        </p:grpSpPr>
        <p:grpSp>
          <p:nvGrpSpPr>
            <p:cNvPr id="51" name="图形 48">
              <a:extLst>
                <a:ext uri="{FF2B5EF4-FFF2-40B4-BE49-F238E27FC236}">
                  <a16:creationId xmlns:a16="http://schemas.microsoft.com/office/drawing/2014/main" id="{1E4FE590-5478-5DEE-2DDB-35115D86395C}"/>
                </a:ext>
              </a:extLst>
            </p:cNvPr>
            <p:cNvGrpSpPr/>
            <p:nvPr/>
          </p:nvGrpSpPr>
          <p:grpSpPr>
            <a:xfrm>
              <a:off x="8481172" y="4246131"/>
              <a:ext cx="2062162" cy="1127855"/>
              <a:chOff x="8481172" y="4246131"/>
              <a:chExt cx="2062162" cy="1127855"/>
            </a:xfrm>
            <a:solidFill>
              <a:srgbClr val="08B0F2"/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F72D62D-10D1-ED8E-8E91-F899A4B9957B}"/>
                  </a:ext>
                </a:extLst>
              </p:cNvPr>
              <p:cNvSpPr/>
              <p:nvPr/>
            </p:nvSpPr>
            <p:spPr>
              <a:xfrm>
                <a:off x="8481172" y="4246131"/>
                <a:ext cx="855630" cy="1127855"/>
              </a:xfrm>
              <a:custGeom>
                <a:avLst/>
                <a:gdLst>
                  <a:gd name="connsiteX0" fmla="*/ 855631 w 855630"/>
                  <a:gd name="connsiteY0" fmla="*/ 227838 h 1127855"/>
                  <a:gd name="connsiteX1" fmla="*/ 530447 w 855630"/>
                  <a:gd name="connsiteY1" fmla="*/ 1127855 h 1127855"/>
                  <a:gd name="connsiteX2" fmla="*/ 333280 w 855630"/>
                  <a:gd name="connsiteY2" fmla="*/ 844486 h 1127855"/>
                  <a:gd name="connsiteX3" fmla="*/ 0 w 855630"/>
                  <a:gd name="connsiteY3" fmla="*/ 936308 h 1127855"/>
                  <a:gd name="connsiteX4" fmla="*/ 332042 w 855630"/>
                  <a:gd name="connsiteY4" fmla="*/ 18764 h 1127855"/>
                  <a:gd name="connsiteX5" fmla="*/ 331280 w 855630"/>
                  <a:gd name="connsiteY5" fmla="*/ 42291 h 1127855"/>
                  <a:gd name="connsiteX6" fmla="*/ 423100 w 855630"/>
                  <a:gd name="connsiteY6" fmla="*/ 0 h 1127855"/>
                  <a:gd name="connsiteX7" fmla="*/ 429006 w 855630"/>
                  <a:gd name="connsiteY7" fmla="*/ 100965 h 1127855"/>
                  <a:gd name="connsiteX8" fmla="*/ 516826 w 855630"/>
                  <a:gd name="connsiteY8" fmla="*/ 50292 h 1127855"/>
                  <a:gd name="connsiteX9" fmla="*/ 531971 w 855630"/>
                  <a:gd name="connsiteY9" fmla="*/ 150495 h 1127855"/>
                  <a:gd name="connsiteX10" fmla="*/ 615029 w 855630"/>
                  <a:gd name="connsiteY10" fmla="*/ 92202 h 1127855"/>
                  <a:gd name="connsiteX11" fmla="*/ 638937 w 855630"/>
                  <a:gd name="connsiteY11" fmla="*/ 190786 h 1127855"/>
                  <a:gd name="connsiteX12" fmla="*/ 716375 w 855630"/>
                  <a:gd name="connsiteY12" fmla="*/ 125349 h 1127855"/>
                  <a:gd name="connsiteX13" fmla="*/ 749141 w 855630"/>
                  <a:gd name="connsiteY13" fmla="*/ 221075 h 1127855"/>
                  <a:gd name="connsiteX14" fmla="*/ 820198 w 855630"/>
                  <a:gd name="connsiteY14" fmla="*/ 148876 h 112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5630" h="1127855">
                    <a:moveTo>
                      <a:pt x="855631" y="227838"/>
                    </a:moveTo>
                    <a:lnTo>
                      <a:pt x="530447" y="1127855"/>
                    </a:lnTo>
                    <a:lnTo>
                      <a:pt x="333280" y="844486"/>
                    </a:lnTo>
                    <a:lnTo>
                      <a:pt x="0" y="936308"/>
                    </a:lnTo>
                    <a:lnTo>
                      <a:pt x="332042" y="18764"/>
                    </a:lnTo>
                    <a:lnTo>
                      <a:pt x="331280" y="42291"/>
                    </a:lnTo>
                    <a:lnTo>
                      <a:pt x="423100" y="0"/>
                    </a:lnTo>
                    <a:lnTo>
                      <a:pt x="429006" y="100965"/>
                    </a:lnTo>
                    <a:lnTo>
                      <a:pt x="516826" y="50292"/>
                    </a:lnTo>
                    <a:lnTo>
                      <a:pt x="531971" y="150495"/>
                    </a:lnTo>
                    <a:lnTo>
                      <a:pt x="615029" y="92202"/>
                    </a:lnTo>
                    <a:lnTo>
                      <a:pt x="638937" y="190786"/>
                    </a:lnTo>
                    <a:lnTo>
                      <a:pt x="716375" y="125349"/>
                    </a:lnTo>
                    <a:lnTo>
                      <a:pt x="749141" y="221075"/>
                    </a:lnTo>
                    <a:lnTo>
                      <a:pt x="820198" y="148876"/>
                    </a:lnTo>
                    <a:close/>
                  </a:path>
                </a:pathLst>
              </a:custGeom>
              <a:solidFill>
                <a:srgbClr val="08B0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5BDBB3C-51D1-69C2-C630-E95824920CAC}"/>
                  </a:ext>
                </a:extLst>
              </p:cNvPr>
              <p:cNvSpPr/>
              <p:nvPr/>
            </p:nvSpPr>
            <p:spPr>
              <a:xfrm>
                <a:off x="9689227" y="4246131"/>
                <a:ext cx="854106" cy="1127855"/>
              </a:xfrm>
              <a:custGeom>
                <a:avLst/>
                <a:gdLst>
                  <a:gd name="connsiteX0" fmla="*/ 854107 w 854106"/>
                  <a:gd name="connsiteY0" fmla="*/ 936308 h 1127855"/>
                  <a:gd name="connsiteX1" fmla="*/ 521208 w 854106"/>
                  <a:gd name="connsiteY1" fmla="*/ 844486 h 1127855"/>
                  <a:gd name="connsiteX2" fmla="*/ 324136 w 854106"/>
                  <a:gd name="connsiteY2" fmla="*/ 1127855 h 1127855"/>
                  <a:gd name="connsiteX3" fmla="*/ 0 w 854106"/>
                  <a:gd name="connsiteY3" fmla="*/ 231076 h 1127855"/>
                  <a:gd name="connsiteX4" fmla="*/ 36767 w 854106"/>
                  <a:gd name="connsiteY4" fmla="*/ 148876 h 1127855"/>
                  <a:gd name="connsiteX5" fmla="*/ 107823 w 854106"/>
                  <a:gd name="connsiteY5" fmla="*/ 221075 h 1127855"/>
                  <a:gd name="connsiteX6" fmla="*/ 140494 w 854106"/>
                  <a:gd name="connsiteY6" fmla="*/ 125349 h 1127855"/>
                  <a:gd name="connsiteX7" fmla="*/ 217932 w 854106"/>
                  <a:gd name="connsiteY7" fmla="*/ 190786 h 1127855"/>
                  <a:gd name="connsiteX8" fmla="*/ 241840 w 854106"/>
                  <a:gd name="connsiteY8" fmla="*/ 92202 h 1127855"/>
                  <a:gd name="connsiteX9" fmla="*/ 324898 w 854106"/>
                  <a:gd name="connsiteY9" fmla="*/ 150495 h 1127855"/>
                  <a:gd name="connsiteX10" fmla="*/ 340042 w 854106"/>
                  <a:gd name="connsiteY10" fmla="*/ 50292 h 1127855"/>
                  <a:gd name="connsiteX11" fmla="*/ 427863 w 854106"/>
                  <a:gd name="connsiteY11" fmla="*/ 100965 h 1127855"/>
                  <a:gd name="connsiteX12" fmla="*/ 433864 w 854106"/>
                  <a:gd name="connsiteY12" fmla="*/ 0 h 1127855"/>
                  <a:gd name="connsiteX13" fmla="*/ 525590 w 854106"/>
                  <a:gd name="connsiteY13" fmla="*/ 42291 h 1127855"/>
                  <a:gd name="connsiteX14" fmla="*/ 525209 w 854106"/>
                  <a:gd name="connsiteY14" fmla="*/ 26384 h 112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4106" h="1127855">
                    <a:moveTo>
                      <a:pt x="854107" y="936308"/>
                    </a:moveTo>
                    <a:lnTo>
                      <a:pt x="521208" y="844486"/>
                    </a:lnTo>
                    <a:lnTo>
                      <a:pt x="324136" y="1127855"/>
                    </a:lnTo>
                    <a:lnTo>
                      <a:pt x="0" y="231076"/>
                    </a:lnTo>
                    <a:lnTo>
                      <a:pt x="36767" y="148876"/>
                    </a:lnTo>
                    <a:lnTo>
                      <a:pt x="107823" y="221075"/>
                    </a:lnTo>
                    <a:lnTo>
                      <a:pt x="140494" y="125349"/>
                    </a:lnTo>
                    <a:lnTo>
                      <a:pt x="217932" y="190786"/>
                    </a:lnTo>
                    <a:lnTo>
                      <a:pt x="241840" y="92202"/>
                    </a:lnTo>
                    <a:lnTo>
                      <a:pt x="324898" y="150495"/>
                    </a:lnTo>
                    <a:lnTo>
                      <a:pt x="340042" y="50292"/>
                    </a:lnTo>
                    <a:lnTo>
                      <a:pt x="427863" y="100965"/>
                    </a:lnTo>
                    <a:lnTo>
                      <a:pt x="433864" y="0"/>
                    </a:lnTo>
                    <a:lnTo>
                      <a:pt x="525590" y="42291"/>
                    </a:lnTo>
                    <a:lnTo>
                      <a:pt x="525209" y="26384"/>
                    </a:lnTo>
                    <a:close/>
                  </a:path>
                </a:pathLst>
              </a:custGeom>
              <a:solidFill>
                <a:srgbClr val="08B0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F73563-5284-76AA-CD02-71325B41D6EB}"/>
                </a:ext>
              </a:extLst>
            </p:cNvPr>
            <p:cNvSpPr/>
            <p:nvPr/>
          </p:nvSpPr>
          <p:spPr>
            <a:xfrm>
              <a:off x="8314961" y="2027569"/>
              <a:ext cx="2394584" cy="2392203"/>
            </a:xfrm>
            <a:custGeom>
              <a:avLst/>
              <a:gdLst>
                <a:gd name="connsiteX0" fmla="*/ 1197293 w 2394584"/>
                <a:gd name="connsiteY0" fmla="*/ 78581 h 2392203"/>
                <a:gd name="connsiteX1" fmla="*/ 1251014 w 2394584"/>
                <a:gd name="connsiteY1" fmla="*/ 0 h 2392203"/>
                <a:gd name="connsiteX2" fmla="*/ 1297496 w 2394584"/>
                <a:gd name="connsiteY2" fmla="*/ 83153 h 2392203"/>
                <a:gd name="connsiteX3" fmla="*/ 1357979 w 2394584"/>
                <a:gd name="connsiteY3" fmla="*/ 9620 h 2392203"/>
                <a:gd name="connsiteX4" fmla="*/ 1396841 w 2394584"/>
                <a:gd name="connsiteY4" fmla="*/ 96584 h 2392203"/>
                <a:gd name="connsiteX5" fmla="*/ 1463707 w 2394584"/>
                <a:gd name="connsiteY5" fmla="*/ 28766 h 2392203"/>
                <a:gd name="connsiteX6" fmla="*/ 1494568 w 2394584"/>
                <a:gd name="connsiteY6" fmla="*/ 118872 h 2392203"/>
                <a:gd name="connsiteX7" fmla="*/ 1567243 w 2394584"/>
                <a:gd name="connsiteY7" fmla="*/ 57436 h 2392203"/>
                <a:gd name="connsiteX8" fmla="*/ 1589913 w 2394584"/>
                <a:gd name="connsiteY8" fmla="*/ 149828 h 2392203"/>
                <a:gd name="connsiteX9" fmla="*/ 1667828 w 2394584"/>
                <a:gd name="connsiteY9" fmla="*/ 95155 h 2392203"/>
                <a:gd name="connsiteX10" fmla="*/ 1682115 w 2394584"/>
                <a:gd name="connsiteY10" fmla="*/ 189262 h 2392203"/>
                <a:gd name="connsiteX11" fmla="*/ 1764602 w 2394584"/>
                <a:gd name="connsiteY11" fmla="*/ 141732 h 2392203"/>
                <a:gd name="connsiteX12" fmla="*/ 1770412 w 2394584"/>
                <a:gd name="connsiteY12" fmla="*/ 236792 h 2392203"/>
                <a:gd name="connsiteX13" fmla="*/ 1856899 w 2394584"/>
                <a:gd name="connsiteY13" fmla="*/ 196882 h 2392203"/>
                <a:gd name="connsiteX14" fmla="*/ 1854137 w 2394584"/>
                <a:gd name="connsiteY14" fmla="*/ 292037 h 2392203"/>
                <a:gd name="connsiteX15" fmla="*/ 1943767 w 2394584"/>
                <a:gd name="connsiteY15" fmla="*/ 260033 h 2392203"/>
                <a:gd name="connsiteX16" fmla="*/ 1932527 w 2394584"/>
                <a:gd name="connsiteY16" fmla="*/ 354521 h 2392203"/>
                <a:gd name="connsiteX17" fmla="*/ 2024729 w 2394584"/>
                <a:gd name="connsiteY17" fmla="*/ 330708 h 2392203"/>
                <a:gd name="connsiteX18" fmla="*/ 2005013 w 2394584"/>
                <a:gd name="connsiteY18" fmla="*/ 423863 h 2392203"/>
                <a:gd name="connsiteX19" fmla="*/ 2098929 w 2394584"/>
                <a:gd name="connsiteY19" fmla="*/ 408337 h 2392203"/>
                <a:gd name="connsiteX20" fmla="*/ 2070926 w 2394584"/>
                <a:gd name="connsiteY20" fmla="*/ 499396 h 2392203"/>
                <a:gd name="connsiteX21" fmla="*/ 2165890 w 2394584"/>
                <a:gd name="connsiteY21" fmla="*/ 492347 h 2392203"/>
                <a:gd name="connsiteX22" fmla="*/ 2129885 w 2394584"/>
                <a:gd name="connsiteY22" fmla="*/ 580454 h 2392203"/>
                <a:gd name="connsiteX23" fmla="*/ 2225135 w 2394584"/>
                <a:gd name="connsiteY23" fmla="*/ 581978 h 2392203"/>
                <a:gd name="connsiteX24" fmla="*/ 2181320 w 2394584"/>
                <a:gd name="connsiteY24" fmla="*/ 666560 h 2392203"/>
                <a:gd name="connsiteX25" fmla="*/ 2275999 w 2394584"/>
                <a:gd name="connsiteY25" fmla="*/ 676561 h 2392203"/>
                <a:gd name="connsiteX26" fmla="*/ 2224850 w 2394584"/>
                <a:gd name="connsiteY26" fmla="*/ 756857 h 2392203"/>
                <a:gd name="connsiteX27" fmla="*/ 2318195 w 2394584"/>
                <a:gd name="connsiteY27" fmla="*/ 775430 h 2392203"/>
                <a:gd name="connsiteX28" fmla="*/ 2260092 w 2394584"/>
                <a:gd name="connsiteY28" fmla="*/ 850773 h 2392203"/>
                <a:gd name="connsiteX29" fmla="*/ 2351437 w 2394584"/>
                <a:gd name="connsiteY29" fmla="*/ 877538 h 2392203"/>
                <a:gd name="connsiteX30" fmla="*/ 2286762 w 2394584"/>
                <a:gd name="connsiteY30" fmla="*/ 947452 h 2392203"/>
                <a:gd name="connsiteX31" fmla="*/ 2375345 w 2394584"/>
                <a:gd name="connsiteY31" fmla="*/ 982313 h 2392203"/>
                <a:gd name="connsiteX32" fmla="*/ 2304669 w 2394584"/>
                <a:gd name="connsiteY32" fmla="*/ 1046036 h 2392203"/>
                <a:gd name="connsiteX33" fmla="*/ 2389727 w 2394584"/>
                <a:gd name="connsiteY33" fmla="*/ 1088803 h 2392203"/>
                <a:gd name="connsiteX34" fmla="*/ 2313623 w 2394584"/>
                <a:gd name="connsiteY34" fmla="*/ 1145953 h 2392203"/>
                <a:gd name="connsiteX35" fmla="*/ 2394585 w 2394584"/>
                <a:gd name="connsiteY35" fmla="*/ 1196054 h 2392203"/>
                <a:gd name="connsiteX36" fmla="*/ 2313623 w 2394584"/>
                <a:gd name="connsiteY36" fmla="*/ 1246251 h 2392203"/>
                <a:gd name="connsiteX37" fmla="*/ 2389727 w 2394584"/>
                <a:gd name="connsiteY37" fmla="*/ 1303401 h 2392203"/>
                <a:gd name="connsiteX38" fmla="*/ 2304669 w 2394584"/>
                <a:gd name="connsiteY38" fmla="*/ 1346073 h 2392203"/>
                <a:gd name="connsiteX39" fmla="*/ 2375345 w 2394584"/>
                <a:gd name="connsiteY39" fmla="*/ 1409891 h 2392203"/>
                <a:gd name="connsiteX40" fmla="*/ 2286762 w 2394584"/>
                <a:gd name="connsiteY40" fmla="*/ 1444752 h 2392203"/>
                <a:gd name="connsiteX41" fmla="*/ 2351437 w 2394584"/>
                <a:gd name="connsiteY41" fmla="*/ 1514570 h 2392203"/>
                <a:gd name="connsiteX42" fmla="*/ 2260092 w 2394584"/>
                <a:gd name="connsiteY42" fmla="*/ 1541431 h 2392203"/>
                <a:gd name="connsiteX43" fmla="*/ 2318195 w 2394584"/>
                <a:gd name="connsiteY43" fmla="*/ 1616774 h 2392203"/>
                <a:gd name="connsiteX44" fmla="*/ 2224850 w 2394584"/>
                <a:gd name="connsiteY44" fmla="*/ 1635252 h 2392203"/>
                <a:gd name="connsiteX45" fmla="*/ 2275999 w 2394584"/>
                <a:gd name="connsiteY45" fmla="*/ 1715548 h 2392203"/>
                <a:gd name="connsiteX46" fmla="*/ 2181320 w 2394584"/>
                <a:gd name="connsiteY46" fmla="*/ 1725644 h 2392203"/>
                <a:gd name="connsiteX47" fmla="*/ 2225135 w 2394584"/>
                <a:gd name="connsiteY47" fmla="*/ 1810131 h 2392203"/>
                <a:gd name="connsiteX48" fmla="*/ 2129885 w 2394584"/>
                <a:gd name="connsiteY48" fmla="*/ 1811655 h 2392203"/>
                <a:gd name="connsiteX49" fmla="*/ 2165890 w 2394584"/>
                <a:gd name="connsiteY49" fmla="*/ 1899857 h 2392203"/>
                <a:gd name="connsiteX50" fmla="*/ 2070926 w 2394584"/>
                <a:gd name="connsiteY50" fmla="*/ 1892808 h 2392203"/>
                <a:gd name="connsiteX51" fmla="*/ 2098929 w 2394584"/>
                <a:gd name="connsiteY51" fmla="*/ 1983867 h 2392203"/>
                <a:gd name="connsiteX52" fmla="*/ 2005013 w 2394584"/>
                <a:gd name="connsiteY52" fmla="*/ 1968341 h 2392203"/>
                <a:gd name="connsiteX53" fmla="*/ 2024729 w 2394584"/>
                <a:gd name="connsiteY53" fmla="*/ 2061496 h 2392203"/>
                <a:gd name="connsiteX54" fmla="*/ 1932527 w 2394584"/>
                <a:gd name="connsiteY54" fmla="*/ 2037588 h 2392203"/>
                <a:gd name="connsiteX55" fmla="*/ 1943767 w 2394584"/>
                <a:gd name="connsiteY55" fmla="*/ 2132171 h 2392203"/>
                <a:gd name="connsiteX56" fmla="*/ 1854137 w 2394584"/>
                <a:gd name="connsiteY56" fmla="*/ 2100167 h 2392203"/>
                <a:gd name="connsiteX57" fmla="*/ 1856899 w 2394584"/>
                <a:gd name="connsiteY57" fmla="*/ 2195322 h 2392203"/>
                <a:gd name="connsiteX58" fmla="*/ 1770412 w 2394584"/>
                <a:gd name="connsiteY58" fmla="*/ 2155412 h 2392203"/>
                <a:gd name="connsiteX59" fmla="*/ 1764602 w 2394584"/>
                <a:gd name="connsiteY59" fmla="*/ 2250377 h 2392203"/>
                <a:gd name="connsiteX60" fmla="*/ 1682115 w 2394584"/>
                <a:gd name="connsiteY60" fmla="*/ 2202847 h 2392203"/>
                <a:gd name="connsiteX61" fmla="*/ 1667828 w 2394584"/>
                <a:gd name="connsiteY61" fmla="*/ 2297049 h 2392203"/>
                <a:gd name="connsiteX62" fmla="*/ 1589913 w 2394584"/>
                <a:gd name="connsiteY62" fmla="*/ 2242280 h 2392203"/>
                <a:gd name="connsiteX63" fmla="*/ 1567243 w 2394584"/>
                <a:gd name="connsiteY63" fmla="*/ 2334768 h 2392203"/>
                <a:gd name="connsiteX64" fmla="*/ 1494568 w 2394584"/>
                <a:gd name="connsiteY64" fmla="*/ 2273237 h 2392203"/>
                <a:gd name="connsiteX65" fmla="*/ 1463707 w 2394584"/>
                <a:gd name="connsiteY65" fmla="*/ 2363343 h 2392203"/>
                <a:gd name="connsiteX66" fmla="*/ 1396841 w 2394584"/>
                <a:gd name="connsiteY66" fmla="*/ 2295620 h 2392203"/>
                <a:gd name="connsiteX67" fmla="*/ 1357979 w 2394584"/>
                <a:gd name="connsiteY67" fmla="*/ 2382488 h 2392203"/>
                <a:gd name="connsiteX68" fmla="*/ 1297496 w 2394584"/>
                <a:gd name="connsiteY68" fmla="*/ 2309051 h 2392203"/>
                <a:gd name="connsiteX69" fmla="*/ 1251014 w 2394584"/>
                <a:gd name="connsiteY69" fmla="*/ 2392204 h 2392203"/>
                <a:gd name="connsiteX70" fmla="*/ 1197293 w 2394584"/>
                <a:gd name="connsiteY70" fmla="*/ 2313527 h 2392203"/>
                <a:gd name="connsiteX71" fmla="*/ 1143572 w 2394584"/>
                <a:gd name="connsiteY71" fmla="*/ 2392204 h 2392203"/>
                <a:gd name="connsiteX72" fmla="*/ 1097090 w 2394584"/>
                <a:gd name="connsiteY72" fmla="*/ 2309051 h 2392203"/>
                <a:gd name="connsiteX73" fmla="*/ 1036606 w 2394584"/>
                <a:gd name="connsiteY73" fmla="*/ 2382488 h 2392203"/>
                <a:gd name="connsiteX74" fmla="*/ 997744 w 2394584"/>
                <a:gd name="connsiteY74" fmla="*/ 2295620 h 2392203"/>
                <a:gd name="connsiteX75" fmla="*/ 930878 w 2394584"/>
                <a:gd name="connsiteY75" fmla="*/ 2363343 h 2392203"/>
                <a:gd name="connsiteX76" fmla="*/ 900017 w 2394584"/>
                <a:gd name="connsiteY76" fmla="*/ 2273237 h 2392203"/>
                <a:gd name="connsiteX77" fmla="*/ 827342 w 2394584"/>
                <a:gd name="connsiteY77" fmla="*/ 2334768 h 2392203"/>
                <a:gd name="connsiteX78" fmla="*/ 804672 w 2394584"/>
                <a:gd name="connsiteY78" fmla="*/ 2242280 h 2392203"/>
                <a:gd name="connsiteX79" fmla="*/ 726758 w 2394584"/>
                <a:gd name="connsiteY79" fmla="*/ 2297049 h 2392203"/>
                <a:gd name="connsiteX80" fmla="*/ 712470 w 2394584"/>
                <a:gd name="connsiteY80" fmla="*/ 2202847 h 2392203"/>
                <a:gd name="connsiteX81" fmla="*/ 629888 w 2394584"/>
                <a:gd name="connsiteY81" fmla="*/ 2250377 h 2392203"/>
                <a:gd name="connsiteX82" fmla="*/ 624173 w 2394584"/>
                <a:gd name="connsiteY82" fmla="*/ 2155412 h 2392203"/>
                <a:gd name="connsiteX83" fmla="*/ 537686 w 2394584"/>
                <a:gd name="connsiteY83" fmla="*/ 2195322 h 2392203"/>
                <a:gd name="connsiteX84" fmla="*/ 540449 w 2394584"/>
                <a:gd name="connsiteY84" fmla="*/ 2100167 h 2392203"/>
                <a:gd name="connsiteX85" fmla="*/ 450818 w 2394584"/>
                <a:gd name="connsiteY85" fmla="*/ 2132171 h 2392203"/>
                <a:gd name="connsiteX86" fmla="*/ 462058 w 2394584"/>
                <a:gd name="connsiteY86" fmla="*/ 2037588 h 2392203"/>
                <a:gd name="connsiteX87" fmla="*/ 369856 w 2394584"/>
                <a:gd name="connsiteY87" fmla="*/ 2061496 h 2392203"/>
                <a:gd name="connsiteX88" fmla="*/ 389573 w 2394584"/>
                <a:gd name="connsiteY88" fmla="*/ 1968341 h 2392203"/>
                <a:gd name="connsiteX89" fmla="*/ 295656 w 2394584"/>
                <a:gd name="connsiteY89" fmla="*/ 1983867 h 2392203"/>
                <a:gd name="connsiteX90" fmla="*/ 323660 w 2394584"/>
                <a:gd name="connsiteY90" fmla="*/ 1892808 h 2392203"/>
                <a:gd name="connsiteX91" fmla="*/ 228695 w 2394584"/>
                <a:gd name="connsiteY91" fmla="*/ 1899857 h 2392203"/>
                <a:gd name="connsiteX92" fmla="*/ 264700 w 2394584"/>
                <a:gd name="connsiteY92" fmla="*/ 1811655 h 2392203"/>
                <a:gd name="connsiteX93" fmla="*/ 169450 w 2394584"/>
                <a:gd name="connsiteY93" fmla="*/ 1810131 h 2392203"/>
                <a:gd name="connsiteX94" fmla="*/ 213265 w 2394584"/>
                <a:gd name="connsiteY94" fmla="*/ 1725644 h 2392203"/>
                <a:gd name="connsiteX95" fmla="*/ 118586 w 2394584"/>
                <a:gd name="connsiteY95" fmla="*/ 1715548 h 2392203"/>
                <a:gd name="connsiteX96" fmla="*/ 169736 w 2394584"/>
                <a:gd name="connsiteY96" fmla="*/ 1635252 h 2392203"/>
                <a:gd name="connsiteX97" fmla="*/ 76391 w 2394584"/>
                <a:gd name="connsiteY97" fmla="*/ 1616774 h 2392203"/>
                <a:gd name="connsiteX98" fmla="*/ 134493 w 2394584"/>
                <a:gd name="connsiteY98" fmla="*/ 1541431 h 2392203"/>
                <a:gd name="connsiteX99" fmla="*/ 43148 w 2394584"/>
                <a:gd name="connsiteY99" fmla="*/ 1514570 h 2392203"/>
                <a:gd name="connsiteX100" fmla="*/ 107823 w 2394584"/>
                <a:gd name="connsiteY100" fmla="*/ 1444752 h 2392203"/>
                <a:gd name="connsiteX101" fmla="*/ 19241 w 2394584"/>
                <a:gd name="connsiteY101" fmla="*/ 1409891 h 2392203"/>
                <a:gd name="connsiteX102" fmla="*/ 89916 w 2394584"/>
                <a:gd name="connsiteY102" fmla="*/ 1346073 h 2392203"/>
                <a:gd name="connsiteX103" fmla="*/ 4858 w 2394584"/>
                <a:gd name="connsiteY103" fmla="*/ 1303401 h 2392203"/>
                <a:gd name="connsiteX104" fmla="*/ 80963 w 2394584"/>
                <a:gd name="connsiteY104" fmla="*/ 1246251 h 2392203"/>
                <a:gd name="connsiteX105" fmla="*/ 0 w 2394584"/>
                <a:gd name="connsiteY105" fmla="*/ 1196054 h 2392203"/>
                <a:gd name="connsiteX106" fmla="*/ 80963 w 2394584"/>
                <a:gd name="connsiteY106" fmla="*/ 1145953 h 2392203"/>
                <a:gd name="connsiteX107" fmla="*/ 4858 w 2394584"/>
                <a:gd name="connsiteY107" fmla="*/ 1088803 h 2392203"/>
                <a:gd name="connsiteX108" fmla="*/ 89916 w 2394584"/>
                <a:gd name="connsiteY108" fmla="*/ 1046036 h 2392203"/>
                <a:gd name="connsiteX109" fmla="*/ 19241 w 2394584"/>
                <a:gd name="connsiteY109" fmla="*/ 982313 h 2392203"/>
                <a:gd name="connsiteX110" fmla="*/ 107823 w 2394584"/>
                <a:gd name="connsiteY110" fmla="*/ 947452 h 2392203"/>
                <a:gd name="connsiteX111" fmla="*/ 43148 w 2394584"/>
                <a:gd name="connsiteY111" fmla="*/ 877538 h 2392203"/>
                <a:gd name="connsiteX112" fmla="*/ 134493 w 2394584"/>
                <a:gd name="connsiteY112" fmla="*/ 850773 h 2392203"/>
                <a:gd name="connsiteX113" fmla="*/ 76391 w 2394584"/>
                <a:gd name="connsiteY113" fmla="*/ 775430 h 2392203"/>
                <a:gd name="connsiteX114" fmla="*/ 169736 w 2394584"/>
                <a:gd name="connsiteY114" fmla="*/ 756857 h 2392203"/>
                <a:gd name="connsiteX115" fmla="*/ 118586 w 2394584"/>
                <a:gd name="connsiteY115" fmla="*/ 676561 h 2392203"/>
                <a:gd name="connsiteX116" fmla="*/ 213265 w 2394584"/>
                <a:gd name="connsiteY116" fmla="*/ 666560 h 2392203"/>
                <a:gd name="connsiteX117" fmla="*/ 169450 w 2394584"/>
                <a:gd name="connsiteY117" fmla="*/ 581978 h 2392203"/>
                <a:gd name="connsiteX118" fmla="*/ 264700 w 2394584"/>
                <a:gd name="connsiteY118" fmla="*/ 580454 h 2392203"/>
                <a:gd name="connsiteX119" fmla="*/ 228695 w 2394584"/>
                <a:gd name="connsiteY119" fmla="*/ 492347 h 2392203"/>
                <a:gd name="connsiteX120" fmla="*/ 323660 w 2394584"/>
                <a:gd name="connsiteY120" fmla="*/ 499396 h 2392203"/>
                <a:gd name="connsiteX121" fmla="*/ 295656 w 2394584"/>
                <a:gd name="connsiteY121" fmla="*/ 408337 h 2392203"/>
                <a:gd name="connsiteX122" fmla="*/ 389573 w 2394584"/>
                <a:gd name="connsiteY122" fmla="*/ 423863 h 2392203"/>
                <a:gd name="connsiteX123" fmla="*/ 369856 w 2394584"/>
                <a:gd name="connsiteY123" fmla="*/ 330708 h 2392203"/>
                <a:gd name="connsiteX124" fmla="*/ 462058 w 2394584"/>
                <a:gd name="connsiteY124" fmla="*/ 354521 h 2392203"/>
                <a:gd name="connsiteX125" fmla="*/ 450818 w 2394584"/>
                <a:gd name="connsiteY125" fmla="*/ 260033 h 2392203"/>
                <a:gd name="connsiteX126" fmla="*/ 540449 w 2394584"/>
                <a:gd name="connsiteY126" fmla="*/ 292037 h 2392203"/>
                <a:gd name="connsiteX127" fmla="*/ 537686 w 2394584"/>
                <a:gd name="connsiteY127" fmla="*/ 196882 h 2392203"/>
                <a:gd name="connsiteX128" fmla="*/ 624173 w 2394584"/>
                <a:gd name="connsiteY128" fmla="*/ 236792 h 2392203"/>
                <a:gd name="connsiteX129" fmla="*/ 629888 w 2394584"/>
                <a:gd name="connsiteY129" fmla="*/ 141732 h 2392203"/>
                <a:gd name="connsiteX130" fmla="*/ 712470 w 2394584"/>
                <a:gd name="connsiteY130" fmla="*/ 189262 h 2392203"/>
                <a:gd name="connsiteX131" fmla="*/ 726758 w 2394584"/>
                <a:gd name="connsiteY131" fmla="*/ 95155 h 2392203"/>
                <a:gd name="connsiteX132" fmla="*/ 804672 w 2394584"/>
                <a:gd name="connsiteY132" fmla="*/ 149828 h 2392203"/>
                <a:gd name="connsiteX133" fmla="*/ 827342 w 2394584"/>
                <a:gd name="connsiteY133" fmla="*/ 57436 h 2392203"/>
                <a:gd name="connsiteX134" fmla="*/ 900017 w 2394584"/>
                <a:gd name="connsiteY134" fmla="*/ 118872 h 2392203"/>
                <a:gd name="connsiteX135" fmla="*/ 930878 w 2394584"/>
                <a:gd name="connsiteY135" fmla="*/ 28766 h 2392203"/>
                <a:gd name="connsiteX136" fmla="*/ 997744 w 2394584"/>
                <a:gd name="connsiteY136" fmla="*/ 96584 h 2392203"/>
                <a:gd name="connsiteX137" fmla="*/ 1036606 w 2394584"/>
                <a:gd name="connsiteY137" fmla="*/ 9620 h 2392203"/>
                <a:gd name="connsiteX138" fmla="*/ 1097090 w 2394584"/>
                <a:gd name="connsiteY138" fmla="*/ 83153 h 2392203"/>
                <a:gd name="connsiteX139" fmla="*/ 1143572 w 2394584"/>
                <a:gd name="connsiteY139" fmla="*/ 0 h 239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394584" h="2392203">
                  <a:moveTo>
                    <a:pt x="1197293" y="78581"/>
                  </a:moveTo>
                  <a:lnTo>
                    <a:pt x="1251014" y="0"/>
                  </a:lnTo>
                  <a:lnTo>
                    <a:pt x="1297496" y="83153"/>
                  </a:lnTo>
                  <a:lnTo>
                    <a:pt x="1357979" y="9620"/>
                  </a:lnTo>
                  <a:lnTo>
                    <a:pt x="1396841" y="96584"/>
                  </a:lnTo>
                  <a:lnTo>
                    <a:pt x="1463707" y="28766"/>
                  </a:lnTo>
                  <a:lnTo>
                    <a:pt x="1494568" y="118872"/>
                  </a:lnTo>
                  <a:lnTo>
                    <a:pt x="1567243" y="57436"/>
                  </a:lnTo>
                  <a:lnTo>
                    <a:pt x="1589913" y="149828"/>
                  </a:lnTo>
                  <a:lnTo>
                    <a:pt x="1667828" y="95155"/>
                  </a:lnTo>
                  <a:lnTo>
                    <a:pt x="1682115" y="189262"/>
                  </a:lnTo>
                  <a:lnTo>
                    <a:pt x="1764602" y="141732"/>
                  </a:lnTo>
                  <a:lnTo>
                    <a:pt x="1770412" y="236792"/>
                  </a:lnTo>
                  <a:lnTo>
                    <a:pt x="1856899" y="196882"/>
                  </a:lnTo>
                  <a:lnTo>
                    <a:pt x="1854137" y="292037"/>
                  </a:lnTo>
                  <a:lnTo>
                    <a:pt x="1943767" y="260033"/>
                  </a:lnTo>
                  <a:lnTo>
                    <a:pt x="1932527" y="354521"/>
                  </a:lnTo>
                  <a:lnTo>
                    <a:pt x="2024729" y="330708"/>
                  </a:lnTo>
                  <a:lnTo>
                    <a:pt x="2005013" y="423863"/>
                  </a:lnTo>
                  <a:lnTo>
                    <a:pt x="2098929" y="408337"/>
                  </a:lnTo>
                  <a:lnTo>
                    <a:pt x="2070926" y="499396"/>
                  </a:lnTo>
                  <a:lnTo>
                    <a:pt x="2165890" y="492347"/>
                  </a:lnTo>
                  <a:lnTo>
                    <a:pt x="2129885" y="580454"/>
                  </a:lnTo>
                  <a:lnTo>
                    <a:pt x="2225135" y="581978"/>
                  </a:lnTo>
                  <a:lnTo>
                    <a:pt x="2181320" y="666560"/>
                  </a:lnTo>
                  <a:lnTo>
                    <a:pt x="2275999" y="676561"/>
                  </a:lnTo>
                  <a:lnTo>
                    <a:pt x="2224850" y="756857"/>
                  </a:lnTo>
                  <a:lnTo>
                    <a:pt x="2318195" y="775430"/>
                  </a:lnTo>
                  <a:lnTo>
                    <a:pt x="2260092" y="850773"/>
                  </a:lnTo>
                  <a:lnTo>
                    <a:pt x="2351437" y="877538"/>
                  </a:lnTo>
                  <a:lnTo>
                    <a:pt x="2286762" y="947452"/>
                  </a:lnTo>
                  <a:lnTo>
                    <a:pt x="2375345" y="982313"/>
                  </a:lnTo>
                  <a:lnTo>
                    <a:pt x="2304669" y="1046036"/>
                  </a:lnTo>
                  <a:lnTo>
                    <a:pt x="2389727" y="1088803"/>
                  </a:lnTo>
                  <a:lnTo>
                    <a:pt x="2313623" y="1145953"/>
                  </a:lnTo>
                  <a:lnTo>
                    <a:pt x="2394585" y="1196054"/>
                  </a:lnTo>
                  <a:lnTo>
                    <a:pt x="2313623" y="1246251"/>
                  </a:lnTo>
                  <a:lnTo>
                    <a:pt x="2389727" y="1303401"/>
                  </a:lnTo>
                  <a:lnTo>
                    <a:pt x="2304669" y="1346073"/>
                  </a:lnTo>
                  <a:lnTo>
                    <a:pt x="2375345" y="1409891"/>
                  </a:lnTo>
                  <a:lnTo>
                    <a:pt x="2286762" y="1444752"/>
                  </a:lnTo>
                  <a:lnTo>
                    <a:pt x="2351437" y="1514570"/>
                  </a:lnTo>
                  <a:lnTo>
                    <a:pt x="2260092" y="1541431"/>
                  </a:lnTo>
                  <a:lnTo>
                    <a:pt x="2318195" y="1616774"/>
                  </a:lnTo>
                  <a:lnTo>
                    <a:pt x="2224850" y="1635252"/>
                  </a:lnTo>
                  <a:lnTo>
                    <a:pt x="2275999" y="1715548"/>
                  </a:lnTo>
                  <a:lnTo>
                    <a:pt x="2181320" y="1725644"/>
                  </a:lnTo>
                  <a:lnTo>
                    <a:pt x="2225135" y="1810131"/>
                  </a:lnTo>
                  <a:lnTo>
                    <a:pt x="2129885" y="1811655"/>
                  </a:lnTo>
                  <a:lnTo>
                    <a:pt x="2165890" y="1899857"/>
                  </a:lnTo>
                  <a:lnTo>
                    <a:pt x="2070926" y="1892808"/>
                  </a:lnTo>
                  <a:lnTo>
                    <a:pt x="2098929" y="1983867"/>
                  </a:lnTo>
                  <a:lnTo>
                    <a:pt x="2005013" y="1968341"/>
                  </a:lnTo>
                  <a:lnTo>
                    <a:pt x="2024729" y="2061496"/>
                  </a:lnTo>
                  <a:lnTo>
                    <a:pt x="1932527" y="2037588"/>
                  </a:lnTo>
                  <a:lnTo>
                    <a:pt x="1943767" y="2132171"/>
                  </a:lnTo>
                  <a:lnTo>
                    <a:pt x="1854137" y="2100167"/>
                  </a:lnTo>
                  <a:lnTo>
                    <a:pt x="1856899" y="2195322"/>
                  </a:lnTo>
                  <a:lnTo>
                    <a:pt x="1770412" y="2155412"/>
                  </a:lnTo>
                  <a:lnTo>
                    <a:pt x="1764602" y="2250377"/>
                  </a:lnTo>
                  <a:lnTo>
                    <a:pt x="1682115" y="2202847"/>
                  </a:lnTo>
                  <a:lnTo>
                    <a:pt x="1667828" y="2297049"/>
                  </a:lnTo>
                  <a:lnTo>
                    <a:pt x="1589913" y="2242280"/>
                  </a:lnTo>
                  <a:lnTo>
                    <a:pt x="1567243" y="2334768"/>
                  </a:lnTo>
                  <a:lnTo>
                    <a:pt x="1494568" y="2273237"/>
                  </a:lnTo>
                  <a:lnTo>
                    <a:pt x="1463707" y="2363343"/>
                  </a:lnTo>
                  <a:lnTo>
                    <a:pt x="1396841" y="2295620"/>
                  </a:lnTo>
                  <a:lnTo>
                    <a:pt x="1357979" y="2382488"/>
                  </a:lnTo>
                  <a:lnTo>
                    <a:pt x="1297496" y="2309051"/>
                  </a:lnTo>
                  <a:lnTo>
                    <a:pt x="1251014" y="2392204"/>
                  </a:lnTo>
                  <a:lnTo>
                    <a:pt x="1197293" y="2313527"/>
                  </a:lnTo>
                  <a:lnTo>
                    <a:pt x="1143572" y="2392204"/>
                  </a:lnTo>
                  <a:lnTo>
                    <a:pt x="1097090" y="2309051"/>
                  </a:lnTo>
                  <a:lnTo>
                    <a:pt x="1036606" y="2382488"/>
                  </a:lnTo>
                  <a:lnTo>
                    <a:pt x="997744" y="2295620"/>
                  </a:lnTo>
                  <a:lnTo>
                    <a:pt x="930878" y="2363343"/>
                  </a:lnTo>
                  <a:lnTo>
                    <a:pt x="900017" y="2273237"/>
                  </a:lnTo>
                  <a:lnTo>
                    <a:pt x="827342" y="2334768"/>
                  </a:lnTo>
                  <a:lnTo>
                    <a:pt x="804672" y="2242280"/>
                  </a:lnTo>
                  <a:lnTo>
                    <a:pt x="726758" y="2297049"/>
                  </a:lnTo>
                  <a:lnTo>
                    <a:pt x="712470" y="2202847"/>
                  </a:lnTo>
                  <a:lnTo>
                    <a:pt x="629888" y="2250377"/>
                  </a:lnTo>
                  <a:lnTo>
                    <a:pt x="624173" y="2155412"/>
                  </a:lnTo>
                  <a:lnTo>
                    <a:pt x="537686" y="2195322"/>
                  </a:lnTo>
                  <a:lnTo>
                    <a:pt x="540449" y="2100167"/>
                  </a:lnTo>
                  <a:lnTo>
                    <a:pt x="450818" y="2132171"/>
                  </a:lnTo>
                  <a:lnTo>
                    <a:pt x="462058" y="2037588"/>
                  </a:lnTo>
                  <a:lnTo>
                    <a:pt x="369856" y="2061496"/>
                  </a:lnTo>
                  <a:lnTo>
                    <a:pt x="389573" y="1968341"/>
                  </a:lnTo>
                  <a:lnTo>
                    <a:pt x="295656" y="1983867"/>
                  </a:lnTo>
                  <a:lnTo>
                    <a:pt x="323660" y="1892808"/>
                  </a:lnTo>
                  <a:lnTo>
                    <a:pt x="228695" y="1899857"/>
                  </a:lnTo>
                  <a:lnTo>
                    <a:pt x="264700" y="1811655"/>
                  </a:lnTo>
                  <a:lnTo>
                    <a:pt x="169450" y="1810131"/>
                  </a:lnTo>
                  <a:lnTo>
                    <a:pt x="213265" y="1725644"/>
                  </a:lnTo>
                  <a:lnTo>
                    <a:pt x="118586" y="1715548"/>
                  </a:lnTo>
                  <a:lnTo>
                    <a:pt x="169736" y="1635252"/>
                  </a:lnTo>
                  <a:lnTo>
                    <a:pt x="76391" y="1616774"/>
                  </a:lnTo>
                  <a:lnTo>
                    <a:pt x="134493" y="1541431"/>
                  </a:lnTo>
                  <a:lnTo>
                    <a:pt x="43148" y="1514570"/>
                  </a:lnTo>
                  <a:lnTo>
                    <a:pt x="107823" y="1444752"/>
                  </a:lnTo>
                  <a:lnTo>
                    <a:pt x="19241" y="1409891"/>
                  </a:lnTo>
                  <a:lnTo>
                    <a:pt x="89916" y="1346073"/>
                  </a:lnTo>
                  <a:lnTo>
                    <a:pt x="4858" y="1303401"/>
                  </a:lnTo>
                  <a:lnTo>
                    <a:pt x="80963" y="1246251"/>
                  </a:lnTo>
                  <a:lnTo>
                    <a:pt x="0" y="1196054"/>
                  </a:lnTo>
                  <a:lnTo>
                    <a:pt x="80963" y="1145953"/>
                  </a:lnTo>
                  <a:lnTo>
                    <a:pt x="4858" y="1088803"/>
                  </a:lnTo>
                  <a:lnTo>
                    <a:pt x="89916" y="1046036"/>
                  </a:lnTo>
                  <a:lnTo>
                    <a:pt x="19241" y="982313"/>
                  </a:lnTo>
                  <a:lnTo>
                    <a:pt x="107823" y="947452"/>
                  </a:lnTo>
                  <a:lnTo>
                    <a:pt x="43148" y="877538"/>
                  </a:lnTo>
                  <a:lnTo>
                    <a:pt x="134493" y="850773"/>
                  </a:lnTo>
                  <a:lnTo>
                    <a:pt x="76391" y="775430"/>
                  </a:lnTo>
                  <a:lnTo>
                    <a:pt x="169736" y="756857"/>
                  </a:lnTo>
                  <a:lnTo>
                    <a:pt x="118586" y="676561"/>
                  </a:lnTo>
                  <a:lnTo>
                    <a:pt x="213265" y="666560"/>
                  </a:lnTo>
                  <a:lnTo>
                    <a:pt x="169450" y="581978"/>
                  </a:lnTo>
                  <a:lnTo>
                    <a:pt x="264700" y="580454"/>
                  </a:lnTo>
                  <a:lnTo>
                    <a:pt x="228695" y="492347"/>
                  </a:lnTo>
                  <a:lnTo>
                    <a:pt x="323660" y="499396"/>
                  </a:lnTo>
                  <a:lnTo>
                    <a:pt x="295656" y="408337"/>
                  </a:lnTo>
                  <a:lnTo>
                    <a:pt x="389573" y="423863"/>
                  </a:lnTo>
                  <a:lnTo>
                    <a:pt x="369856" y="330708"/>
                  </a:lnTo>
                  <a:lnTo>
                    <a:pt x="462058" y="354521"/>
                  </a:lnTo>
                  <a:lnTo>
                    <a:pt x="450818" y="260033"/>
                  </a:lnTo>
                  <a:lnTo>
                    <a:pt x="540449" y="292037"/>
                  </a:lnTo>
                  <a:lnTo>
                    <a:pt x="537686" y="196882"/>
                  </a:lnTo>
                  <a:lnTo>
                    <a:pt x="624173" y="236792"/>
                  </a:lnTo>
                  <a:lnTo>
                    <a:pt x="629888" y="141732"/>
                  </a:lnTo>
                  <a:lnTo>
                    <a:pt x="712470" y="189262"/>
                  </a:lnTo>
                  <a:lnTo>
                    <a:pt x="726758" y="95155"/>
                  </a:lnTo>
                  <a:lnTo>
                    <a:pt x="804672" y="149828"/>
                  </a:lnTo>
                  <a:lnTo>
                    <a:pt x="827342" y="57436"/>
                  </a:lnTo>
                  <a:lnTo>
                    <a:pt x="900017" y="118872"/>
                  </a:lnTo>
                  <a:lnTo>
                    <a:pt x="930878" y="28766"/>
                  </a:lnTo>
                  <a:lnTo>
                    <a:pt x="997744" y="96584"/>
                  </a:lnTo>
                  <a:lnTo>
                    <a:pt x="1036606" y="9620"/>
                  </a:lnTo>
                  <a:lnTo>
                    <a:pt x="1097090" y="83153"/>
                  </a:lnTo>
                  <a:lnTo>
                    <a:pt x="1143572" y="0"/>
                  </a:lnTo>
                  <a:close/>
                </a:path>
              </a:pathLst>
            </a:custGeom>
            <a:solidFill>
              <a:srgbClr val="08B0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3F74DCE-9F9F-992D-9D27-D312F4CA83B5}"/>
                </a:ext>
              </a:extLst>
            </p:cNvPr>
            <p:cNvSpPr/>
            <p:nvPr/>
          </p:nvSpPr>
          <p:spPr>
            <a:xfrm>
              <a:off x="8546513" y="2257883"/>
              <a:ext cx="1931479" cy="1931574"/>
            </a:xfrm>
            <a:custGeom>
              <a:avLst/>
              <a:gdLst>
                <a:gd name="connsiteX0" fmla="*/ 965740 w 1931479"/>
                <a:gd name="connsiteY0" fmla="*/ 1931575 h 1931574"/>
                <a:gd name="connsiteX1" fmla="*/ 0 w 1931479"/>
                <a:gd name="connsiteY1" fmla="*/ 965835 h 1931574"/>
                <a:gd name="connsiteX2" fmla="*/ 965740 w 1931479"/>
                <a:gd name="connsiteY2" fmla="*/ 0 h 1931574"/>
                <a:gd name="connsiteX3" fmla="*/ 1931480 w 1931479"/>
                <a:gd name="connsiteY3" fmla="*/ 965740 h 1931574"/>
                <a:gd name="connsiteX4" fmla="*/ 965740 w 1931479"/>
                <a:gd name="connsiteY4" fmla="*/ 1931575 h 1931574"/>
                <a:gd name="connsiteX5" fmla="*/ 965740 w 1931479"/>
                <a:gd name="connsiteY5" fmla="*/ 79820 h 1931574"/>
                <a:gd name="connsiteX6" fmla="*/ 79819 w 1931479"/>
                <a:gd name="connsiteY6" fmla="*/ 965740 h 1931574"/>
                <a:gd name="connsiteX7" fmla="*/ 965740 w 1931479"/>
                <a:gd name="connsiteY7" fmla="*/ 1851660 h 1931574"/>
                <a:gd name="connsiteX8" fmla="*/ 1851660 w 1931479"/>
                <a:gd name="connsiteY8" fmla="*/ 965740 h 1931574"/>
                <a:gd name="connsiteX9" fmla="*/ 965740 w 1931479"/>
                <a:gd name="connsiteY9" fmla="*/ 79820 h 193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1479" h="1931574">
                  <a:moveTo>
                    <a:pt x="965740" y="1931575"/>
                  </a:moveTo>
                  <a:cubicBezTo>
                    <a:pt x="433197" y="1931575"/>
                    <a:pt x="0" y="1498378"/>
                    <a:pt x="0" y="965835"/>
                  </a:cubicBezTo>
                  <a:cubicBezTo>
                    <a:pt x="0" y="433292"/>
                    <a:pt x="433197" y="0"/>
                    <a:pt x="965740" y="0"/>
                  </a:cubicBezTo>
                  <a:cubicBezTo>
                    <a:pt x="1498283" y="0"/>
                    <a:pt x="1931480" y="433197"/>
                    <a:pt x="1931480" y="965740"/>
                  </a:cubicBezTo>
                  <a:cubicBezTo>
                    <a:pt x="1931480" y="1498283"/>
                    <a:pt x="1498283" y="1931575"/>
                    <a:pt x="965740" y="1931575"/>
                  </a:cubicBezTo>
                  <a:close/>
                  <a:moveTo>
                    <a:pt x="965740" y="79820"/>
                  </a:moveTo>
                  <a:cubicBezTo>
                    <a:pt x="477203" y="79820"/>
                    <a:pt x="79819" y="477298"/>
                    <a:pt x="79819" y="965740"/>
                  </a:cubicBezTo>
                  <a:cubicBezTo>
                    <a:pt x="79819" y="1454182"/>
                    <a:pt x="477298" y="1851660"/>
                    <a:pt x="965740" y="1851660"/>
                  </a:cubicBezTo>
                  <a:cubicBezTo>
                    <a:pt x="1454182" y="1851660"/>
                    <a:pt x="1851660" y="1454182"/>
                    <a:pt x="1851660" y="965740"/>
                  </a:cubicBezTo>
                  <a:cubicBezTo>
                    <a:pt x="1851660" y="477298"/>
                    <a:pt x="1454277" y="79820"/>
                    <a:pt x="965740" y="798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2554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形 9" descr="D:\51PPT模板网\51pptmoban.com\图片.jpg">
            <a:extLst>
              <a:ext uri="{FF2B5EF4-FFF2-40B4-BE49-F238E27FC236}">
                <a16:creationId xmlns:a16="http://schemas.microsoft.com/office/drawing/2014/main" id="{57DC755F-5400-FE48-57B8-11C016C2E8A6}"/>
              </a:ext>
            </a:extLst>
          </p:cNvPr>
          <p:cNvSpPr/>
          <p:nvPr/>
        </p:nvSpPr>
        <p:spPr>
          <a:xfrm>
            <a:off x="1481650" y="1819099"/>
            <a:ext cx="2486884" cy="3348630"/>
          </a:xfrm>
          <a:custGeom>
            <a:avLst/>
            <a:gdLst>
              <a:gd name="connsiteX0" fmla="*/ 959505 w 3398966"/>
              <a:gd name="connsiteY0" fmla="*/ 3253159 h 4576763"/>
              <a:gd name="connsiteX1" fmla="*/ 796227 w 3398966"/>
              <a:gd name="connsiteY1" fmla="*/ 4509269 h 4576763"/>
              <a:gd name="connsiteX2" fmla="*/ 821612 w 3398966"/>
              <a:gd name="connsiteY2" fmla="*/ 4566371 h 4576763"/>
              <a:gd name="connsiteX3" fmla="*/ 884029 w 3398966"/>
              <a:gd name="connsiteY3" fmla="*/ 4569333 h 4576763"/>
              <a:gd name="connsiteX4" fmla="*/ 1699483 w 3398966"/>
              <a:gd name="connsiteY4" fmla="*/ 4118524 h 4576763"/>
              <a:gd name="connsiteX5" fmla="*/ 2514938 w 3398966"/>
              <a:gd name="connsiteY5" fmla="*/ 4569333 h 4576763"/>
              <a:gd name="connsiteX6" fmla="*/ 2577355 w 3398966"/>
              <a:gd name="connsiteY6" fmla="*/ 4566371 h 4576763"/>
              <a:gd name="connsiteX7" fmla="*/ 2602739 w 3398966"/>
              <a:gd name="connsiteY7" fmla="*/ 4509269 h 4576763"/>
              <a:gd name="connsiteX8" fmla="*/ 2439461 w 3398966"/>
              <a:gd name="connsiteY8" fmla="*/ 3253159 h 4576763"/>
              <a:gd name="connsiteX9" fmla="*/ 2588090 w 3398966"/>
              <a:gd name="connsiteY9" fmla="*/ 3257093 h 4576763"/>
              <a:gd name="connsiteX10" fmla="*/ 2742233 w 3398966"/>
              <a:gd name="connsiteY10" fmla="*/ 3209249 h 4576763"/>
              <a:gd name="connsiteX11" fmla="*/ 2835359 w 3398966"/>
              <a:gd name="connsiteY11" fmla="*/ 3077442 h 4576763"/>
              <a:gd name="connsiteX12" fmla="*/ 2951811 w 3398966"/>
              <a:gd name="connsiteY12" fmla="*/ 2683897 h 4576763"/>
              <a:gd name="connsiteX13" fmla="*/ 3290101 w 3398966"/>
              <a:gd name="connsiteY13" fmla="*/ 2451535 h 4576763"/>
              <a:gd name="connsiteX14" fmla="*/ 3386685 w 3398966"/>
              <a:gd name="connsiteY14" fmla="*/ 2322233 h 4576763"/>
              <a:gd name="connsiteX15" fmla="*/ 3384551 w 3398966"/>
              <a:gd name="connsiteY15" fmla="*/ 2160861 h 4576763"/>
              <a:gd name="connsiteX16" fmla="*/ 3247448 w 3398966"/>
              <a:gd name="connsiteY16" fmla="*/ 1774031 h 4576763"/>
              <a:gd name="connsiteX17" fmla="*/ 3384551 w 3398966"/>
              <a:gd name="connsiteY17" fmla="*/ 1387202 h 4576763"/>
              <a:gd name="connsiteX18" fmla="*/ 3386685 w 3398966"/>
              <a:gd name="connsiteY18" fmla="*/ 1225829 h 4576763"/>
              <a:gd name="connsiteX19" fmla="*/ 3290101 w 3398966"/>
              <a:gd name="connsiteY19" fmla="*/ 1096528 h 4576763"/>
              <a:gd name="connsiteX20" fmla="*/ 2951811 w 3398966"/>
              <a:gd name="connsiteY20" fmla="*/ 864165 h 4576763"/>
              <a:gd name="connsiteX21" fmla="*/ 2835359 w 3398966"/>
              <a:gd name="connsiteY21" fmla="*/ 470621 h 4576763"/>
              <a:gd name="connsiteX22" fmla="*/ 2742233 w 3398966"/>
              <a:gd name="connsiteY22" fmla="*/ 338814 h 4576763"/>
              <a:gd name="connsiteX23" fmla="*/ 2588090 w 3398966"/>
              <a:gd name="connsiteY23" fmla="*/ 290970 h 4576763"/>
              <a:gd name="connsiteX24" fmla="*/ 2177829 w 3398966"/>
              <a:gd name="connsiteY24" fmla="*/ 301838 h 4576763"/>
              <a:gd name="connsiteX25" fmla="*/ 1852302 w 3398966"/>
              <a:gd name="connsiteY25" fmla="*/ 51902 h 4576763"/>
              <a:gd name="connsiteX26" fmla="*/ 1699483 w 3398966"/>
              <a:gd name="connsiteY26" fmla="*/ 0 h 4576763"/>
              <a:gd name="connsiteX27" fmla="*/ 1546664 w 3398966"/>
              <a:gd name="connsiteY27" fmla="*/ 51902 h 4576763"/>
              <a:gd name="connsiteX28" fmla="*/ 1221138 w 3398966"/>
              <a:gd name="connsiteY28" fmla="*/ 301838 h 4576763"/>
              <a:gd name="connsiteX29" fmla="*/ 810877 w 3398966"/>
              <a:gd name="connsiteY29" fmla="*/ 290970 h 4576763"/>
              <a:gd name="connsiteX30" fmla="*/ 656734 w 3398966"/>
              <a:gd name="connsiteY30" fmla="*/ 338814 h 4576763"/>
              <a:gd name="connsiteX31" fmla="*/ 563608 w 3398966"/>
              <a:gd name="connsiteY31" fmla="*/ 470621 h 4576763"/>
              <a:gd name="connsiteX32" fmla="*/ 447155 w 3398966"/>
              <a:gd name="connsiteY32" fmla="*/ 864165 h 4576763"/>
              <a:gd name="connsiteX33" fmla="*/ 108865 w 3398966"/>
              <a:gd name="connsiteY33" fmla="*/ 1096528 h 4576763"/>
              <a:gd name="connsiteX34" fmla="*/ 12282 w 3398966"/>
              <a:gd name="connsiteY34" fmla="*/ 1225829 h 4576763"/>
              <a:gd name="connsiteX35" fmla="*/ 14415 w 3398966"/>
              <a:gd name="connsiteY35" fmla="*/ 1387202 h 4576763"/>
              <a:gd name="connsiteX36" fmla="*/ 151518 w 3398966"/>
              <a:gd name="connsiteY36" fmla="*/ 1774031 h 4576763"/>
              <a:gd name="connsiteX37" fmla="*/ 14415 w 3398966"/>
              <a:gd name="connsiteY37" fmla="*/ 2160861 h 4576763"/>
              <a:gd name="connsiteX38" fmla="*/ 12282 w 3398966"/>
              <a:gd name="connsiteY38" fmla="*/ 2322233 h 4576763"/>
              <a:gd name="connsiteX39" fmla="*/ 108865 w 3398966"/>
              <a:gd name="connsiteY39" fmla="*/ 2451535 h 4576763"/>
              <a:gd name="connsiteX40" fmla="*/ 447155 w 3398966"/>
              <a:gd name="connsiteY40" fmla="*/ 2683897 h 4576763"/>
              <a:gd name="connsiteX41" fmla="*/ 563608 w 3398966"/>
              <a:gd name="connsiteY41" fmla="*/ 3077442 h 4576763"/>
              <a:gd name="connsiteX42" fmla="*/ 656734 w 3398966"/>
              <a:gd name="connsiteY42" fmla="*/ 3209249 h 4576763"/>
              <a:gd name="connsiteX43" fmla="*/ 810877 w 3398966"/>
              <a:gd name="connsiteY43" fmla="*/ 3257093 h 4576763"/>
              <a:gd name="connsiteX44" fmla="*/ 959505 w 3398966"/>
              <a:gd name="connsiteY44" fmla="*/ 3253159 h 4576763"/>
              <a:gd name="connsiteX45" fmla="*/ 1079987 w 3398966"/>
              <a:gd name="connsiteY45" fmla="*/ 3249968 h 4576763"/>
              <a:gd name="connsiteX46" fmla="*/ 930054 w 3398966"/>
              <a:gd name="connsiteY46" fmla="*/ 4407837 h 4576763"/>
              <a:gd name="connsiteX47" fmla="*/ 1639952 w 3398966"/>
              <a:gd name="connsiteY47" fmla="*/ 4015397 h 4576763"/>
              <a:gd name="connsiteX48" fmla="*/ 1639952 w 3398966"/>
              <a:gd name="connsiteY48" fmla="*/ 3540900 h 4576763"/>
              <a:gd name="connsiteX49" fmla="*/ 1546664 w 3398966"/>
              <a:gd name="connsiteY49" fmla="*/ 3496161 h 4576763"/>
              <a:gd name="connsiteX50" fmla="*/ 1221138 w 3398966"/>
              <a:gd name="connsiteY50" fmla="*/ 3246225 h 4576763"/>
              <a:gd name="connsiteX51" fmla="*/ 1079987 w 3398966"/>
              <a:gd name="connsiteY51" fmla="*/ 3249968 h 4576763"/>
              <a:gd name="connsiteX52" fmla="*/ 2318980 w 3398966"/>
              <a:gd name="connsiteY52" fmla="*/ 3249968 h 4576763"/>
              <a:gd name="connsiteX53" fmla="*/ 2177829 w 3398966"/>
              <a:gd name="connsiteY53" fmla="*/ 3246225 h 4576763"/>
              <a:gd name="connsiteX54" fmla="*/ 1852302 w 3398966"/>
              <a:gd name="connsiteY54" fmla="*/ 3496161 h 4576763"/>
              <a:gd name="connsiteX55" fmla="*/ 1759015 w 3398966"/>
              <a:gd name="connsiteY55" fmla="*/ 3540900 h 4576763"/>
              <a:gd name="connsiteX56" fmla="*/ 1759015 w 3398966"/>
              <a:gd name="connsiteY56" fmla="*/ 4015397 h 4576763"/>
              <a:gd name="connsiteX57" fmla="*/ 2468913 w 3398966"/>
              <a:gd name="connsiteY57" fmla="*/ 4407837 h 4576763"/>
              <a:gd name="connsiteX58" fmla="*/ 2318980 w 3398966"/>
              <a:gd name="connsiteY58" fmla="*/ 3249968 h 4576763"/>
              <a:gd name="connsiteX59" fmla="*/ 1619168 w 3398966"/>
              <a:gd name="connsiteY59" fmla="*/ 146342 h 4576763"/>
              <a:gd name="connsiteX60" fmla="*/ 1699483 w 3398966"/>
              <a:gd name="connsiteY60" fmla="*/ 119063 h 4576763"/>
              <a:gd name="connsiteX61" fmla="*/ 1779798 w 3398966"/>
              <a:gd name="connsiteY61" fmla="*/ 146342 h 4576763"/>
              <a:gd name="connsiteX62" fmla="*/ 2122060 w 3398966"/>
              <a:gd name="connsiteY62" fmla="*/ 409118 h 4576763"/>
              <a:gd name="connsiteX63" fmla="*/ 2159884 w 3398966"/>
              <a:gd name="connsiteY63" fmla="*/ 421415 h 4576763"/>
              <a:gd name="connsiteX64" fmla="*/ 2591242 w 3398966"/>
              <a:gd name="connsiteY64" fmla="*/ 409994 h 4576763"/>
              <a:gd name="connsiteX65" fmla="*/ 2672252 w 3398966"/>
              <a:gd name="connsiteY65" fmla="*/ 435131 h 4576763"/>
              <a:gd name="connsiteX66" fmla="*/ 2721192 w 3398966"/>
              <a:gd name="connsiteY66" fmla="*/ 504406 h 4576763"/>
              <a:gd name="connsiteX67" fmla="*/ 2843626 w 3398966"/>
              <a:gd name="connsiteY67" fmla="*/ 918181 h 4576763"/>
              <a:gd name="connsiteX68" fmla="*/ 2867010 w 3398966"/>
              <a:gd name="connsiteY68" fmla="*/ 950357 h 4576763"/>
              <a:gd name="connsiteX69" fmla="*/ 3222693 w 3398966"/>
              <a:gd name="connsiteY69" fmla="*/ 1194664 h 4576763"/>
              <a:gd name="connsiteX70" fmla="*/ 3273451 w 3398966"/>
              <a:gd name="connsiteY70" fmla="*/ 1262615 h 4576763"/>
              <a:gd name="connsiteX71" fmla="*/ 3272327 w 3398966"/>
              <a:gd name="connsiteY71" fmla="*/ 1347426 h 4576763"/>
              <a:gd name="connsiteX72" fmla="*/ 3128176 w 3398966"/>
              <a:gd name="connsiteY72" fmla="*/ 1754143 h 4576763"/>
              <a:gd name="connsiteX73" fmla="*/ 3128176 w 3398966"/>
              <a:gd name="connsiteY73" fmla="*/ 1793919 h 4576763"/>
              <a:gd name="connsiteX74" fmla="*/ 3272327 w 3398966"/>
              <a:gd name="connsiteY74" fmla="*/ 2200637 h 4576763"/>
              <a:gd name="connsiteX75" fmla="*/ 3273451 w 3398966"/>
              <a:gd name="connsiteY75" fmla="*/ 2285448 h 4576763"/>
              <a:gd name="connsiteX76" fmla="*/ 3222693 w 3398966"/>
              <a:gd name="connsiteY76" fmla="*/ 2353399 h 4576763"/>
              <a:gd name="connsiteX77" fmla="*/ 2867010 w 3398966"/>
              <a:gd name="connsiteY77" fmla="*/ 2597706 h 4576763"/>
              <a:gd name="connsiteX78" fmla="*/ 2843626 w 3398966"/>
              <a:gd name="connsiteY78" fmla="*/ 2629881 h 4576763"/>
              <a:gd name="connsiteX79" fmla="*/ 2721192 w 3398966"/>
              <a:gd name="connsiteY79" fmla="*/ 3043657 h 4576763"/>
              <a:gd name="connsiteX80" fmla="*/ 2672252 w 3398966"/>
              <a:gd name="connsiteY80" fmla="*/ 3112932 h 4576763"/>
              <a:gd name="connsiteX81" fmla="*/ 2591242 w 3398966"/>
              <a:gd name="connsiteY81" fmla="*/ 3138068 h 4576763"/>
              <a:gd name="connsiteX82" fmla="*/ 2159884 w 3398966"/>
              <a:gd name="connsiteY82" fmla="*/ 3126648 h 4576763"/>
              <a:gd name="connsiteX83" fmla="*/ 2122060 w 3398966"/>
              <a:gd name="connsiteY83" fmla="*/ 3138945 h 4576763"/>
              <a:gd name="connsiteX84" fmla="*/ 1779798 w 3398966"/>
              <a:gd name="connsiteY84" fmla="*/ 3401720 h 4576763"/>
              <a:gd name="connsiteX85" fmla="*/ 1699483 w 3398966"/>
              <a:gd name="connsiteY85" fmla="*/ 3429000 h 4576763"/>
              <a:gd name="connsiteX86" fmla="*/ 1619168 w 3398966"/>
              <a:gd name="connsiteY86" fmla="*/ 3401720 h 4576763"/>
              <a:gd name="connsiteX87" fmla="*/ 1276907 w 3398966"/>
              <a:gd name="connsiteY87" fmla="*/ 3138945 h 4576763"/>
              <a:gd name="connsiteX88" fmla="*/ 1239083 w 3398966"/>
              <a:gd name="connsiteY88" fmla="*/ 3126648 h 4576763"/>
              <a:gd name="connsiteX89" fmla="*/ 807724 w 3398966"/>
              <a:gd name="connsiteY89" fmla="*/ 3138068 h 4576763"/>
              <a:gd name="connsiteX90" fmla="*/ 726714 w 3398966"/>
              <a:gd name="connsiteY90" fmla="*/ 3112932 h 4576763"/>
              <a:gd name="connsiteX91" fmla="*/ 677775 w 3398966"/>
              <a:gd name="connsiteY91" fmla="*/ 3043657 h 4576763"/>
              <a:gd name="connsiteX92" fmla="*/ 555340 w 3398966"/>
              <a:gd name="connsiteY92" fmla="*/ 2629881 h 4576763"/>
              <a:gd name="connsiteX93" fmla="*/ 531956 w 3398966"/>
              <a:gd name="connsiteY93" fmla="*/ 2597706 h 4576763"/>
              <a:gd name="connsiteX94" fmla="*/ 176274 w 3398966"/>
              <a:gd name="connsiteY94" fmla="*/ 2353399 h 4576763"/>
              <a:gd name="connsiteX95" fmla="*/ 125515 w 3398966"/>
              <a:gd name="connsiteY95" fmla="*/ 2285448 h 4576763"/>
              <a:gd name="connsiteX96" fmla="*/ 126639 w 3398966"/>
              <a:gd name="connsiteY96" fmla="*/ 2200637 h 4576763"/>
              <a:gd name="connsiteX97" fmla="*/ 270790 w 3398966"/>
              <a:gd name="connsiteY97" fmla="*/ 1793919 h 4576763"/>
              <a:gd name="connsiteX98" fmla="*/ 270790 w 3398966"/>
              <a:gd name="connsiteY98" fmla="*/ 1754143 h 4576763"/>
              <a:gd name="connsiteX99" fmla="*/ 126639 w 3398966"/>
              <a:gd name="connsiteY99" fmla="*/ 1347426 h 4576763"/>
              <a:gd name="connsiteX100" fmla="*/ 125515 w 3398966"/>
              <a:gd name="connsiteY100" fmla="*/ 1262615 h 4576763"/>
              <a:gd name="connsiteX101" fmla="*/ 176274 w 3398966"/>
              <a:gd name="connsiteY101" fmla="*/ 1194664 h 4576763"/>
              <a:gd name="connsiteX102" fmla="*/ 531956 w 3398966"/>
              <a:gd name="connsiteY102" fmla="*/ 950357 h 4576763"/>
              <a:gd name="connsiteX103" fmla="*/ 555340 w 3398966"/>
              <a:gd name="connsiteY103" fmla="*/ 918181 h 4576763"/>
              <a:gd name="connsiteX104" fmla="*/ 677775 w 3398966"/>
              <a:gd name="connsiteY104" fmla="*/ 504406 h 4576763"/>
              <a:gd name="connsiteX105" fmla="*/ 726714 w 3398966"/>
              <a:gd name="connsiteY105" fmla="*/ 435131 h 4576763"/>
              <a:gd name="connsiteX106" fmla="*/ 807724 w 3398966"/>
              <a:gd name="connsiteY106" fmla="*/ 409994 h 4576763"/>
              <a:gd name="connsiteX107" fmla="*/ 1239083 w 3398966"/>
              <a:gd name="connsiteY107" fmla="*/ 421415 h 4576763"/>
              <a:gd name="connsiteX108" fmla="*/ 1276907 w 3398966"/>
              <a:gd name="connsiteY108" fmla="*/ 409118 h 4576763"/>
              <a:gd name="connsiteX109" fmla="*/ 1619168 w 3398966"/>
              <a:gd name="connsiteY109" fmla="*/ 146342 h 4576763"/>
              <a:gd name="connsiteX110" fmla="*/ 1699483 w 3398966"/>
              <a:gd name="connsiteY110" fmla="*/ 476250 h 4576763"/>
              <a:gd name="connsiteX111" fmla="*/ 401702 w 3398966"/>
              <a:gd name="connsiteY111" fmla="*/ 1774031 h 4576763"/>
              <a:gd name="connsiteX112" fmla="*/ 1699483 w 3398966"/>
              <a:gd name="connsiteY112" fmla="*/ 3071813 h 4576763"/>
              <a:gd name="connsiteX113" fmla="*/ 2997265 w 3398966"/>
              <a:gd name="connsiteY113" fmla="*/ 1774031 h 4576763"/>
              <a:gd name="connsiteX114" fmla="*/ 1699483 w 3398966"/>
              <a:gd name="connsiteY114" fmla="*/ 476250 h 4576763"/>
              <a:gd name="connsiteX115" fmla="*/ 1699483 w 3398966"/>
              <a:gd name="connsiteY115" fmla="*/ 595313 h 4576763"/>
              <a:gd name="connsiteX116" fmla="*/ 2878202 w 3398966"/>
              <a:gd name="connsiteY116" fmla="*/ 1774031 h 4576763"/>
              <a:gd name="connsiteX117" fmla="*/ 1699483 w 3398966"/>
              <a:gd name="connsiteY117" fmla="*/ 2952750 h 4576763"/>
              <a:gd name="connsiteX118" fmla="*/ 520764 w 3398966"/>
              <a:gd name="connsiteY118" fmla="*/ 1774031 h 4576763"/>
              <a:gd name="connsiteX119" fmla="*/ 1699483 w 3398966"/>
              <a:gd name="connsiteY119" fmla="*/ 595313 h 4576763"/>
              <a:gd name="connsiteX120" fmla="*/ 1699483 w 3398966"/>
              <a:gd name="connsiteY120" fmla="*/ 923925 h 4576763"/>
              <a:gd name="connsiteX121" fmla="*/ 849377 w 3398966"/>
              <a:gd name="connsiteY121" fmla="*/ 1774031 h 4576763"/>
              <a:gd name="connsiteX122" fmla="*/ 1699483 w 3398966"/>
              <a:gd name="connsiteY122" fmla="*/ 2624138 h 4576763"/>
              <a:gd name="connsiteX123" fmla="*/ 2549590 w 3398966"/>
              <a:gd name="connsiteY123" fmla="*/ 1774031 h 4576763"/>
              <a:gd name="connsiteX124" fmla="*/ 1699483 w 3398966"/>
              <a:gd name="connsiteY124" fmla="*/ 923925 h 4576763"/>
              <a:gd name="connsiteX125" fmla="*/ 1322998 w 3398966"/>
              <a:gd name="connsiteY125" fmla="*/ 2400672 h 4576763"/>
              <a:gd name="connsiteX126" fmla="*/ 1699483 w 3398966"/>
              <a:gd name="connsiteY126" fmla="*/ 2188245 h 4576763"/>
              <a:gd name="connsiteX127" fmla="*/ 2075968 w 3398966"/>
              <a:gd name="connsiteY127" fmla="*/ 2400672 h 4576763"/>
              <a:gd name="connsiteX128" fmla="*/ 1699483 w 3398966"/>
              <a:gd name="connsiteY128" fmla="*/ 2505075 h 4576763"/>
              <a:gd name="connsiteX129" fmla="*/ 1322998 w 3398966"/>
              <a:gd name="connsiteY129" fmla="*/ 2400672 h 4576763"/>
              <a:gd name="connsiteX130" fmla="*/ 2094314 w 3398966"/>
              <a:gd name="connsiteY130" fmla="*/ 1901381 h 4576763"/>
              <a:gd name="connsiteX131" fmla="*/ 2411944 w 3398966"/>
              <a:gd name="connsiteY131" fmla="*/ 1609658 h 4576763"/>
              <a:gd name="connsiteX132" fmla="*/ 2430527 w 3398966"/>
              <a:gd name="connsiteY132" fmla="*/ 1774031 h 4576763"/>
              <a:gd name="connsiteX133" fmla="*/ 2179953 w 3398966"/>
              <a:gd name="connsiteY133" fmla="*/ 2324834 h 4576763"/>
              <a:gd name="connsiteX134" fmla="*/ 2094314 w 3398966"/>
              <a:gd name="connsiteY134" fmla="*/ 1901381 h 4576763"/>
              <a:gd name="connsiteX135" fmla="*/ 987023 w 3398966"/>
              <a:gd name="connsiteY135" fmla="*/ 1609658 h 4576763"/>
              <a:gd name="connsiteX136" fmla="*/ 1304653 w 3398966"/>
              <a:gd name="connsiteY136" fmla="*/ 1901381 h 4576763"/>
              <a:gd name="connsiteX137" fmla="*/ 1219014 w 3398966"/>
              <a:gd name="connsiteY137" fmla="*/ 2324834 h 4576763"/>
              <a:gd name="connsiteX138" fmla="*/ 968439 w 3398966"/>
              <a:gd name="connsiteY138" fmla="*/ 1774031 h 4576763"/>
              <a:gd name="connsiteX139" fmla="*/ 987023 w 3398966"/>
              <a:gd name="connsiteY139" fmla="*/ 1609658 h 4576763"/>
              <a:gd name="connsiteX140" fmla="*/ 1699483 w 3398966"/>
              <a:gd name="connsiteY140" fmla="*/ 1189796 h 4576763"/>
              <a:gd name="connsiteX141" fmla="*/ 1849178 w 3398966"/>
              <a:gd name="connsiteY141" fmla="*/ 1517275 h 4576763"/>
              <a:gd name="connsiteX142" fmla="*/ 1896517 w 3398966"/>
              <a:gd name="connsiteY142" fmla="*/ 1551670 h 4576763"/>
              <a:gd name="connsiteX143" fmla="*/ 2254229 w 3398966"/>
              <a:gd name="connsiteY143" fmla="*/ 1592847 h 4576763"/>
              <a:gd name="connsiteX144" fmla="*/ 1989034 w 3398966"/>
              <a:gd name="connsiteY144" fmla="*/ 1836410 h 4576763"/>
              <a:gd name="connsiteX145" fmla="*/ 1970955 w 3398966"/>
              <a:gd name="connsiteY145" fmla="*/ 1892056 h 4576763"/>
              <a:gd name="connsiteX146" fmla="*/ 2042336 w 3398966"/>
              <a:gd name="connsiteY146" fmla="*/ 2244985 h 4576763"/>
              <a:gd name="connsiteX147" fmla="*/ 1728735 w 3398966"/>
              <a:gd name="connsiteY147" fmla="*/ 2068040 h 4576763"/>
              <a:gd name="connsiteX148" fmla="*/ 1670232 w 3398966"/>
              <a:gd name="connsiteY148" fmla="*/ 2068040 h 4576763"/>
              <a:gd name="connsiteX149" fmla="*/ 1356631 w 3398966"/>
              <a:gd name="connsiteY149" fmla="*/ 2244985 h 4576763"/>
              <a:gd name="connsiteX150" fmla="*/ 1428011 w 3398966"/>
              <a:gd name="connsiteY150" fmla="*/ 1892056 h 4576763"/>
              <a:gd name="connsiteX151" fmla="*/ 1409933 w 3398966"/>
              <a:gd name="connsiteY151" fmla="*/ 1836410 h 4576763"/>
              <a:gd name="connsiteX152" fmla="*/ 1144738 w 3398966"/>
              <a:gd name="connsiteY152" fmla="*/ 1592847 h 4576763"/>
              <a:gd name="connsiteX153" fmla="*/ 1502449 w 3398966"/>
              <a:gd name="connsiteY153" fmla="*/ 1551670 h 4576763"/>
              <a:gd name="connsiteX154" fmla="*/ 1549788 w 3398966"/>
              <a:gd name="connsiteY154" fmla="*/ 1517275 h 4576763"/>
              <a:gd name="connsiteX155" fmla="*/ 1699483 w 3398966"/>
              <a:gd name="connsiteY155" fmla="*/ 1189796 h 4576763"/>
              <a:gd name="connsiteX156" fmla="*/ 1943504 w 3398966"/>
              <a:gd name="connsiteY156" fmla="*/ 1437227 h 4576763"/>
              <a:gd name="connsiteX157" fmla="*/ 1764596 w 3398966"/>
              <a:gd name="connsiteY157" fmla="*/ 1045855 h 4576763"/>
              <a:gd name="connsiteX158" fmla="*/ 2371729 w 3398966"/>
              <a:gd name="connsiteY158" fmla="*/ 1486519 h 4576763"/>
              <a:gd name="connsiteX159" fmla="*/ 1943504 w 3398966"/>
              <a:gd name="connsiteY159" fmla="*/ 1437227 h 4576763"/>
              <a:gd name="connsiteX160" fmla="*/ 1634370 w 3398966"/>
              <a:gd name="connsiteY160" fmla="*/ 1045855 h 4576763"/>
              <a:gd name="connsiteX161" fmla="*/ 1455462 w 3398966"/>
              <a:gd name="connsiteY161" fmla="*/ 1437227 h 4576763"/>
              <a:gd name="connsiteX162" fmla="*/ 1027237 w 3398966"/>
              <a:gd name="connsiteY162" fmla="*/ 1486519 h 4576763"/>
              <a:gd name="connsiteX163" fmla="*/ 1634370 w 3398966"/>
              <a:gd name="connsiteY163" fmla="*/ 1045855 h 457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3398966" h="4576763">
                <a:moveTo>
                  <a:pt x="959505" y="3253159"/>
                </a:moveTo>
                <a:lnTo>
                  <a:pt x="796227" y="4509269"/>
                </a:lnTo>
                <a:cubicBezTo>
                  <a:pt x="793218" y="4531567"/>
                  <a:pt x="803047" y="4553665"/>
                  <a:pt x="821612" y="4566371"/>
                </a:cubicBezTo>
                <a:cubicBezTo>
                  <a:pt x="840185" y="4579068"/>
                  <a:pt x="864331" y="4580220"/>
                  <a:pt x="884029" y="4569333"/>
                </a:cubicBezTo>
                <a:lnTo>
                  <a:pt x="1699483" y="4118524"/>
                </a:lnTo>
                <a:lnTo>
                  <a:pt x="2514938" y="4569333"/>
                </a:lnTo>
                <a:cubicBezTo>
                  <a:pt x="2534635" y="4580220"/>
                  <a:pt x="2558781" y="4579068"/>
                  <a:pt x="2577355" y="4566371"/>
                </a:cubicBezTo>
                <a:cubicBezTo>
                  <a:pt x="2595919" y="4553665"/>
                  <a:pt x="2605749" y="4531567"/>
                  <a:pt x="2602739" y="4509269"/>
                </a:cubicBezTo>
                <a:lnTo>
                  <a:pt x="2439461" y="3253159"/>
                </a:lnTo>
                <a:lnTo>
                  <a:pt x="2588090" y="3257093"/>
                </a:lnTo>
                <a:cubicBezTo>
                  <a:pt x="2643335" y="3258550"/>
                  <a:pt x="2697522" y="3241739"/>
                  <a:pt x="2742233" y="3209249"/>
                </a:cubicBezTo>
                <a:cubicBezTo>
                  <a:pt x="2786943" y="3176769"/>
                  <a:pt x="2819680" y="3130429"/>
                  <a:pt x="2835359" y="3077442"/>
                </a:cubicBezTo>
                <a:lnTo>
                  <a:pt x="2951811" y="2683897"/>
                </a:lnTo>
                <a:lnTo>
                  <a:pt x="3290101" y="2451535"/>
                </a:lnTo>
                <a:cubicBezTo>
                  <a:pt x="3335659" y="2420245"/>
                  <a:pt x="3369606" y="2374802"/>
                  <a:pt x="3386685" y="2322233"/>
                </a:cubicBezTo>
                <a:cubicBezTo>
                  <a:pt x="3403763" y="2269674"/>
                  <a:pt x="3403010" y="2212953"/>
                  <a:pt x="3384551" y="2160861"/>
                </a:cubicBezTo>
                <a:lnTo>
                  <a:pt x="3247448" y="1774031"/>
                </a:lnTo>
                <a:lnTo>
                  <a:pt x="3384551" y="1387202"/>
                </a:lnTo>
                <a:cubicBezTo>
                  <a:pt x="3403010" y="1335110"/>
                  <a:pt x="3403763" y="1278388"/>
                  <a:pt x="3386685" y="1225829"/>
                </a:cubicBezTo>
                <a:cubicBezTo>
                  <a:pt x="3369606" y="1173261"/>
                  <a:pt x="3335659" y="1127817"/>
                  <a:pt x="3290101" y="1096528"/>
                </a:cubicBezTo>
                <a:lnTo>
                  <a:pt x="2951811" y="864165"/>
                </a:lnTo>
                <a:lnTo>
                  <a:pt x="2835359" y="470621"/>
                </a:lnTo>
                <a:cubicBezTo>
                  <a:pt x="2819680" y="417633"/>
                  <a:pt x="2786943" y="371294"/>
                  <a:pt x="2742233" y="338814"/>
                </a:cubicBezTo>
                <a:cubicBezTo>
                  <a:pt x="2697522" y="306324"/>
                  <a:pt x="2643335" y="289512"/>
                  <a:pt x="2588090" y="290970"/>
                </a:cubicBezTo>
                <a:lnTo>
                  <a:pt x="2177829" y="301838"/>
                </a:lnTo>
                <a:lnTo>
                  <a:pt x="1852302" y="51902"/>
                </a:lnTo>
                <a:cubicBezTo>
                  <a:pt x="1808468" y="18240"/>
                  <a:pt x="1754747" y="0"/>
                  <a:pt x="1699483" y="0"/>
                </a:cubicBezTo>
                <a:cubicBezTo>
                  <a:pt x="1644219" y="0"/>
                  <a:pt x="1590498" y="18240"/>
                  <a:pt x="1546664" y="51902"/>
                </a:cubicBezTo>
                <a:lnTo>
                  <a:pt x="1221138" y="301838"/>
                </a:lnTo>
                <a:lnTo>
                  <a:pt x="810877" y="290970"/>
                </a:lnTo>
                <a:cubicBezTo>
                  <a:pt x="755632" y="289512"/>
                  <a:pt x="701444" y="306324"/>
                  <a:pt x="656734" y="338814"/>
                </a:cubicBezTo>
                <a:cubicBezTo>
                  <a:pt x="612023" y="371294"/>
                  <a:pt x="579286" y="417633"/>
                  <a:pt x="563608" y="470621"/>
                </a:cubicBezTo>
                <a:lnTo>
                  <a:pt x="447155" y="864165"/>
                </a:lnTo>
                <a:lnTo>
                  <a:pt x="108865" y="1096528"/>
                </a:lnTo>
                <a:cubicBezTo>
                  <a:pt x="63307" y="1127817"/>
                  <a:pt x="29360" y="1173261"/>
                  <a:pt x="12282" y="1225829"/>
                </a:cubicBezTo>
                <a:cubicBezTo>
                  <a:pt x="-4796" y="1278388"/>
                  <a:pt x="-4044" y="1335110"/>
                  <a:pt x="14415" y="1387202"/>
                </a:cubicBezTo>
                <a:lnTo>
                  <a:pt x="151518" y="1774031"/>
                </a:lnTo>
                <a:lnTo>
                  <a:pt x="14415" y="2160861"/>
                </a:lnTo>
                <a:cubicBezTo>
                  <a:pt x="-4044" y="2212953"/>
                  <a:pt x="-4796" y="2269674"/>
                  <a:pt x="12282" y="2322233"/>
                </a:cubicBezTo>
                <a:cubicBezTo>
                  <a:pt x="29360" y="2374802"/>
                  <a:pt x="63307" y="2420245"/>
                  <a:pt x="108865" y="2451535"/>
                </a:cubicBezTo>
                <a:lnTo>
                  <a:pt x="447155" y="2683897"/>
                </a:lnTo>
                <a:lnTo>
                  <a:pt x="563608" y="3077442"/>
                </a:lnTo>
                <a:cubicBezTo>
                  <a:pt x="579286" y="3130429"/>
                  <a:pt x="612023" y="3176769"/>
                  <a:pt x="656734" y="3209249"/>
                </a:cubicBezTo>
                <a:cubicBezTo>
                  <a:pt x="701444" y="3241739"/>
                  <a:pt x="755632" y="3258550"/>
                  <a:pt x="810877" y="3257093"/>
                </a:cubicBezTo>
                <a:lnTo>
                  <a:pt x="959505" y="3253159"/>
                </a:lnTo>
                <a:close/>
                <a:moveTo>
                  <a:pt x="1079987" y="3249968"/>
                </a:moveTo>
                <a:lnTo>
                  <a:pt x="930054" y="4407837"/>
                </a:lnTo>
                <a:lnTo>
                  <a:pt x="1639952" y="4015397"/>
                </a:lnTo>
                <a:lnTo>
                  <a:pt x="1639952" y="3540900"/>
                </a:lnTo>
                <a:cubicBezTo>
                  <a:pt x="1606300" y="3532680"/>
                  <a:pt x="1574487" y="3517526"/>
                  <a:pt x="1546664" y="3496161"/>
                </a:cubicBezTo>
                <a:lnTo>
                  <a:pt x="1221138" y="3246225"/>
                </a:lnTo>
                <a:lnTo>
                  <a:pt x="1079987" y="3249968"/>
                </a:lnTo>
                <a:close/>
                <a:moveTo>
                  <a:pt x="2318980" y="3249968"/>
                </a:moveTo>
                <a:lnTo>
                  <a:pt x="2177829" y="3246225"/>
                </a:lnTo>
                <a:lnTo>
                  <a:pt x="1852302" y="3496161"/>
                </a:lnTo>
                <a:cubicBezTo>
                  <a:pt x="1824480" y="3517526"/>
                  <a:pt x="1792666" y="3532680"/>
                  <a:pt x="1759015" y="3540900"/>
                </a:cubicBezTo>
                <a:lnTo>
                  <a:pt x="1759015" y="4015397"/>
                </a:lnTo>
                <a:lnTo>
                  <a:pt x="2468913" y="4407837"/>
                </a:lnTo>
                <a:lnTo>
                  <a:pt x="2318980" y="3249968"/>
                </a:lnTo>
                <a:close/>
                <a:moveTo>
                  <a:pt x="1619168" y="146342"/>
                </a:moveTo>
                <a:cubicBezTo>
                  <a:pt x="1642209" y="128654"/>
                  <a:pt x="1670442" y="119063"/>
                  <a:pt x="1699483" y="119063"/>
                </a:cubicBezTo>
                <a:cubicBezTo>
                  <a:pt x="1728525" y="119063"/>
                  <a:pt x="1756757" y="128654"/>
                  <a:pt x="1779798" y="146342"/>
                </a:cubicBezTo>
                <a:lnTo>
                  <a:pt x="2122060" y="409118"/>
                </a:lnTo>
                <a:cubicBezTo>
                  <a:pt x="2132890" y="417433"/>
                  <a:pt x="2146244" y="421777"/>
                  <a:pt x="2159884" y="421415"/>
                </a:cubicBezTo>
                <a:lnTo>
                  <a:pt x="2591242" y="409994"/>
                </a:lnTo>
                <a:cubicBezTo>
                  <a:pt x="2620275" y="409223"/>
                  <a:pt x="2648754" y="418062"/>
                  <a:pt x="2672252" y="435131"/>
                </a:cubicBezTo>
                <a:cubicBezTo>
                  <a:pt x="2695751" y="452209"/>
                  <a:pt x="2712953" y="476555"/>
                  <a:pt x="2721192" y="504406"/>
                </a:cubicBezTo>
                <a:lnTo>
                  <a:pt x="2843626" y="918181"/>
                </a:lnTo>
                <a:cubicBezTo>
                  <a:pt x="2847503" y="931269"/>
                  <a:pt x="2855752" y="942632"/>
                  <a:pt x="2867010" y="950357"/>
                </a:cubicBezTo>
                <a:lnTo>
                  <a:pt x="3222693" y="1194664"/>
                </a:lnTo>
                <a:cubicBezTo>
                  <a:pt x="3246639" y="1211113"/>
                  <a:pt x="3264479" y="1234993"/>
                  <a:pt x="3273451" y="1262615"/>
                </a:cubicBezTo>
                <a:cubicBezTo>
                  <a:pt x="3282424" y="1290237"/>
                  <a:pt x="3282034" y="1320051"/>
                  <a:pt x="3272327" y="1347426"/>
                </a:cubicBezTo>
                <a:lnTo>
                  <a:pt x="3128176" y="1754143"/>
                </a:lnTo>
                <a:cubicBezTo>
                  <a:pt x="3123614" y="1767011"/>
                  <a:pt x="3123614" y="1781051"/>
                  <a:pt x="3128176" y="1793919"/>
                </a:cubicBezTo>
                <a:lnTo>
                  <a:pt x="3272327" y="2200637"/>
                </a:lnTo>
                <a:cubicBezTo>
                  <a:pt x="3282034" y="2228012"/>
                  <a:pt x="3282424" y="2257825"/>
                  <a:pt x="3273451" y="2285448"/>
                </a:cubicBezTo>
                <a:cubicBezTo>
                  <a:pt x="3264479" y="2313070"/>
                  <a:pt x="3246639" y="2336949"/>
                  <a:pt x="3222693" y="2353399"/>
                </a:cubicBezTo>
                <a:lnTo>
                  <a:pt x="2867010" y="2597706"/>
                </a:lnTo>
                <a:cubicBezTo>
                  <a:pt x="2855752" y="2605431"/>
                  <a:pt x="2847503" y="2616794"/>
                  <a:pt x="2843626" y="2629881"/>
                </a:cubicBezTo>
                <a:lnTo>
                  <a:pt x="2721192" y="3043657"/>
                </a:lnTo>
                <a:cubicBezTo>
                  <a:pt x="2712953" y="3071508"/>
                  <a:pt x="2695751" y="3095854"/>
                  <a:pt x="2672252" y="3112932"/>
                </a:cubicBezTo>
                <a:cubicBezTo>
                  <a:pt x="2648754" y="3130001"/>
                  <a:pt x="2620275" y="3138840"/>
                  <a:pt x="2591242" y="3138068"/>
                </a:cubicBezTo>
                <a:lnTo>
                  <a:pt x="2159884" y="3126648"/>
                </a:lnTo>
                <a:cubicBezTo>
                  <a:pt x="2146244" y="3126286"/>
                  <a:pt x="2132890" y="3130629"/>
                  <a:pt x="2122060" y="3138945"/>
                </a:cubicBezTo>
                <a:lnTo>
                  <a:pt x="1779798" y="3401720"/>
                </a:lnTo>
                <a:cubicBezTo>
                  <a:pt x="1756757" y="3419409"/>
                  <a:pt x="1728525" y="3429000"/>
                  <a:pt x="1699483" y="3429000"/>
                </a:cubicBezTo>
                <a:cubicBezTo>
                  <a:pt x="1670442" y="3429000"/>
                  <a:pt x="1642209" y="3419409"/>
                  <a:pt x="1619168" y="3401720"/>
                </a:cubicBezTo>
                <a:lnTo>
                  <a:pt x="1276907" y="3138945"/>
                </a:lnTo>
                <a:cubicBezTo>
                  <a:pt x="1266077" y="3130629"/>
                  <a:pt x="1252723" y="3126286"/>
                  <a:pt x="1239083" y="3126648"/>
                </a:cubicBezTo>
                <a:lnTo>
                  <a:pt x="807724" y="3138068"/>
                </a:lnTo>
                <a:cubicBezTo>
                  <a:pt x="778692" y="3138840"/>
                  <a:pt x="750212" y="3130001"/>
                  <a:pt x="726714" y="3112932"/>
                </a:cubicBezTo>
                <a:cubicBezTo>
                  <a:pt x="703216" y="3095854"/>
                  <a:pt x="686014" y="3071508"/>
                  <a:pt x="677775" y="3043657"/>
                </a:cubicBezTo>
                <a:lnTo>
                  <a:pt x="555340" y="2629881"/>
                </a:lnTo>
                <a:cubicBezTo>
                  <a:pt x="551464" y="2616794"/>
                  <a:pt x="543215" y="2605431"/>
                  <a:pt x="531956" y="2597706"/>
                </a:cubicBezTo>
                <a:lnTo>
                  <a:pt x="176274" y="2353399"/>
                </a:lnTo>
                <a:cubicBezTo>
                  <a:pt x="152328" y="2336949"/>
                  <a:pt x="134488" y="2313070"/>
                  <a:pt x="125515" y="2285448"/>
                </a:cubicBezTo>
                <a:cubicBezTo>
                  <a:pt x="116542" y="2257825"/>
                  <a:pt x="116933" y="2228012"/>
                  <a:pt x="126639" y="2200637"/>
                </a:cubicBezTo>
                <a:lnTo>
                  <a:pt x="270790" y="1793919"/>
                </a:lnTo>
                <a:cubicBezTo>
                  <a:pt x="275353" y="1781051"/>
                  <a:pt x="275353" y="1767011"/>
                  <a:pt x="270790" y="1754143"/>
                </a:cubicBezTo>
                <a:lnTo>
                  <a:pt x="126639" y="1347426"/>
                </a:lnTo>
                <a:cubicBezTo>
                  <a:pt x="116933" y="1320051"/>
                  <a:pt x="116542" y="1290237"/>
                  <a:pt x="125515" y="1262615"/>
                </a:cubicBezTo>
                <a:cubicBezTo>
                  <a:pt x="134488" y="1234993"/>
                  <a:pt x="152328" y="1211113"/>
                  <a:pt x="176274" y="1194664"/>
                </a:cubicBezTo>
                <a:lnTo>
                  <a:pt x="531956" y="950357"/>
                </a:lnTo>
                <a:cubicBezTo>
                  <a:pt x="543215" y="942632"/>
                  <a:pt x="551464" y="931269"/>
                  <a:pt x="555340" y="918181"/>
                </a:cubicBezTo>
                <a:lnTo>
                  <a:pt x="677775" y="504406"/>
                </a:lnTo>
                <a:cubicBezTo>
                  <a:pt x="686014" y="476555"/>
                  <a:pt x="703216" y="452209"/>
                  <a:pt x="726714" y="435131"/>
                </a:cubicBezTo>
                <a:cubicBezTo>
                  <a:pt x="750212" y="418062"/>
                  <a:pt x="778692" y="409223"/>
                  <a:pt x="807724" y="409994"/>
                </a:cubicBezTo>
                <a:lnTo>
                  <a:pt x="1239083" y="421415"/>
                </a:lnTo>
                <a:cubicBezTo>
                  <a:pt x="1252723" y="421777"/>
                  <a:pt x="1266077" y="417433"/>
                  <a:pt x="1276907" y="409118"/>
                </a:cubicBezTo>
                <a:lnTo>
                  <a:pt x="1619168" y="146342"/>
                </a:lnTo>
                <a:close/>
                <a:moveTo>
                  <a:pt x="1699483" y="476250"/>
                </a:moveTo>
                <a:cubicBezTo>
                  <a:pt x="983222" y="476250"/>
                  <a:pt x="401702" y="1057770"/>
                  <a:pt x="401702" y="1774031"/>
                </a:cubicBezTo>
                <a:cubicBezTo>
                  <a:pt x="401702" y="2490292"/>
                  <a:pt x="983222" y="3071813"/>
                  <a:pt x="1699483" y="3071813"/>
                </a:cubicBezTo>
                <a:cubicBezTo>
                  <a:pt x="2415744" y="3071813"/>
                  <a:pt x="2997265" y="2490292"/>
                  <a:pt x="2997265" y="1774031"/>
                </a:cubicBezTo>
                <a:cubicBezTo>
                  <a:pt x="2997265" y="1057770"/>
                  <a:pt x="2415744" y="476250"/>
                  <a:pt x="1699483" y="476250"/>
                </a:cubicBezTo>
                <a:close/>
                <a:moveTo>
                  <a:pt x="1699483" y="595313"/>
                </a:moveTo>
                <a:cubicBezTo>
                  <a:pt x="2350031" y="595313"/>
                  <a:pt x="2878202" y="1123483"/>
                  <a:pt x="2878202" y="1774031"/>
                </a:cubicBezTo>
                <a:cubicBezTo>
                  <a:pt x="2878202" y="2424579"/>
                  <a:pt x="2350031" y="2952750"/>
                  <a:pt x="1699483" y="2952750"/>
                </a:cubicBezTo>
                <a:cubicBezTo>
                  <a:pt x="1048935" y="2952750"/>
                  <a:pt x="520764" y="2424579"/>
                  <a:pt x="520764" y="1774031"/>
                </a:cubicBezTo>
                <a:cubicBezTo>
                  <a:pt x="520764" y="1123483"/>
                  <a:pt x="1048935" y="595313"/>
                  <a:pt x="1699483" y="595313"/>
                </a:cubicBezTo>
                <a:close/>
                <a:moveTo>
                  <a:pt x="1699483" y="923925"/>
                </a:moveTo>
                <a:cubicBezTo>
                  <a:pt x="1230301" y="923925"/>
                  <a:pt x="849377" y="1304849"/>
                  <a:pt x="849377" y="1774031"/>
                </a:cubicBezTo>
                <a:cubicBezTo>
                  <a:pt x="849377" y="2243214"/>
                  <a:pt x="1230301" y="2624138"/>
                  <a:pt x="1699483" y="2624138"/>
                </a:cubicBezTo>
                <a:cubicBezTo>
                  <a:pt x="2168666" y="2624138"/>
                  <a:pt x="2549590" y="2243214"/>
                  <a:pt x="2549590" y="1774031"/>
                </a:cubicBezTo>
                <a:cubicBezTo>
                  <a:pt x="2549590" y="1304849"/>
                  <a:pt x="2168666" y="923925"/>
                  <a:pt x="1699483" y="923925"/>
                </a:cubicBezTo>
                <a:close/>
                <a:moveTo>
                  <a:pt x="1322998" y="2400672"/>
                </a:moveTo>
                <a:lnTo>
                  <a:pt x="1699483" y="2188245"/>
                </a:lnTo>
                <a:lnTo>
                  <a:pt x="2075968" y="2400672"/>
                </a:lnTo>
                <a:cubicBezTo>
                  <a:pt x="1965974" y="2466937"/>
                  <a:pt x="1837148" y="2505075"/>
                  <a:pt x="1699483" y="2505075"/>
                </a:cubicBezTo>
                <a:cubicBezTo>
                  <a:pt x="1561818" y="2505075"/>
                  <a:pt x="1432993" y="2466937"/>
                  <a:pt x="1322998" y="2400672"/>
                </a:cubicBezTo>
                <a:close/>
                <a:moveTo>
                  <a:pt x="2094314" y="1901381"/>
                </a:moveTo>
                <a:lnTo>
                  <a:pt x="2411944" y="1609658"/>
                </a:lnTo>
                <a:cubicBezTo>
                  <a:pt x="2424098" y="1662465"/>
                  <a:pt x="2430527" y="1717500"/>
                  <a:pt x="2430527" y="1774031"/>
                </a:cubicBezTo>
                <a:cubicBezTo>
                  <a:pt x="2430527" y="1993640"/>
                  <a:pt x="2333477" y="2190769"/>
                  <a:pt x="2179953" y="2324834"/>
                </a:cubicBezTo>
                <a:lnTo>
                  <a:pt x="2094314" y="1901381"/>
                </a:lnTo>
                <a:close/>
                <a:moveTo>
                  <a:pt x="987023" y="1609658"/>
                </a:moveTo>
                <a:lnTo>
                  <a:pt x="1304653" y="1901381"/>
                </a:lnTo>
                <a:lnTo>
                  <a:pt x="1219014" y="2324834"/>
                </a:lnTo>
                <a:cubicBezTo>
                  <a:pt x="1065490" y="2190769"/>
                  <a:pt x="968439" y="1993640"/>
                  <a:pt x="968439" y="1774031"/>
                </a:cubicBezTo>
                <a:cubicBezTo>
                  <a:pt x="968439" y="1717500"/>
                  <a:pt x="974869" y="1662465"/>
                  <a:pt x="987023" y="1609658"/>
                </a:cubicBezTo>
                <a:close/>
                <a:moveTo>
                  <a:pt x="1699483" y="1189796"/>
                </a:moveTo>
                <a:lnTo>
                  <a:pt x="1849178" y="1517275"/>
                </a:lnTo>
                <a:cubicBezTo>
                  <a:pt x="1857846" y="1536240"/>
                  <a:pt x="1875810" y="1549279"/>
                  <a:pt x="1896517" y="1551670"/>
                </a:cubicBezTo>
                <a:lnTo>
                  <a:pt x="2254229" y="1592847"/>
                </a:lnTo>
                <a:lnTo>
                  <a:pt x="1989034" y="1836410"/>
                </a:lnTo>
                <a:cubicBezTo>
                  <a:pt x="1973679" y="1850517"/>
                  <a:pt x="1966821" y="1871624"/>
                  <a:pt x="1970955" y="1892056"/>
                </a:cubicBezTo>
                <a:lnTo>
                  <a:pt x="2042336" y="2244985"/>
                </a:lnTo>
                <a:lnTo>
                  <a:pt x="1728735" y="2068040"/>
                </a:lnTo>
                <a:cubicBezTo>
                  <a:pt x="1710580" y="2057800"/>
                  <a:pt x="1688387" y="2057800"/>
                  <a:pt x="1670232" y="2068040"/>
                </a:cubicBezTo>
                <a:lnTo>
                  <a:pt x="1356631" y="2244985"/>
                </a:lnTo>
                <a:lnTo>
                  <a:pt x="1428011" y="1892056"/>
                </a:lnTo>
                <a:cubicBezTo>
                  <a:pt x="1432145" y="1871624"/>
                  <a:pt x="1425287" y="1850517"/>
                  <a:pt x="1409933" y="1836410"/>
                </a:cubicBezTo>
                <a:lnTo>
                  <a:pt x="1144738" y="1592847"/>
                </a:lnTo>
                <a:lnTo>
                  <a:pt x="1502449" y="1551670"/>
                </a:lnTo>
                <a:cubicBezTo>
                  <a:pt x="1523157" y="1549279"/>
                  <a:pt x="1541121" y="1536240"/>
                  <a:pt x="1549788" y="1517275"/>
                </a:cubicBezTo>
                <a:lnTo>
                  <a:pt x="1699483" y="1189796"/>
                </a:lnTo>
                <a:close/>
                <a:moveTo>
                  <a:pt x="1943504" y="1437227"/>
                </a:moveTo>
                <a:lnTo>
                  <a:pt x="1764596" y="1045855"/>
                </a:lnTo>
                <a:cubicBezTo>
                  <a:pt x="2037859" y="1070019"/>
                  <a:pt x="2268126" y="1244803"/>
                  <a:pt x="2371729" y="1486519"/>
                </a:cubicBezTo>
                <a:lnTo>
                  <a:pt x="1943504" y="1437227"/>
                </a:lnTo>
                <a:close/>
                <a:moveTo>
                  <a:pt x="1634370" y="1045855"/>
                </a:moveTo>
                <a:lnTo>
                  <a:pt x="1455462" y="1437227"/>
                </a:lnTo>
                <a:lnTo>
                  <a:pt x="1027237" y="1486519"/>
                </a:lnTo>
                <a:cubicBezTo>
                  <a:pt x="1130879" y="1244784"/>
                  <a:pt x="1361127" y="1070029"/>
                  <a:pt x="1634370" y="1045855"/>
                </a:cubicBezTo>
                <a:close/>
              </a:path>
            </a:pathLst>
          </a:custGeom>
          <a:gradFill>
            <a:gsLst>
              <a:gs pos="0">
                <a:srgbClr val="2CB4E2"/>
              </a:gs>
              <a:gs pos="50000">
                <a:srgbClr val="6B77E2"/>
              </a:gs>
              <a:gs pos="100000">
                <a:srgbClr val="AB3AE3"/>
              </a:gs>
            </a:gsLst>
            <a:lin ang="18900000" scaled="1"/>
          </a:gradFill>
          <a:ln w="9525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12" descr="D:\51PPT模板网\51pptmoban.com\图片.jpg">
            <a:extLst>
              <a:ext uri="{FF2B5EF4-FFF2-40B4-BE49-F238E27FC236}">
                <a16:creationId xmlns:a16="http://schemas.microsoft.com/office/drawing/2014/main" id="{16F27265-4724-FEEC-07C8-D71362A69103}"/>
              </a:ext>
            </a:extLst>
          </p:cNvPr>
          <p:cNvSpPr/>
          <p:nvPr/>
        </p:nvSpPr>
        <p:spPr>
          <a:xfrm>
            <a:off x="8318931" y="1889457"/>
            <a:ext cx="2486884" cy="3207914"/>
          </a:xfrm>
          <a:custGeom>
            <a:avLst/>
            <a:gdLst>
              <a:gd name="connsiteX0" fmla="*/ 1774031 w 3548062"/>
              <a:gd name="connsiteY0" fmla="*/ 1041730 h 4576762"/>
              <a:gd name="connsiteX1" fmla="*/ 1313821 w 3548062"/>
              <a:gd name="connsiteY1" fmla="*/ 34785 h 4576762"/>
              <a:gd name="connsiteX2" fmla="*/ 1259681 w 3548062"/>
              <a:gd name="connsiteY2" fmla="*/ 0 h 4576762"/>
              <a:gd name="connsiteX3" fmla="*/ 59531 w 3548062"/>
              <a:gd name="connsiteY3" fmla="*/ 0 h 4576762"/>
              <a:gd name="connsiteX4" fmla="*/ 9449 w 3548062"/>
              <a:gd name="connsiteY4" fmla="*/ 27356 h 4576762"/>
              <a:gd name="connsiteX5" fmla="*/ 5391 w 3548062"/>
              <a:gd name="connsiteY5" fmla="*/ 84277 h 4576762"/>
              <a:gd name="connsiteX6" fmla="*/ 1119816 w 3548062"/>
              <a:gd name="connsiteY6" fmla="*/ 2522677 h 4576762"/>
              <a:gd name="connsiteX7" fmla="*/ 1173956 w 3548062"/>
              <a:gd name="connsiteY7" fmla="*/ 2557463 h 4576762"/>
              <a:gd name="connsiteX8" fmla="*/ 1452562 w 3548062"/>
              <a:gd name="connsiteY8" fmla="*/ 2557463 h 4576762"/>
              <a:gd name="connsiteX9" fmla="*/ 1452562 w 3548062"/>
              <a:gd name="connsiteY9" fmla="*/ 2722550 h 4576762"/>
              <a:gd name="connsiteX10" fmla="*/ 819150 w 3548062"/>
              <a:gd name="connsiteY10" fmla="*/ 3621881 h 4576762"/>
              <a:gd name="connsiteX11" fmla="*/ 1774031 w 3548062"/>
              <a:gd name="connsiteY11" fmla="*/ 4576763 h 4576762"/>
              <a:gd name="connsiteX12" fmla="*/ 2728912 w 3548062"/>
              <a:gd name="connsiteY12" fmla="*/ 3621881 h 4576762"/>
              <a:gd name="connsiteX13" fmla="*/ 2095500 w 3548062"/>
              <a:gd name="connsiteY13" fmla="*/ 2722550 h 4576762"/>
              <a:gd name="connsiteX14" fmla="*/ 2095500 w 3548062"/>
              <a:gd name="connsiteY14" fmla="*/ 2557463 h 4576762"/>
              <a:gd name="connsiteX15" fmla="*/ 2373116 w 3548062"/>
              <a:gd name="connsiteY15" fmla="*/ 2557463 h 4576762"/>
              <a:gd name="connsiteX16" fmla="*/ 2428246 w 3548062"/>
              <a:gd name="connsiteY16" fmla="*/ 2522677 h 4576762"/>
              <a:gd name="connsiteX17" fmla="*/ 3542671 w 3548062"/>
              <a:gd name="connsiteY17" fmla="*/ 84277 h 4576762"/>
              <a:gd name="connsiteX18" fmla="*/ 3538614 w 3548062"/>
              <a:gd name="connsiteY18" fmla="*/ 27356 h 4576762"/>
              <a:gd name="connsiteX19" fmla="*/ 3488531 w 3548062"/>
              <a:gd name="connsiteY19" fmla="*/ 0 h 4576762"/>
              <a:gd name="connsiteX20" fmla="*/ 2288381 w 3548062"/>
              <a:gd name="connsiteY20" fmla="*/ 0 h 4576762"/>
              <a:gd name="connsiteX21" fmla="*/ 2234241 w 3548062"/>
              <a:gd name="connsiteY21" fmla="*/ 34785 h 4576762"/>
              <a:gd name="connsiteX22" fmla="*/ 1774031 w 3548062"/>
              <a:gd name="connsiteY22" fmla="*/ 1041730 h 4576762"/>
              <a:gd name="connsiteX23" fmla="*/ 1774031 w 3548062"/>
              <a:gd name="connsiteY23" fmla="*/ 2786063 h 4576762"/>
              <a:gd name="connsiteX24" fmla="*/ 2609850 w 3548062"/>
              <a:gd name="connsiteY24" fmla="*/ 3621881 h 4576762"/>
              <a:gd name="connsiteX25" fmla="*/ 1774031 w 3548062"/>
              <a:gd name="connsiteY25" fmla="*/ 4457700 h 4576762"/>
              <a:gd name="connsiteX26" fmla="*/ 938212 w 3548062"/>
              <a:gd name="connsiteY26" fmla="*/ 3621881 h 4576762"/>
              <a:gd name="connsiteX27" fmla="*/ 1774031 w 3548062"/>
              <a:gd name="connsiteY27" fmla="*/ 2786063 h 4576762"/>
              <a:gd name="connsiteX28" fmla="*/ 1774031 w 3548062"/>
              <a:gd name="connsiteY28" fmla="*/ 2895600 h 4576762"/>
              <a:gd name="connsiteX29" fmla="*/ 1047750 w 3548062"/>
              <a:gd name="connsiteY29" fmla="*/ 3621881 h 4576762"/>
              <a:gd name="connsiteX30" fmla="*/ 1774031 w 3548062"/>
              <a:gd name="connsiteY30" fmla="*/ 4348163 h 4576762"/>
              <a:gd name="connsiteX31" fmla="*/ 2500312 w 3548062"/>
              <a:gd name="connsiteY31" fmla="*/ 3621881 h 4576762"/>
              <a:gd name="connsiteX32" fmla="*/ 1774031 w 3548062"/>
              <a:gd name="connsiteY32" fmla="*/ 2895600 h 4576762"/>
              <a:gd name="connsiteX33" fmla="*/ 1774031 w 3548062"/>
              <a:gd name="connsiteY33" fmla="*/ 3014663 h 4576762"/>
              <a:gd name="connsiteX34" fmla="*/ 2381250 w 3548062"/>
              <a:gd name="connsiteY34" fmla="*/ 3621881 h 4576762"/>
              <a:gd name="connsiteX35" fmla="*/ 1774031 w 3548062"/>
              <a:gd name="connsiteY35" fmla="*/ 4229100 h 4576762"/>
              <a:gd name="connsiteX36" fmla="*/ 1166812 w 3548062"/>
              <a:gd name="connsiteY36" fmla="*/ 3621881 h 4576762"/>
              <a:gd name="connsiteX37" fmla="*/ 1774031 w 3548062"/>
              <a:gd name="connsiteY37" fmla="*/ 3014663 h 4576762"/>
              <a:gd name="connsiteX38" fmla="*/ 1743008 w 3548062"/>
              <a:gd name="connsiteY38" fmla="*/ 3209125 h 4576762"/>
              <a:gd name="connsiteX39" fmla="*/ 1742827 w 3548062"/>
              <a:gd name="connsiteY39" fmla="*/ 3209230 h 4576762"/>
              <a:gd name="connsiteX40" fmla="*/ 1619002 w 3548062"/>
              <a:gd name="connsiteY40" fmla="*/ 3285430 h 4576762"/>
              <a:gd name="connsiteX41" fmla="*/ 1599505 w 3548062"/>
              <a:gd name="connsiteY41" fmla="*/ 3367335 h 4576762"/>
              <a:gd name="connsiteX42" fmla="*/ 1681410 w 3548062"/>
              <a:gd name="connsiteY42" fmla="*/ 3386833 h 4576762"/>
              <a:gd name="connsiteX43" fmla="*/ 1714500 w 3548062"/>
              <a:gd name="connsiteY43" fmla="*/ 3366468 h 4576762"/>
              <a:gd name="connsiteX44" fmla="*/ 1714500 w 3548062"/>
              <a:gd name="connsiteY44" fmla="*/ 3876675 h 4576762"/>
              <a:gd name="connsiteX45" fmla="*/ 1626394 w 3548062"/>
              <a:gd name="connsiteY45" fmla="*/ 3876675 h 4576762"/>
              <a:gd name="connsiteX46" fmla="*/ 1566862 w 3548062"/>
              <a:gd name="connsiteY46" fmla="*/ 3936206 h 4576762"/>
              <a:gd name="connsiteX47" fmla="*/ 1626394 w 3548062"/>
              <a:gd name="connsiteY47" fmla="*/ 3995738 h 4576762"/>
              <a:gd name="connsiteX48" fmla="*/ 1921669 w 3548062"/>
              <a:gd name="connsiteY48" fmla="*/ 3995738 h 4576762"/>
              <a:gd name="connsiteX49" fmla="*/ 1981200 w 3548062"/>
              <a:gd name="connsiteY49" fmla="*/ 3936206 h 4576762"/>
              <a:gd name="connsiteX50" fmla="*/ 1921669 w 3548062"/>
              <a:gd name="connsiteY50" fmla="*/ 3876675 h 4576762"/>
              <a:gd name="connsiteX51" fmla="*/ 1833562 w 3548062"/>
              <a:gd name="connsiteY51" fmla="*/ 3876675 h 4576762"/>
              <a:gd name="connsiteX52" fmla="*/ 1833562 w 3548062"/>
              <a:gd name="connsiteY52" fmla="*/ 3259931 h 4576762"/>
              <a:gd name="connsiteX53" fmla="*/ 1774031 w 3548062"/>
              <a:gd name="connsiteY53" fmla="*/ 3200400 h 4576762"/>
              <a:gd name="connsiteX54" fmla="*/ 1743008 w 3548062"/>
              <a:gd name="connsiteY54" fmla="*/ 3209125 h 4576762"/>
              <a:gd name="connsiteX55" fmla="*/ 1976437 w 3548062"/>
              <a:gd name="connsiteY55" fmla="*/ 2688536 h 4576762"/>
              <a:gd name="connsiteX56" fmla="*/ 1976437 w 3548062"/>
              <a:gd name="connsiteY56" fmla="*/ 2557463 h 4576762"/>
              <a:gd name="connsiteX57" fmla="*/ 1571625 w 3548062"/>
              <a:gd name="connsiteY57" fmla="*/ 2557463 h 4576762"/>
              <a:gd name="connsiteX58" fmla="*/ 1571625 w 3548062"/>
              <a:gd name="connsiteY58" fmla="*/ 2688536 h 4576762"/>
              <a:gd name="connsiteX59" fmla="*/ 1774031 w 3548062"/>
              <a:gd name="connsiteY59" fmla="*/ 2667000 h 4576762"/>
              <a:gd name="connsiteX60" fmla="*/ 1976437 w 3548062"/>
              <a:gd name="connsiteY60" fmla="*/ 2688536 h 4576762"/>
              <a:gd name="connsiteX61" fmla="*/ 660787 w 3548062"/>
              <a:gd name="connsiteY61" fmla="*/ 119063 h 4576762"/>
              <a:gd name="connsiteX62" fmla="*/ 1682744 w 3548062"/>
              <a:gd name="connsiteY62" fmla="*/ 2438400 h 4576762"/>
              <a:gd name="connsiteX63" fmla="*/ 1212199 w 3548062"/>
              <a:gd name="connsiteY63" fmla="*/ 2438400 h 4576762"/>
              <a:gd name="connsiteX64" fmla="*/ 152190 w 3548062"/>
              <a:gd name="connsiteY64" fmla="*/ 119063 h 4576762"/>
              <a:gd name="connsiteX65" fmla="*/ 660787 w 3548062"/>
              <a:gd name="connsiteY65" fmla="*/ 119063 h 4576762"/>
              <a:gd name="connsiteX66" fmla="*/ 790899 w 3548062"/>
              <a:gd name="connsiteY66" fmla="*/ 119063 h 4576762"/>
              <a:gd name="connsiteX67" fmla="*/ 1221438 w 3548062"/>
              <a:gd name="connsiteY67" fmla="*/ 119063 h 4576762"/>
              <a:gd name="connsiteX68" fmla="*/ 2281447 w 3548062"/>
              <a:gd name="connsiteY68" fmla="*/ 2438400 h 4576762"/>
              <a:gd name="connsiteX69" fmla="*/ 1812855 w 3548062"/>
              <a:gd name="connsiteY69" fmla="*/ 2438400 h 4576762"/>
              <a:gd name="connsiteX70" fmla="*/ 790899 w 3548062"/>
              <a:gd name="connsiteY70" fmla="*/ 119063 h 4576762"/>
              <a:gd name="connsiteX71" fmla="*/ 2887275 w 3548062"/>
              <a:gd name="connsiteY71" fmla="*/ 119063 h 4576762"/>
              <a:gd name="connsiteX72" fmla="*/ 2133838 w 3548062"/>
              <a:gd name="connsiteY72" fmla="*/ 1828991 h 4576762"/>
              <a:gd name="connsiteX73" fmla="*/ 2374106 w 3548062"/>
              <a:gd name="connsiteY73" fmla="*/ 2354713 h 4576762"/>
              <a:gd name="connsiteX74" fmla="*/ 3395872 w 3548062"/>
              <a:gd name="connsiteY74" fmla="*/ 119063 h 4576762"/>
              <a:gd name="connsiteX75" fmla="*/ 2887275 w 3548062"/>
              <a:gd name="connsiteY75" fmla="*/ 119063 h 4576762"/>
              <a:gd name="connsiteX76" fmla="*/ 2326624 w 3548062"/>
              <a:gd name="connsiteY76" fmla="*/ 119063 h 4576762"/>
              <a:gd name="connsiteX77" fmla="*/ 1839487 w 3548062"/>
              <a:gd name="connsiteY77" fmla="*/ 1184948 h 4576762"/>
              <a:gd name="connsiteX78" fmla="*/ 2067592 w 3548062"/>
              <a:gd name="connsiteY78" fmla="*/ 1684049 h 4576762"/>
              <a:gd name="connsiteX79" fmla="*/ 2757164 w 3548062"/>
              <a:gd name="connsiteY79" fmla="*/ 119063 h 4576762"/>
              <a:gd name="connsiteX80" fmla="*/ 2326624 w 3548062"/>
              <a:gd name="connsiteY80" fmla="*/ 119063 h 457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548062" h="4576762">
                <a:moveTo>
                  <a:pt x="1774031" y="1041730"/>
                </a:moveTo>
                <a:lnTo>
                  <a:pt x="1313821" y="34785"/>
                </a:lnTo>
                <a:cubicBezTo>
                  <a:pt x="1304144" y="13592"/>
                  <a:pt x="1282979" y="0"/>
                  <a:pt x="1259681" y="0"/>
                </a:cubicBezTo>
                <a:lnTo>
                  <a:pt x="59531" y="0"/>
                </a:lnTo>
                <a:cubicBezTo>
                  <a:pt x="39271" y="0"/>
                  <a:pt x="20402" y="10306"/>
                  <a:pt x="9449" y="27356"/>
                </a:cubicBezTo>
                <a:cubicBezTo>
                  <a:pt x="-1505" y="44396"/>
                  <a:pt x="-3039" y="65846"/>
                  <a:pt x="5391" y="84277"/>
                </a:cubicBezTo>
                <a:lnTo>
                  <a:pt x="1119816" y="2522677"/>
                </a:lnTo>
                <a:cubicBezTo>
                  <a:pt x="1129493" y="2543870"/>
                  <a:pt x="1150658" y="2557463"/>
                  <a:pt x="1173956" y="2557463"/>
                </a:cubicBezTo>
                <a:lnTo>
                  <a:pt x="1452562" y="2557463"/>
                </a:lnTo>
                <a:lnTo>
                  <a:pt x="1452562" y="2722550"/>
                </a:lnTo>
                <a:cubicBezTo>
                  <a:pt x="1083488" y="2854671"/>
                  <a:pt x="819150" y="3207649"/>
                  <a:pt x="819150" y="3621881"/>
                </a:cubicBezTo>
                <a:cubicBezTo>
                  <a:pt x="819150" y="4148890"/>
                  <a:pt x="1247022" y="4576763"/>
                  <a:pt x="1774031" y="4576763"/>
                </a:cubicBezTo>
                <a:cubicBezTo>
                  <a:pt x="2301040" y="4576763"/>
                  <a:pt x="2728912" y="4148890"/>
                  <a:pt x="2728912" y="3621881"/>
                </a:cubicBezTo>
                <a:cubicBezTo>
                  <a:pt x="2728912" y="3207649"/>
                  <a:pt x="2464574" y="2854671"/>
                  <a:pt x="2095500" y="2722550"/>
                </a:cubicBezTo>
                <a:lnTo>
                  <a:pt x="2095500" y="2557463"/>
                </a:lnTo>
                <a:lnTo>
                  <a:pt x="2373116" y="2557463"/>
                </a:lnTo>
                <a:cubicBezTo>
                  <a:pt x="2396042" y="2557825"/>
                  <a:pt x="2418121" y="2544851"/>
                  <a:pt x="2428246" y="2522677"/>
                </a:cubicBezTo>
                <a:lnTo>
                  <a:pt x="3542671" y="84277"/>
                </a:lnTo>
                <a:cubicBezTo>
                  <a:pt x="3551101" y="65846"/>
                  <a:pt x="3549567" y="44396"/>
                  <a:pt x="3538614" y="27356"/>
                </a:cubicBezTo>
                <a:cubicBezTo>
                  <a:pt x="3527660" y="10306"/>
                  <a:pt x="3508791" y="0"/>
                  <a:pt x="3488531" y="0"/>
                </a:cubicBezTo>
                <a:lnTo>
                  <a:pt x="2288381" y="0"/>
                </a:lnTo>
                <a:cubicBezTo>
                  <a:pt x="2265083" y="0"/>
                  <a:pt x="2243918" y="13592"/>
                  <a:pt x="2234241" y="34785"/>
                </a:cubicBezTo>
                <a:lnTo>
                  <a:pt x="1774031" y="1041730"/>
                </a:lnTo>
                <a:close/>
                <a:moveTo>
                  <a:pt x="1774031" y="2786063"/>
                </a:moveTo>
                <a:cubicBezTo>
                  <a:pt x="2235336" y="2786063"/>
                  <a:pt x="2609850" y="3160576"/>
                  <a:pt x="2609850" y="3621881"/>
                </a:cubicBezTo>
                <a:cubicBezTo>
                  <a:pt x="2609850" y="4083187"/>
                  <a:pt x="2235336" y="4457700"/>
                  <a:pt x="1774031" y="4457700"/>
                </a:cubicBezTo>
                <a:cubicBezTo>
                  <a:pt x="1312726" y="4457700"/>
                  <a:pt x="938212" y="4083187"/>
                  <a:pt x="938212" y="3621881"/>
                </a:cubicBezTo>
                <a:cubicBezTo>
                  <a:pt x="938212" y="3160576"/>
                  <a:pt x="1312726" y="2786063"/>
                  <a:pt x="1774031" y="2786063"/>
                </a:cubicBezTo>
                <a:close/>
                <a:moveTo>
                  <a:pt x="1774031" y="2895600"/>
                </a:moveTo>
                <a:cubicBezTo>
                  <a:pt x="1373181" y="2895600"/>
                  <a:pt x="1047750" y="3221031"/>
                  <a:pt x="1047750" y="3621881"/>
                </a:cubicBezTo>
                <a:cubicBezTo>
                  <a:pt x="1047750" y="4022732"/>
                  <a:pt x="1373181" y="4348163"/>
                  <a:pt x="1774031" y="4348163"/>
                </a:cubicBezTo>
                <a:cubicBezTo>
                  <a:pt x="2174881" y="4348163"/>
                  <a:pt x="2500312" y="4022732"/>
                  <a:pt x="2500312" y="3621881"/>
                </a:cubicBezTo>
                <a:cubicBezTo>
                  <a:pt x="2500312" y="3221031"/>
                  <a:pt x="2174881" y="2895600"/>
                  <a:pt x="1774031" y="2895600"/>
                </a:cubicBezTo>
                <a:close/>
                <a:moveTo>
                  <a:pt x="1774031" y="3014663"/>
                </a:moveTo>
                <a:cubicBezTo>
                  <a:pt x="2109168" y="3014663"/>
                  <a:pt x="2381250" y="3286744"/>
                  <a:pt x="2381250" y="3621881"/>
                </a:cubicBezTo>
                <a:cubicBezTo>
                  <a:pt x="2381250" y="3957018"/>
                  <a:pt x="2109168" y="4229100"/>
                  <a:pt x="1774031" y="4229100"/>
                </a:cubicBezTo>
                <a:cubicBezTo>
                  <a:pt x="1438894" y="4229100"/>
                  <a:pt x="1166812" y="3957018"/>
                  <a:pt x="1166812" y="3621881"/>
                </a:cubicBezTo>
                <a:cubicBezTo>
                  <a:pt x="1166812" y="3286744"/>
                  <a:pt x="1438894" y="3014663"/>
                  <a:pt x="1774031" y="3014663"/>
                </a:cubicBezTo>
                <a:close/>
                <a:moveTo>
                  <a:pt x="1743008" y="3209125"/>
                </a:moveTo>
                <a:cubicBezTo>
                  <a:pt x="1742951" y="3209163"/>
                  <a:pt x="1742894" y="3209192"/>
                  <a:pt x="1742827" y="3209230"/>
                </a:cubicBezTo>
                <a:lnTo>
                  <a:pt x="1619002" y="3285430"/>
                </a:lnTo>
                <a:cubicBezTo>
                  <a:pt x="1591027" y="3302651"/>
                  <a:pt x="1582283" y="3339351"/>
                  <a:pt x="1599505" y="3367335"/>
                </a:cubicBezTo>
                <a:cubicBezTo>
                  <a:pt x="1616726" y="3395310"/>
                  <a:pt x="1653426" y="3404054"/>
                  <a:pt x="1681410" y="3386833"/>
                </a:cubicBezTo>
                <a:lnTo>
                  <a:pt x="1714500" y="3366468"/>
                </a:lnTo>
                <a:lnTo>
                  <a:pt x="1714500" y="3876675"/>
                </a:lnTo>
                <a:lnTo>
                  <a:pt x="1626394" y="3876675"/>
                </a:lnTo>
                <a:cubicBezTo>
                  <a:pt x="1593542" y="3876675"/>
                  <a:pt x="1566862" y="3903355"/>
                  <a:pt x="1566862" y="3936206"/>
                </a:cubicBezTo>
                <a:cubicBezTo>
                  <a:pt x="1566862" y="3969058"/>
                  <a:pt x="1593542" y="3995738"/>
                  <a:pt x="1626394" y="3995738"/>
                </a:cubicBezTo>
                <a:lnTo>
                  <a:pt x="1921669" y="3995738"/>
                </a:lnTo>
                <a:cubicBezTo>
                  <a:pt x="1954520" y="3995738"/>
                  <a:pt x="1981200" y="3969058"/>
                  <a:pt x="1981200" y="3936206"/>
                </a:cubicBezTo>
                <a:cubicBezTo>
                  <a:pt x="1981200" y="3903355"/>
                  <a:pt x="1954520" y="3876675"/>
                  <a:pt x="1921669" y="3876675"/>
                </a:cubicBezTo>
                <a:lnTo>
                  <a:pt x="1833562" y="3876675"/>
                </a:lnTo>
                <a:lnTo>
                  <a:pt x="1833562" y="3259931"/>
                </a:lnTo>
                <a:cubicBezTo>
                  <a:pt x="1833562" y="3227080"/>
                  <a:pt x="1806883" y="3200400"/>
                  <a:pt x="1774031" y="3200400"/>
                </a:cubicBezTo>
                <a:cubicBezTo>
                  <a:pt x="1762668" y="3200400"/>
                  <a:pt x="1752038" y="3203591"/>
                  <a:pt x="1743008" y="3209125"/>
                </a:cubicBezTo>
                <a:close/>
                <a:moveTo>
                  <a:pt x="1976437" y="2688536"/>
                </a:moveTo>
                <a:lnTo>
                  <a:pt x="1976437" y="2557463"/>
                </a:lnTo>
                <a:lnTo>
                  <a:pt x="1571625" y="2557463"/>
                </a:lnTo>
                <a:lnTo>
                  <a:pt x="1571625" y="2688536"/>
                </a:lnTo>
                <a:cubicBezTo>
                  <a:pt x="1636833" y="2674430"/>
                  <a:pt x="1704575" y="2667000"/>
                  <a:pt x="1774031" y="2667000"/>
                </a:cubicBezTo>
                <a:cubicBezTo>
                  <a:pt x="1843487" y="2667000"/>
                  <a:pt x="1911229" y="2674430"/>
                  <a:pt x="1976437" y="2688536"/>
                </a:cubicBezTo>
                <a:close/>
                <a:moveTo>
                  <a:pt x="660787" y="119063"/>
                </a:moveTo>
                <a:lnTo>
                  <a:pt x="1682744" y="2438400"/>
                </a:lnTo>
                <a:lnTo>
                  <a:pt x="1212199" y="2438400"/>
                </a:lnTo>
                <a:cubicBezTo>
                  <a:pt x="1212199" y="2438400"/>
                  <a:pt x="346748" y="544763"/>
                  <a:pt x="152190" y="119063"/>
                </a:cubicBezTo>
                <a:lnTo>
                  <a:pt x="660787" y="119063"/>
                </a:lnTo>
                <a:close/>
                <a:moveTo>
                  <a:pt x="790899" y="119063"/>
                </a:moveTo>
                <a:lnTo>
                  <a:pt x="1221438" y="119063"/>
                </a:lnTo>
                <a:lnTo>
                  <a:pt x="2281447" y="2438400"/>
                </a:lnTo>
                <a:lnTo>
                  <a:pt x="1812855" y="2438400"/>
                </a:lnTo>
                <a:lnTo>
                  <a:pt x="790899" y="119063"/>
                </a:lnTo>
                <a:close/>
                <a:moveTo>
                  <a:pt x="2887275" y="119063"/>
                </a:moveTo>
                <a:lnTo>
                  <a:pt x="2133838" y="1828991"/>
                </a:lnTo>
                <a:lnTo>
                  <a:pt x="2374106" y="2354713"/>
                </a:lnTo>
                <a:lnTo>
                  <a:pt x="3395872" y="119063"/>
                </a:lnTo>
                <a:lnTo>
                  <a:pt x="2887275" y="119063"/>
                </a:lnTo>
                <a:close/>
                <a:moveTo>
                  <a:pt x="2326624" y="119063"/>
                </a:moveTo>
                <a:lnTo>
                  <a:pt x="1839487" y="1184948"/>
                </a:lnTo>
                <a:lnTo>
                  <a:pt x="2067592" y="1684049"/>
                </a:lnTo>
                <a:lnTo>
                  <a:pt x="2757164" y="119063"/>
                </a:lnTo>
                <a:lnTo>
                  <a:pt x="2326624" y="119063"/>
                </a:lnTo>
                <a:close/>
              </a:path>
            </a:pathLst>
          </a:custGeom>
          <a:gradFill>
            <a:gsLst>
              <a:gs pos="0">
                <a:srgbClr val="2CB4E2"/>
              </a:gs>
              <a:gs pos="50000">
                <a:srgbClr val="6B77E2"/>
              </a:gs>
              <a:gs pos="100000">
                <a:srgbClr val="AB3AE3"/>
              </a:gs>
            </a:gsLst>
            <a:lin ang="18900000" scaled="1"/>
          </a:gradFill>
          <a:ln w="9525" cap="flat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15" descr="D:\51PPT模板网\51pptmoban.com\图片.jpg">
            <a:extLst>
              <a:ext uri="{FF2B5EF4-FFF2-40B4-BE49-F238E27FC236}">
                <a16:creationId xmlns:a16="http://schemas.microsoft.com/office/drawing/2014/main" id="{A95583E6-211D-69FB-DA63-EA59A42C5FC1}"/>
              </a:ext>
            </a:extLst>
          </p:cNvPr>
          <p:cNvSpPr/>
          <p:nvPr/>
        </p:nvSpPr>
        <p:spPr>
          <a:xfrm>
            <a:off x="4995755" y="1819099"/>
            <a:ext cx="2295954" cy="3442849"/>
          </a:xfrm>
          <a:custGeom>
            <a:avLst/>
            <a:gdLst>
              <a:gd name="connsiteX0" fmla="*/ 464282 w 929352"/>
              <a:gd name="connsiteY0" fmla="*/ -116 h 1393590"/>
              <a:gd name="connsiteX1" fmla="*/ 455922 w 929352"/>
              <a:gd name="connsiteY1" fmla="*/ 513 h 1393590"/>
              <a:gd name="connsiteX2" fmla="*/ 447550 w 929352"/>
              <a:gd name="connsiteY2" fmla="*/ 2283 h 1393590"/>
              <a:gd name="connsiteX3" fmla="*/ 430806 w 929352"/>
              <a:gd name="connsiteY3" fmla="*/ 8730 h 1393590"/>
              <a:gd name="connsiteX4" fmla="*/ 414099 w 929352"/>
              <a:gd name="connsiteY4" fmla="*/ 18105 h 1393590"/>
              <a:gd name="connsiteX5" fmla="*/ 397457 w 929352"/>
              <a:gd name="connsiteY5" fmla="*/ 29264 h 1393590"/>
              <a:gd name="connsiteX6" fmla="*/ 364526 w 929352"/>
              <a:gd name="connsiteY6" fmla="*/ 52392 h 1393590"/>
              <a:gd name="connsiteX7" fmla="*/ 348301 w 929352"/>
              <a:gd name="connsiteY7" fmla="*/ 62114 h 1393590"/>
              <a:gd name="connsiteX8" fmla="*/ 332280 w 929352"/>
              <a:gd name="connsiteY8" fmla="*/ 69100 h 1393590"/>
              <a:gd name="connsiteX9" fmla="*/ 315269 w 929352"/>
              <a:gd name="connsiteY9" fmla="*/ 72991 h 1393590"/>
              <a:gd name="connsiteX10" fmla="*/ 296496 w 929352"/>
              <a:gd name="connsiteY10" fmla="*/ 74775 h 1393590"/>
              <a:gd name="connsiteX11" fmla="*/ 256421 w 929352"/>
              <a:gd name="connsiteY11" fmla="*/ 75648 h 1393590"/>
              <a:gd name="connsiteX12" fmla="*/ 236480 w 929352"/>
              <a:gd name="connsiteY12" fmla="*/ 76534 h 1393590"/>
              <a:gd name="connsiteX13" fmla="*/ 217528 w 929352"/>
              <a:gd name="connsiteY13" fmla="*/ 78897 h 1393590"/>
              <a:gd name="connsiteX14" fmla="*/ 200238 w 929352"/>
              <a:gd name="connsiteY14" fmla="*/ 83636 h 1393590"/>
              <a:gd name="connsiteX15" fmla="*/ 192437 w 929352"/>
              <a:gd name="connsiteY15" fmla="*/ 87179 h 1393590"/>
              <a:gd name="connsiteX16" fmla="*/ 185308 w 929352"/>
              <a:gd name="connsiteY16" fmla="*/ 91648 h 1393590"/>
              <a:gd name="connsiteX17" fmla="*/ 178902 w 929352"/>
              <a:gd name="connsiteY17" fmla="*/ 97132 h 1393590"/>
              <a:gd name="connsiteX18" fmla="*/ 173168 w 929352"/>
              <a:gd name="connsiteY18" fmla="*/ 103553 h 1393590"/>
              <a:gd name="connsiteX19" fmla="*/ 163362 w 929352"/>
              <a:gd name="connsiteY19" fmla="*/ 118732 h 1393590"/>
              <a:gd name="connsiteX20" fmla="*/ 155295 w 929352"/>
              <a:gd name="connsiteY20" fmla="*/ 136248 h 1393590"/>
              <a:gd name="connsiteX21" fmla="*/ 148305 w 929352"/>
              <a:gd name="connsiteY21" fmla="*/ 155177 h 1393590"/>
              <a:gd name="connsiteX22" fmla="*/ 135087 w 929352"/>
              <a:gd name="connsiteY22" fmla="*/ 193496 h 1393590"/>
              <a:gd name="connsiteX23" fmla="*/ 127603 w 929352"/>
              <a:gd name="connsiteY23" fmla="*/ 211012 h 1393590"/>
              <a:gd name="connsiteX24" fmla="*/ 118698 w 929352"/>
              <a:gd name="connsiteY24" fmla="*/ 226191 h 1393590"/>
              <a:gd name="connsiteX25" fmla="*/ 107192 w 929352"/>
              <a:gd name="connsiteY25" fmla="*/ 239457 h 1393590"/>
              <a:gd name="connsiteX26" fmla="*/ 93048 w 929352"/>
              <a:gd name="connsiteY26" fmla="*/ 252081 h 1393590"/>
              <a:gd name="connsiteX27" fmla="*/ 61120 w 929352"/>
              <a:gd name="connsiteY27" fmla="*/ 276634 h 1393590"/>
              <a:gd name="connsiteX28" fmla="*/ 45504 w 929352"/>
              <a:gd name="connsiteY28" fmla="*/ 289207 h 1393590"/>
              <a:gd name="connsiteX29" fmla="*/ 31538 w 929352"/>
              <a:gd name="connsiteY29" fmla="*/ 302395 h 1393590"/>
              <a:gd name="connsiteX30" fmla="*/ 20311 w 929352"/>
              <a:gd name="connsiteY30" fmla="*/ 316521 h 1393590"/>
              <a:gd name="connsiteX31" fmla="*/ 16049 w 929352"/>
              <a:gd name="connsiteY31" fmla="*/ 324034 h 1393590"/>
              <a:gd name="connsiteX32" fmla="*/ 12879 w 929352"/>
              <a:gd name="connsiteY32" fmla="*/ 331893 h 1393590"/>
              <a:gd name="connsiteX33" fmla="*/ 10872 w 929352"/>
              <a:gd name="connsiteY33" fmla="*/ 340138 h 1393590"/>
              <a:gd name="connsiteX34" fmla="*/ 9960 w 929352"/>
              <a:gd name="connsiteY34" fmla="*/ 348754 h 1393590"/>
              <a:gd name="connsiteX35" fmla="*/ 10850 w 929352"/>
              <a:gd name="connsiteY35" fmla="*/ 366862 h 1393590"/>
              <a:gd name="connsiteX36" fmla="*/ 14491 w 929352"/>
              <a:gd name="connsiteY36" fmla="*/ 385842 h 1393590"/>
              <a:gd name="connsiteX37" fmla="*/ 19831 w 929352"/>
              <a:gd name="connsiteY37" fmla="*/ 405298 h 1393590"/>
              <a:gd name="connsiteX38" fmla="*/ 31401 w 929352"/>
              <a:gd name="connsiteY38" fmla="*/ 444158 h 1393590"/>
              <a:gd name="connsiteX39" fmla="*/ 35511 w 929352"/>
              <a:gd name="connsiteY39" fmla="*/ 462792 h 1393590"/>
              <a:gd name="connsiteX40" fmla="*/ 37119 w 929352"/>
              <a:gd name="connsiteY40" fmla="*/ 480372 h 1393590"/>
              <a:gd name="connsiteX41" fmla="*/ 35511 w 929352"/>
              <a:gd name="connsiteY41" fmla="*/ 497953 h 1393590"/>
              <a:gd name="connsiteX42" fmla="*/ 31401 w 929352"/>
              <a:gd name="connsiteY42" fmla="*/ 516587 h 1393590"/>
              <a:gd name="connsiteX43" fmla="*/ 19831 w 929352"/>
              <a:gd name="connsiteY43" fmla="*/ 555447 h 1393590"/>
              <a:gd name="connsiteX44" fmla="*/ 14491 w 929352"/>
              <a:gd name="connsiteY44" fmla="*/ 574902 h 1393590"/>
              <a:gd name="connsiteX45" fmla="*/ 10850 w 929352"/>
              <a:gd name="connsiteY45" fmla="*/ 593883 h 1393590"/>
              <a:gd name="connsiteX46" fmla="*/ 9960 w 929352"/>
              <a:gd name="connsiteY46" fmla="*/ 611990 h 1393590"/>
              <a:gd name="connsiteX47" fmla="*/ 10872 w 929352"/>
              <a:gd name="connsiteY47" fmla="*/ 620607 h 1393590"/>
              <a:gd name="connsiteX48" fmla="*/ 12879 w 929352"/>
              <a:gd name="connsiteY48" fmla="*/ 628851 h 1393590"/>
              <a:gd name="connsiteX49" fmla="*/ 16049 w 929352"/>
              <a:gd name="connsiteY49" fmla="*/ 636711 h 1393590"/>
              <a:gd name="connsiteX50" fmla="*/ 20311 w 929352"/>
              <a:gd name="connsiteY50" fmla="*/ 644223 h 1393590"/>
              <a:gd name="connsiteX51" fmla="*/ 31538 w 929352"/>
              <a:gd name="connsiteY51" fmla="*/ 658349 h 1393590"/>
              <a:gd name="connsiteX52" fmla="*/ 45504 w 929352"/>
              <a:gd name="connsiteY52" fmla="*/ 671538 h 1393590"/>
              <a:gd name="connsiteX53" fmla="*/ 61120 w 929352"/>
              <a:gd name="connsiteY53" fmla="*/ 684110 h 1393590"/>
              <a:gd name="connsiteX54" fmla="*/ 93048 w 929352"/>
              <a:gd name="connsiteY54" fmla="*/ 708663 h 1393590"/>
              <a:gd name="connsiteX55" fmla="*/ 107192 w 929352"/>
              <a:gd name="connsiteY55" fmla="*/ 721287 h 1393590"/>
              <a:gd name="connsiteX56" fmla="*/ 118698 w 929352"/>
              <a:gd name="connsiteY56" fmla="*/ 734553 h 1393590"/>
              <a:gd name="connsiteX57" fmla="*/ 127603 w 929352"/>
              <a:gd name="connsiteY57" fmla="*/ 749732 h 1393590"/>
              <a:gd name="connsiteX58" fmla="*/ 135087 w 929352"/>
              <a:gd name="connsiteY58" fmla="*/ 767249 h 1393590"/>
              <a:gd name="connsiteX59" fmla="*/ 148305 w 929352"/>
              <a:gd name="connsiteY59" fmla="*/ 805567 h 1393590"/>
              <a:gd name="connsiteX60" fmla="*/ 163362 w 929352"/>
              <a:gd name="connsiteY60" fmla="*/ 842015 h 1393590"/>
              <a:gd name="connsiteX61" fmla="*/ 173168 w 929352"/>
              <a:gd name="connsiteY61" fmla="*/ 857194 h 1393590"/>
              <a:gd name="connsiteX62" fmla="*/ 178902 w 929352"/>
              <a:gd name="connsiteY62" fmla="*/ 863614 h 1393590"/>
              <a:gd name="connsiteX63" fmla="*/ 185308 w 929352"/>
              <a:gd name="connsiteY63" fmla="*/ 869098 h 1393590"/>
              <a:gd name="connsiteX64" fmla="*/ 190889 w 929352"/>
              <a:gd name="connsiteY64" fmla="*/ 872591 h 1393590"/>
              <a:gd name="connsiteX65" fmla="*/ 202458 w 929352"/>
              <a:gd name="connsiteY65" fmla="*/ 877715 h 1393590"/>
              <a:gd name="connsiteX66" fmla="*/ 332279 w 929352"/>
              <a:gd name="connsiteY66" fmla="*/ 891661 h 1393590"/>
              <a:gd name="connsiteX67" fmla="*/ 342720 w 929352"/>
              <a:gd name="connsiteY67" fmla="*/ 896207 h 1393590"/>
              <a:gd name="connsiteX68" fmla="*/ 356064 w 929352"/>
              <a:gd name="connsiteY68" fmla="*/ 903295 h 1393590"/>
              <a:gd name="connsiteX69" fmla="*/ 369548 w 929352"/>
              <a:gd name="connsiteY69" fmla="*/ 911887 h 1393590"/>
              <a:gd name="connsiteX70" fmla="*/ 415571 w 929352"/>
              <a:gd name="connsiteY70" fmla="*/ 943465 h 1393590"/>
              <a:gd name="connsiteX71" fmla="*/ 415679 w 929352"/>
              <a:gd name="connsiteY71" fmla="*/ 943537 h 1393590"/>
              <a:gd name="connsiteX72" fmla="*/ 429100 w 929352"/>
              <a:gd name="connsiteY72" fmla="*/ 951076 h 1393590"/>
              <a:gd name="connsiteX73" fmla="*/ 432094 w 929352"/>
              <a:gd name="connsiteY73" fmla="*/ 952526 h 1393590"/>
              <a:gd name="connsiteX74" fmla="*/ 446936 w 929352"/>
              <a:gd name="connsiteY74" fmla="*/ 958241 h 1393590"/>
              <a:gd name="connsiteX75" fmla="*/ 449269 w 929352"/>
              <a:gd name="connsiteY75" fmla="*/ 958833 h 1393590"/>
              <a:gd name="connsiteX76" fmla="*/ 454584 w 929352"/>
              <a:gd name="connsiteY76" fmla="*/ 959963 h 1393590"/>
              <a:gd name="connsiteX77" fmla="*/ 456727 w 929352"/>
              <a:gd name="connsiteY77" fmla="*/ 960326 h 1393590"/>
              <a:gd name="connsiteX78" fmla="*/ 464275 w 929352"/>
              <a:gd name="connsiteY78" fmla="*/ 960890 h 1393590"/>
              <a:gd name="connsiteX79" fmla="*/ 471544 w 929352"/>
              <a:gd name="connsiteY79" fmla="*/ 960337 h 1393590"/>
              <a:gd name="connsiteX80" fmla="*/ 478293 w 929352"/>
              <a:gd name="connsiteY80" fmla="*/ 959065 h 1393590"/>
              <a:gd name="connsiteX81" fmla="*/ 478329 w 929352"/>
              <a:gd name="connsiteY81" fmla="*/ 959052 h 1393590"/>
              <a:gd name="connsiteX82" fmla="*/ 559019 w 929352"/>
              <a:gd name="connsiteY82" fmla="*/ 911898 h 1393590"/>
              <a:gd name="connsiteX83" fmla="*/ 572477 w 929352"/>
              <a:gd name="connsiteY83" fmla="*/ 903320 h 1393590"/>
              <a:gd name="connsiteX84" fmla="*/ 585797 w 929352"/>
              <a:gd name="connsiteY84" fmla="*/ 896244 h 1393590"/>
              <a:gd name="connsiteX85" fmla="*/ 596262 w 929352"/>
              <a:gd name="connsiteY85" fmla="*/ 891685 h 1393590"/>
              <a:gd name="connsiteX86" fmla="*/ 725983 w 929352"/>
              <a:gd name="connsiteY86" fmla="*/ 877777 h 1393590"/>
              <a:gd name="connsiteX87" fmla="*/ 725995 w 929352"/>
              <a:gd name="connsiteY87" fmla="*/ 877777 h 1393590"/>
              <a:gd name="connsiteX88" fmla="*/ 737678 w 929352"/>
              <a:gd name="connsiteY88" fmla="*/ 872615 h 1393590"/>
              <a:gd name="connsiteX89" fmla="*/ 743247 w 929352"/>
              <a:gd name="connsiteY89" fmla="*/ 869122 h 1393590"/>
              <a:gd name="connsiteX90" fmla="*/ 749653 w 929352"/>
              <a:gd name="connsiteY90" fmla="*/ 863639 h 1393590"/>
              <a:gd name="connsiteX91" fmla="*/ 755387 w 929352"/>
              <a:gd name="connsiteY91" fmla="*/ 857218 h 1393590"/>
              <a:gd name="connsiteX92" fmla="*/ 765193 w 929352"/>
              <a:gd name="connsiteY92" fmla="*/ 842039 h 1393590"/>
              <a:gd name="connsiteX93" fmla="*/ 773260 w 929352"/>
              <a:gd name="connsiteY93" fmla="*/ 824523 h 1393590"/>
              <a:gd name="connsiteX94" fmla="*/ 780250 w 929352"/>
              <a:gd name="connsiteY94" fmla="*/ 805593 h 1393590"/>
              <a:gd name="connsiteX95" fmla="*/ 793468 w 929352"/>
              <a:gd name="connsiteY95" fmla="*/ 767274 h 1393590"/>
              <a:gd name="connsiteX96" fmla="*/ 800952 w 929352"/>
              <a:gd name="connsiteY96" fmla="*/ 749758 h 1393590"/>
              <a:gd name="connsiteX97" fmla="*/ 809858 w 929352"/>
              <a:gd name="connsiteY97" fmla="*/ 734579 h 1393590"/>
              <a:gd name="connsiteX98" fmla="*/ 821363 w 929352"/>
              <a:gd name="connsiteY98" fmla="*/ 721313 h 1393590"/>
              <a:gd name="connsiteX99" fmla="*/ 835507 w 929352"/>
              <a:gd name="connsiteY99" fmla="*/ 708690 h 1393590"/>
              <a:gd name="connsiteX100" fmla="*/ 867423 w 929352"/>
              <a:gd name="connsiteY100" fmla="*/ 684136 h 1393590"/>
              <a:gd name="connsiteX101" fmla="*/ 883039 w 929352"/>
              <a:gd name="connsiteY101" fmla="*/ 671564 h 1393590"/>
              <a:gd name="connsiteX102" fmla="*/ 897005 w 929352"/>
              <a:gd name="connsiteY102" fmla="*/ 658375 h 1393590"/>
              <a:gd name="connsiteX103" fmla="*/ 908231 w 929352"/>
              <a:gd name="connsiteY103" fmla="*/ 644249 h 1393590"/>
              <a:gd name="connsiteX104" fmla="*/ 912494 w 929352"/>
              <a:gd name="connsiteY104" fmla="*/ 636737 h 1393590"/>
              <a:gd name="connsiteX105" fmla="*/ 915664 w 929352"/>
              <a:gd name="connsiteY105" fmla="*/ 628877 h 1393590"/>
              <a:gd name="connsiteX106" fmla="*/ 917667 w 929352"/>
              <a:gd name="connsiteY106" fmla="*/ 620633 h 1393590"/>
              <a:gd name="connsiteX107" fmla="*/ 918579 w 929352"/>
              <a:gd name="connsiteY107" fmla="*/ 612016 h 1393590"/>
              <a:gd name="connsiteX108" fmla="*/ 917692 w 929352"/>
              <a:gd name="connsiteY108" fmla="*/ 593909 h 1393590"/>
              <a:gd name="connsiteX109" fmla="*/ 914051 w 929352"/>
              <a:gd name="connsiteY109" fmla="*/ 574929 h 1393590"/>
              <a:gd name="connsiteX110" fmla="*/ 908711 w 929352"/>
              <a:gd name="connsiteY110" fmla="*/ 555473 h 1393590"/>
              <a:gd name="connsiteX111" fmla="*/ 897155 w 929352"/>
              <a:gd name="connsiteY111" fmla="*/ 516613 h 1393590"/>
              <a:gd name="connsiteX112" fmla="*/ 893045 w 929352"/>
              <a:gd name="connsiteY112" fmla="*/ 497979 h 1393590"/>
              <a:gd name="connsiteX113" fmla="*/ 891437 w 929352"/>
              <a:gd name="connsiteY113" fmla="*/ 480399 h 1393590"/>
              <a:gd name="connsiteX114" fmla="*/ 893045 w 929352"/>
              <a:gd name="connsiteY114" fmla="*/ 462818 h 1393590"/>
              <a:gd name="connsiteX115" fmla="*/ 897155 w 929352"/>
              <a:gd name="connsiteY115" fmla="*/ 444184 h 1393590"/>
              <a:gd name="connsiteX116" fmla="*/ 908711 w 929352"/>
              <a:gd name="connsiteY116" fmla="*/ 405324 h 1393590"/>
              <a:gd name="connsiteX117" fmla="*/ 914051 w 929352"/>
              <a:gd name="connsiteY117" fmla="*/ 385868 h 1393590"/>
              <a:gd name="connsiteX118" fmla="*/ 917692 w 929352"/>
              <a:gd name="connsiteY118" fmla="*/ 366888 h 1393590"/>
              <a:gd name="connsiteX119" fmla="*/ 918579 w 929352"/>
              <a:gd name="connsiteY119" fmla="*/ 348781 h 1393590"/>
              <a:gd name="connsiteX120" fmla="*/ 917667 w 929352"/>
              <a:gd name="connsiteY120" fmla="*/ 340164 h 1393590"/>
              <a:gd name="connsiteX121" fmla="*/ 915664 w 929352"/>
              <a:gd name="connsiteY121" fmla="*/ 331919 h 1393590"/>
              <a:gd name="connsiteX122" fmla="*/ 912494 w 929352"/>
              <a:gd name="connsiteY122" fmla="*/ 324060 h 1393590"/>
              <a:gd name="connsiteX123" fmla="*/ 908231 w 929352"/>
              <a:gd name="connsiteY123" fmla="*/ 316547 h 1393590"/>
              <a:gd name="connsiteX124" fmla="*/ 897005 w 929352"/>
              <a:gd name="connsiteY124" fmla="*/ 302422 h 1393590"/>
              <a:gd name="connsiteX125" fmla="*/ 883039 w 929352"/>
              <a:gd name="connsiteY125" fmla="*/ 289233 h 1393590"/>
              <a:gd name="connsiteX126" fmla="*/ 867423 w 929352"/>
              <a:gd name="connsiteY126" fmla="*/ 276661 h 1393590"/>
              <a:gd name="connsiteX127" fmla="*/ 835507 w 929352"/>
              <a:gd name="connsiteY127" fmla="*/ 252107 h 1393590"/>
              <a:gd name="connsiteX128" fmla="*/ 821363 w 929352"/>
              <a:gd name="connsiteY128" fmla="*/ 239483 h 1393590"/>
              <a:gd name="connsiteX129" fmla="*/ 809858 w 929352"/>
              <a:gd name="connsiteY129" fmla="*/ 226217 h 1393590"/>
              <a:gd name="connsiteX130" fmla="*/ 800952 w 929352"/>
              <a:gd name="connsiteY130" fmla="*/ 211038 h 1393590"/>
              <a:gd name="connsiteX131" fmla="*/ 793468 w 929352"/>
              <a:gd name="connsiteY131" fmla="*/ 193522 h 1393590"/>
              <a:gd name="connsiteX132" fmla="*/ 780250 w 929352"/>
              <a:gd name="connsiteY132" fmla="*/ 155203 h 1393590"/>
              <a:gd name="connsiteX133" fmla="*/ 773260 w 929352"/>
              <a:gd name="connsiteY133" fmla="*/ 136274 h 1393590"/>
              <a:gd name="connsiteX134" fmla="*/ 765193 w 929352"/>
              <a:gd name="connsiteY134" fmla="*/ 118758 h 1393590"/>
              <a:gd name="connsiteX135" fmla="*/ 755387 w 929352"/>
              <a:gd name="connsiteY135" fmla="*/ 103579 h 1393590"/>
              <a:gd name="connsiteX136" fmla="*/ 749653 w 929352"/>
              <a:gd name="connsiteY136" fmla="*/ 97158 h 1393590"/>
              <a:gd name="connsiteX137" fmla="*/ 743247 w 929352"/>
              <a:gd name="connsiteY137" fmla="*/ 91674 h 1393590"/>
              <a:gd name="connsiteX138" fmla="*/ 736118 w 929352"/>
              <a:gd name="connsiteY138" fmla="*/ 87206 h 1393590"/>
              <a:gd name="connsiteX139" fmla="*/ 728317 w 929352"/>
              <a:gd name="connsiteY139" fmla="*/ 83662 h 1393590"/>
              <a:gd name="connsiteX140" fmla="*/ 711027 w 929352"/>
              <a:gd name="connsiteY140" fmla="*/ 78923 h 1393590"/>
              <a:gd name="connsiteX141" fmla="*/ 692075 w 929352"/>
              <a:gd name="connsiteY141" fmla="*/ 76561 h 1393590"/>
              <a:gd name="connsiteX142" fmla="*/ 672134 w 929352"/>
              <a:gd name="connsiteY142" fmla="*/ 75674 h 1393590"/>
              <a:gd name="connsiteX143" fmla="*/ 632050 w 929352"/>
              <a:gd name="connsiteY143" fmla="*/ 74802 h 1393590"/>
              <a:gd name="connsiteX144" fmla="*/ 613276 w 929352"/>
              <a:gd name="connsiteY144" fmla="*/ 73017 h 1393590"/>
              <a:gd name="connsiteX145" fmla="*/ 596265 w 929352"/>
              <a:gd name="connsiteY145" fmla="*/ 69126 h 1393590"/>
              <a:gd name="connsiteX146" fmla="*/ 580243 w 929352"/>
              <a:gd name="connsiteY146" fmla="*/ 62140 h 1393590"/>
              <a:gd name="connsiteX147" fmla="*/ 564019 w 929352"/>
              <a:gd name="connsiteY147" fmla="*/ 52419 h 1393590"/>
              <a:gd name="connsiteX148" fmla="*/ 531087 w 929352"/>
              <a:gd name="connsiteY148" fmla="*/ 29291 h 1393590"/>
              <a:gd name="connsiteX149" fmla="*/ 514446 w 929352"/>
              <a:gd name="connsiteY149" fmla="*/ 18131 h 1393590"/>
              <a:gd name="connsiteX150" fmla="*/ 497738 w 929352"/>
              <a:gd name="connsiteY150" fmla="*/ 8756 h 1393590"/>
              <a:gd name="connsiteX151" fmla="*/ 480994 w 929352"/>
              <a:gd name="connsiteY151" fmla="*/ 2310 h 1393590"/>
              <a:gd name="connsiteX152" fmla="*/ 472635 w 929352"/>
              <a:gd name="connsiteY152" fmla="*/ 536 h 1393590"/>
              <a:gd name="connsiteX153" fmla="*/ 472622 w 929352"/>
              <a:gd name="connsiteY153" fmla="*/ 536 h 1393590"/>
              <a:gd name="connsiteX154" fmla="*/ 464262 w 929352"/>
              <a:gd name="connsiteY154" fmla="*/ -93 h 1393590"/>
              <a:gd name="connsiteX155" fmla="*/ 464282 w 929352"/>
              <a:gd name="connsiteY155" fmla="*/ 159125 h 1393590"/>
              <a:gd name="connsiteX156" fmla="*/ 488384 w 929352"/>
              <a:gd name="connsiteY156" fmla="*/ 160088 h 1393590"/>
              <a:gd name="connsiteX157" fmla="*/ 490426 w 929352"/>
              <a:gd name="connsiteY157" fmla="*/ 160269 h 1393590"/>
              <a:gd name="connsiteX158" fmla="*/ 512829 w 929352"/>
              <a:gd name="connsiteY158" fmla="*/ 162952 h 1393590"/>
              <a:gd name="connsiteX159" fmla="*/ 515036 w 929352"/>
              <a:gd name="connsiteY159" fmla="*/ 163315 h 1393590"/>
              <a:gd name="connsiteX160" fmla="*/ 537084 w 929352"/>
              <a:gd name="connsiteY160" fmla="*/ 167758 h 1393590"/>
              <a:gd name="connsiteX161" fmla="*/ 539137 w 929352"/>
              <a:gd name="connsiteY161" fmla="*/ 168235 h 1393590"/>
              <a:gd name="connsiteX162" fmla="*/ 562338 w 929352"/>
              <a:gd name="connsiteY162" fmla="*/ 174861 h 1393590"/>
              <a:gd name="connsiteX163" fmla="*/ 584867 w 929352"/>
              <a:gd name="connsiteY163" fmla="*/ 183272 h 1393590"/>
              <a:gd name="connsiteX164" fmla="*/ 586974 w 929352"/>
              <a:gd name="connsiteY164" fmla="*/ 184185 h 1393590"/>
              <a:gd name="connsiteX165" fmla="*/ 607283 w 929352"/>
              <a:gd name="connsiteY165" fmla="*/ 193662 h 1393590"/>
              <a:gd name="connsiteX166" fmla="*/ 609361 w 929352"/>
              <a:gd name="connsiteY166" fmla="*/ 194742 h 1393590"/>
              <a:gd name="connsiteX167" fmla="*/ 628858 w 929352"/>
              <a:gd name="connsiteY167" fmla="*/ 205786 h 1393590"/>
              <a:gd name="connsiteX168" fmla="*/ 630826 w 929352"/>
              <a:gd name="connsiteY168" fmla="*/ 206982 h 1393590"/>
              <a:gd name="connsiteX169" fmla="*/ 650805 w 929352"/>
              <a:gd name="connsiteY169" fmla="*/ 220504 h 1393590"/>
              <a:gd name="connsiteX170" fmla="*/ 669757 w 929352"/>
              <a:gd name="connsiteY170" fmla="*/ 235619 h 1393590"/>
              <a:gd name="connsiteX171" fmla="*/ 671265 w 929352"/>
              <a:gd name="connsiteY171" fmla="*/ 236953 h 1393590"/>
              <a:gd name="connsiteX172" fmla="*/ 687832 w 929352"/>
              <a:gd name="connsiteY172" fmla="*/ 252453 h 1393590"/>
              <a:gd name="connsiteX173" fmla="*/ 689444 w 929352"/>
              <a:gd name="connsiteY173" fmla="*/ 254085 h 1393590"/>
              <a:gd name="connsiteX174" fmla="*/ 704754 w 929352"/>
              <a:gd name="connsiteY174" fmla="*/ 270856 h 1393590"/>
              <a:gd name="connsiteX175" fmla="*/ 706072 w 929352"/>
              <a:gd name="connsiteY175" fmla="*/ 272383 h 1393590"/>
              <a:gd name="connsiteX176" fmla="*/ 721002 w 929352"/>
              <a:gd name="connsiteY176" fmla="*/ 291569 h 1393590"/>
              <a:gd name="connsiteX177" fmla="*/ 734386 w 929352"/>
              <a:gd name="connsiteY177" fmla="*/ 311833 h 1393590"/>
              <a:gd name="connsiteX178" fmla="*/ 735477 w 929352"/>
              <a:gd name="connsiteY178" fmla="*/ 313669 h 1393590"/>
              <a:gd name="connsiteX179" fmla="*/ 746450 w 929352"/>
              <a:gd name="connsiteY179" fmla="*/ 333522 h 1393590"/>
              <a:gd name="connsiteX180" fmla="*/ 747516 w 929352"/>
              <a:gd name="connsiteY180" fmla="*/ 335630 h 1393590"/>
              <a:gd name="connsiteX181" fmla="*/ 756878 w 929352"/>
              <a:gd name="connsiteY181" fmla="*/ 356190 h 1393590"/>
              <a:gd name="connsiteX182" fmla="*/ 757779 w 929352"/>
              <a:gd name="connsiteY182" fmla="*/ 358324 h 1393590"/>
              <a:gd name="connsiteX183" fmla="*/ 766087 w 929352"/>
              <a:gd name="connsiteY183" fmla="*/ 381131 h 1393590"/>
              <a:gd name="connsiteX184" fmla="*/ 772632 w 929352"/>
              <a:gd name="connsiteY184" fmla="*/ 404619 h 1393590"/>
              <a:gd name="connsiteX185" fmla="*/ 773102 w 929352"/>
              <a:gd name="connsiteY185" fmla="*/ 406698 h 1393590"/>
              <a:gd name="connsiteX186" fmla="*/ 777491 w 929352"/>
              <a:gd name="connsiteY186" fmla="*/ 429017 h 1393590"/>
              <a:gd name="connsiteX187" fmla="*/ 777851 w 929352"/>
              <a:gd name="connsiteY187" fmla="*/ 431253 h 1393590"/>
              <a:gd name="connsiteX188" fmla="*/ 780500 w 929352"/>
              <a:gd name="connsiteY188" fmla="*/ 453931 h 1393590"/>
              <a:gd name="connsiteX189" fmla="*/ 780680 w 929352"/>
              <a:gd name="connsiteY189" fmla="*/ 455999 h 1393590"/>
              <a:gd name="connsiteX190" fmla="*/ 781631 w 929352"/>
              <a:gd name="connsiteY190" fmla="*/ 480399 h 1393590"/>
              <a:gd name="connsiteX191" fmla="*/ 780069 w 929352"/>
              <a:gd name="connsiteY191" fmla="*/ 510629 h 1393590"/>
              <a:gd name="connsiteX192" fmla="*/ 779029 w 929352"/>
              <a:gd name="connsiteY192" fmla="*/ 519503 h 1393590"/>
              <a:gd name="connsiteX193" fmla="*/ 775539 w 929352"/>
              <a:gd name="connsiteY193" fmla="*/ 541758 h 1393590"/>
              <a:gd name="connsiteX194" fmla="*/ 773852 w 929352"/>
              <a:gd name="connsiteY194" fmla="*/ 550361 h 1393590"/>
              <a:gd name="connsiteX195" fmla="*/ 766101 w 929352"/>
              <a:gd name="connsiteY195" fmla="*/ 579666 h 1393590"/>
              <a:gd name="connsiteX196" fmla="*/ 755369 w 929352"/>
              <a:gd name="connsiteY196" fmla="*/ 607958 h 1393590"/>
              <a:gd name="connsiteX197" fmla="*/ 751691 w 929352"/>
              <a:gd name="connsiteY197" fmla="*/ 616035 h 1393590"/>
              <a:gd name="connsiteX198" fmla="*/ 741569 w 929352"/>
              <a:gd name="connsiteY198" fmla="*/ 636133 h 1393590"/>
              <a:gd name="connsiteX199" fmla="*/ 737370 w 929352"/>
              <a:gd name="connsiteY199" fmla="*/ 643735 h 1393590"/>
              <a:gd name="connsiteX200" fmla="*/ 721019 w 929352"/>
              <a:gd name="connsiteY200" fmla="*/ 669226 h 1393590"/>
              <a:gd name="connsiteX201" fmla="*/ 702245 w 929352"/>
              <a:gd name="connsiteY201" fmla="*/ 692701 h 1393590"/>
              <a:gd name="connsiteX202" fmla="*/ 696130 w 929352"/>
              <a:gd name="connsiteY202" fmla="*/ 699404 h 1393590"/>
              <a:gd name="connsiteX203" fmla="*/ 680629 w 929352"/>
              <a:gd name="connsiteY203" fmla="*/ 715096 h 1393590"/>
              <a:gd name="connsiteX204" fmla="*/ 674007 w 929352"/>
              <a:gd name="connsiteY204" fmla="*/ 721286 h 1393590"/>
              <a:gd name="connsiteX205" fmla="*/ 650818 w 929352"/>
              <a:gd name="connsiteY205" fmla="*/ 740292 h 1393590"/>
              <a:gd name="connsiteX206" fmla="*/ 625638 w 929352"/>
              <a:gd name="connsiteY206" fmla="*/ 756845 h 1393590"/>
              <a:gd name="connsiteX207" fmla="*/ 618128 w 929352"/>
              <a:gd name="connsiteY207" fmla="*/ 761096 h 1393590"/>
              <a:gd name="connsiteX208" fmla="*/ 598276 w 929352"/>
              <a:gd name="connsiteY208" fmla="*/ 771344 h 1393590"/>
              <a:gd name="connsiteX209" fmla="*/ 590298 w 929352"/>
              <a:gd name="connsiteY209" fmla="*/ 775068 h 1393590"/>
              <a:gd name="connsiteX210" fmla="*/ 562353 w 929352"/>
              <a:gd name="connsiteY210" fmla="*/ 785932 h 1393590"/>
              <a:gd name="connsiteX211" fmla="*/ 533405 w 929352"/>
              <a:gd name="connsiteY211" fmla="*/ 793778 h 1393590"/>
              <a:gd name="connsiteX212" fmla="*/ 524906 w 929352"/>
              <a:gd name="connsiteY212" fmla="*/ 795487 h 1393590"/>
              <a:gd name="connsiteX213" fmla="*/ 502922 w 929352"/>
              <a:gd name="connsiteY213" fmla="*/ 799019 h 1393590"/>
              <a:gd name="connsiteX214" fmla="*/ 494157 w 929352"/>
              <a:gd name="connsiteY214" fmla="*/ 800074 h 1393590"/>
              <a:gd name="connsiteX215" fmla="*/ 464296 w 929352"/>
              <a:gd name="connsiteY215" fmla="*/ 801655 h 1393590"/>
              <a:gd name="connsiteX216" fmla="*/ 395149 w 929352"/>
              <a:gd name="connsiteY216" fmla="*/ 793770 h 1393590"/>
              <a:gd name="connsiteX217" fmla="*/ 390900 w 929352"/>
              <a:gd name="connsiteY217" fmla="*/ 792614 h 1393590"/>
              <a:gd name="connsiteX218" fmla="*/ 329160 w 929352"/>
              <a:gd name="connsiteY218" fmla="*/ 770745 h 1393590"/>
              <a:gd name="connsiteX219" fmla="*/ 323185 w 929352"/>
              <a:gd name="connsiteY219" fmla="*/ 767673 h 1393590"/>
              <a:gd name="connsiteX220" fmla="*/ 269437 w 929352"/>
              <a:gd name="connsiteY220" fmla="*/ 733475 h 1393590"/>
              <a:gd name="connsiteX221" fmla="*/ 263601 w 929352"/>
              <a:gd name="connsiteY221" fmla="*/ 728685 h 1393590"/>
              <a:gd name="connsiteX222" fmla="*/ 219039 w 929352"/>
              <a:gd name="connsiteY222" fmla="*/ 683574 h 1393590"/>
              <a:gd name="connsiteX223" fmla="*/ 214307 w 929352"/>
              <a:gd name="connsiteY223" fmla="*/ 677666 h 1393590"/>
              <a:gd name="connsiteX224" fmla="*/ 180501 w 929352"/>
              <a:gd name="connsiteY224" fmla="*/ 623203 h 1393590"/>
              <a:gd name="connsiteX225" fmla="*/ 177496 w 929352"/>
              <a:gd name="connsiteY225" fmla="*/ 617231 h 1393590"/>
              <a:gd name="connsiteX226" fmla="*/ 155893 w 929352"/>
              <a:gd name="connsiteY226" fmla="*/ 554702 h 1393590"/>
              <a:gd name="connsiteX227" fmla="*/ 154752 w 929352"/>
              <a:gd name="connsiteY227" fmla="*/ 550400 h 1393590"/>
              <a:gd name="connsiteX228" fmla="*/ 146963 w 929352"/>
              <a:gd name="connsiteY228" fmla="*/ 480399 h 1393590"/>
              <a:gd name="connsiteX229" fmla="*/ 154752 w 929352"/>
              <a:gd name="connsiteY229" fmla="*/ 410398 h 1393590"/>
              <a:gd name="connsiteX230" fmla="*/ 155893 w 929352"/>
              <a:gd name="connsiteY230" fmla="*/ 406096 h 1393590"/>
              <a:gd name="connsiteX231" fmla="*/ 177496 w 929352"/>
              <a:gd name="connsiteY231" fmla="*/ 343593 h 1393590"/>
              <a:gd name="connsiteX232" fmla="*/ 180530 w 929352"/>
              <a:gd name="connsiteY232" fmla="*/ 337544 h 1393590"/>
              <a:gd name="connsiteX233" fmla="*/ 214311 w 929352"/>
              <a:gd name="connsiteY233" fmla="*/ 283132 h 1393590"/>
              <a:gd name="connsiteX234" fmla="*/ 219043 w 929352"/>
              <a:gd name="connsiteY234" fmla="*/ 277224 h 1393590"/>
              <a:gd name="connsiteX235" fmla="*/ 263604 w 929352"/>
              <a:gd name="connsiteY235" fmla="*/ 232112 h 1393590"/>
              <a:gd name="connsiteX236" fmla="*/ 269440 w 929352"/>
              <a:gd name="connsiteY236" fmla="*/ 227322 h 1393590"/>
              <a:gd name="connsiteX237" fmla="*/ 323239 w 929352"/>
              <a:gd name="connsiteY237" fmla="*/ 193099 h 1393590"/>
              <a:gd name="connsiteX238" fmla="*/ 329138 w 929352"/>
              <a:gd name="connsiteY238" fmla="*/ 190056 h 1393590"/>
              <a:gd name="connsiteX239" fmla="*/ 390904 w 929352"/>
              <a:gd name="connsiteY239" fmla="*/ 168186 h 1393590"/>
              <a:gd name="connsiteX240" fmla="*/ 395152 w 929352"/>
              <a:gd name="connsiteY240" fmla="*/ 167031 h 1393590"/>
              <a:gd name="connsiteX241" fmla="*/ 464299 w 929352"/>
              <a:gd name="connsiteY241" fmla="*/ 159146 h 1393590"/>
              <a:gd name="connsiteX242" fmla="*/ 619030 w 929352"/>
              <a:gd name="connsiteY242" fmla="*/ 328381 h 1393590"/>
              <a:gd name="connsiteX243" fmla="*/ 601803 w 929352"/>
              <a:gd name="connsiteY243" fmla="*/ 331413 h 1393590"/>
              <a:gd name="connsiteX244" fmla="*/ 597731 w 929352"/>
              <a:gd name="connsiteY244" fmla="*/ 333004 h 1393590"/>
              <a:gd name="connsiteX245" fmla="*/ 582953 w 929352"/>
              <a:gd name="connsiteY245" fmla="*/ 342482 h 1393590"/>
              <a:gd name="connsiteX246" fmla="*/ 430198 w 929352"/>
              <a:gd name="connsiteY246" fmla="*/ 490833 h 1393590"/>
              <a:gd name="connsiteX247" fmla="*/ 345358 w 929352"/>
              <a:gd name="connsiteY247" fmla="*/ 408736 h 1393590"/>
              <a:gd name="connsiteX248" fmla="*/ 322398 w 929352"/>
              <a:gd name="connsiteY248" fmla="*/ 396087 h 1393590"/>
              <a:gd name="connsiteX249" fmla="*/ 296279 w 929352"/>
              <a:gd name="connsiteY249" fmla="*/ 396727 h 1393590"/>
              <a:gd name="connsiteX250" fmla="*/ 273953 w 929352"/>
              <a:gd name="connsiteY250" fmla="*/ 410493 h 1393590"/>
              <a:gd name="connsiteX251" fmla="*/ 261457 w 929352"/>
              <a:gd name="connsiteY251" fmla="*/ 433737 h 1393590"/>
              <a:gd name="connsiteX252" fmla="*/ 262093 w 929352"/>
              <a:gd name="connsiteY252" fmla="*/ 460191 h 1393590"/>
              <a:gd name="connsiteX253" fmla="*/ 275704 w 929352"/>
              <a:gd name="connsiteY253" fmla="*/ 482780 h 1393590"/>
              <a:gd name="connsiteX254" fmla="*/ 430198 w 929352"/>
              <a:gd name="connsiteY254" fmla="*/ 632389 h 1393590"/>
              <a:gd name="connsiteX255" fmla="*/ 652875 w 929352"/>
              <a:gd name="connsiteY255" fmla="*/ 416541 h 1393590"/>
              <a:gd name="connsiteX256" fmla="*/ 659104 w 929352"/>
              <a:gd name="connsiteY256" fmla="*/ 409220 h 1393590"/>
              <a:gd name="connsiteX257" fmla="*/ 659585 w 929352"/>
              <a:gd name="connsiteY257" fmla="*/ 408490 h 1393590"/>
              <a:gd name="connsiteX258" fmla="*/ 663974 w 929352"/>
              <a:gd name="connsiteY258" fmla="*/ 400631 h 1393590"/>
              <a:gd name="connsiteX259" fmla="*/ 664354 w 929352"/>
              <a:gd name="connsiteY259" fmla="*/ 399784 h 1393590"/>
              <a:gd name="connsiteX260" fmla="*/ 667169 w 929352"/>
              <a:gd name="connsiteY260" fmla="*/ 391116 h 1393590"/>
              <a:gd name="connsiteX261" fmla="*/ 667349 w 929352"/>
              <a:gd name="connsiteY261" fmla="*/ 390422 h 1393590"/>
              <a:gd name="connsiteX262" fmla="*/ 668516 w 929352"/>
              <a:gd name="connsiteY262" fmla="*/ 380764 h 1393590"/>
              <a:gd name="connsiteX263" fmla="*/ 667819 w 929352"/>
              <a:gd name="connsiteY263" fmla="*/ 371082 h 1393590"/>
              <a:gd name="connsiteX264" fmla="*/ 667675 w 929352"/>
              <a:gd name="connsiteY264" fmla="*/ 370311 h 1393590"/>
              <a:gd name="connsiteX265" fmla="*/ 665291 w 929352"/>
              <a:gd name="connsiteY265" fmla="*/ 361578 h 1393590"/>
              <a:gd name="connsiteX266" fmla="*/ 664932 w 929352"/>
              <a:gd name="connsiteY266" fmla="*/ 360691 h 1393590"/>
              <a:gd name="connsiteX267" fmla="*/ 660936 w 929352"/>
              <a:gd name="connsiteY267" fmla="*/ 352627 h 1393590"/>
              <a:gd name="connsiteX268" fmla="*/ 660491 w 929352"/>
              <a:gd name="connsiteY268" fmla="*/ 351882 h 1393590"/>
              <a:gd name="connsiteX269" fmla="*/ 654618 w 929352"/>
              <a:gd name="connsiteY269" fmla="*/ 344253 h 1393590"/>
              <a:gd name="connsiteX270" fmla="*/ 640195 w 929352"/>
              <a:gd name="connsiteY270" fmla="*/ 333993 h 1393590"/>
              <a:gd name="connsiteX271" fmla="*/ 636262 w 929352"/>
              <a:gd name="connsiteY271" fmla="*/ 332244 h 1393590"/>
              <a:gd name="connsiteX272" fmla="*/ 619036 w 929352"/>
              <a:gd name="connsiteY272" fmla="*/ 328379 h 1393590"/>
              <a:gd name="connsiteX273" fmla="*/ 169502 w 929352"/>
              <a:gd name="connsiteY273" fmla="*/ 935531 h 1393590"/>
              <a:gd name="connsiteX274" fmla="*/ 1094 w 929352"/>
              <a:gd name="connsiteY274" fmla="*/ 1230831 h 1393590"/>
              <a:gd name="connsiteX275" fmla="*/ 13868 w 929352"/>
              <a:gd name="connsiteY275" fmla="*/ 1247654 h 1393590"/>
              <a:gd name="connsiteX276" fmla="*/ 199312 w 929352"/>
              <a:gd name="connsiteY276" fmla="*/ 1197068 h 1393590"/>
              <a:gd name="connsiteX277" fmla="*/ 248734 w 929352"/>
              <a:gd name="connsiteY277" fmla="*/ 1384945 h 1393590"/>
              <a:gd name="connsiteX278" fmla="*/ 269526 w 929352"/>
              <a:gd name="connsiteY278" fmla="*/ 1387733 h 1393590"/>
              <a:gd name="connsiteX279" fmla="*/ 438506 w 929352"/>
              <a:gd name="connsiteY279" fmla="*/ 1091430 h 1393590"/>
              <a:gd name="connsiteX280" fmla="*/ 391861 w 929352"/>
              <a:gd name="connsiteY280" fmla="*/ 1009627 h 1393590"/>
              <a:gd name="connsiteX281" fmla="*/ 389893 w 929352"/>
              <a:gd name="connsiteY281" fmla="*/ 1004825 h 1393590"/>
              <a:gd name="connsiteX282" fmla="*/ 360414 w 929352"/>
              <a:gd name="connsiteY282" fmla="*/ 985511 h 1393590"/>
              <a:gd name="connsiteX283" fmla="*/ 312222 w 929352"/>
              <a:gd name="connsiteY283" fmla="*/ 954215 h 1393590"/>
              <a:gd name="connsiteX284" fmla="*/ 255052 w 929352"/>
              <a:gd name="connsiteY284" fmla="*/ 950850 h 1393590"/>
              <a:gd name="connsiteX285" fmla="*/ 169502 w 929352"/>
              <a:gd name="connsiteY285" fmla="*/ 935529 h 1393590"/>
              <a:gd name="connsiteX286" fmla="*/ 758976 w 929352"/>
              <a:gd name="connsiteY286" fmla="*/ 935568 h 1393590"/>
              <a:gd name="connsiteX287" fmla="*/ 673529 w 929352"/>
              <a:gd name="connsiteY287" fmla="*/ 950837 h 1393590"/>
              <a:gd name="connsiteX288" fmla="*/ 616356 w 929352"/>
              <a:gd name="connsiteY288" fmla="*/ 954203 h 1393590"/>
              <a:gd name="connsiteX289" fmla="*/ 568154 w 929352"/>
              <a:gd name="connsiteY289" fmla="*/ 985498 h 1393590"/>
              <a:gd name="connsiteX290" fmla="*/ 464286 w 929352"/>
              <a:gd name="connsiteY290" fmla="*/ 1026619 h 1393590"/>
              <a:gd name="connsiteX291" fmla="*/ 452755 w 929352"/>
              <a:gd name="connsiteY291" fmla="*/ 1025914 h 1393590"/>
              <a:gd name="connsiteX292" fmla="*/ 659080 w 929352"/>
              <a:gd name="connsiteY292" fmla="*/ 1387711 h 1393590"/>
              <a:gd name="connsiteX293" fmla="*/ 667072 w 929352"/>
              <a:gd name="connsiteY293" fmla="*/ 1393309 h 1393590"/>
              <a:gd name="connsiteX294" fmla="*/ 679693 w 929352"/>
              <a:gd name="connsiteY294" fmla="*/ 1384898 h 1393590"/>
              <a:gd name="connsiteX295" fmla="*/ 729127 w 929352"/>
              <a:gd name="connsiteY295" fmla="*/ 1197022 h 1393590"/>
              <a:gd name="connsiteX296" fmla="*/ 729306 w 929352"/>
              <a:gd name="connsiteY296" fmla="*/ 1197058 h 1393590"/>
              <a:gd name="connsiteX297" fmla="*/ 729306 w 929352"/>
              <a:gd name="connsiteY297" fmla="*/ 1197033 h 1393590"/>
              <a:gd name="connsiteX298" fmla="*/ 914725 w 929352"/>
              <a:gd name="connsiteY298" fmla="*/ 1247629 h 1393590"/>
              <a:gd name="connsiteX299" fmla="*/ 916377 w 929352"/>
              <a:gd name="connsiteY299" fmla="*/ 1247957 h 1393590"/>
              <a:gd name="connsiteX300" fmla="*/ 916389 w 929352"/>
              <a:gd name="connsiteY300" fmla="*/ 1247957 h 1393590"/>
              <a:gd name="connsiteX301" fmla="*/ 927336 w 929352"/>
              <a:gd name="connsiteY301" fmla="*/ 1230774 h 13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</a:cxnLst>
            <a:rect l="l" t="t" r="r" b="b"/>
            <a:pathLst>
              <a:path w="929352" h="1393590">
                <a:moveTo>
                  <a:pt x="464282" y="-116"/>
                </a:moveTo>
                <a:cubicBezTo>
                  <a:pt x="461497" y="-116"/>
                  <a:pt x="458713" y="103"/>
                  <a:pt x="455922" y="513"/>
                </a:cubicBezTo>
                <a:cubicBezTo>
                  <a:pt x="453133" y="920"/>
                  <a:pt x="450341" y="1517"/>
                  <a:pt x="447550" y="2283"/>
                </a:cubicBezTo>
                <a:cubicBezTo>
                  <a:pt x="441969" y="3821"/>
                  <a:pt x="436381" y="6030"/>
                  <a:pt x="430806" y="8730"/>
                </a:cubicBezTo>
                <a:cubicBezTo>
                  <a:pt x="425230" y="11430"/>
                  <a:pt x="419659" y="14621"/>
                  <a:pt x="414099" y="18105"/>
                </a:cubicBezTo>
                <a:cubicBezTo>
                  <a:pt x="408540" y="21587"/>
                  <a:pt x="402987" y="25374"/>
                  <a:pt x="397457" y="29264"/>
                </a:cubicBezTo>
                <a:cubicBezTo>
                  <a:pt x="386394" y="37044"/>
                  <a:pt x="375405" y="45249"/>
                  <a:pt x="364526" y="52392"/>
                </a:cubicBezTo>
                <a:cubicBezTo>
                  <a:pt x="359086" y="55965"/>
                  <a:pt x="353678" y="59267"/>
                  <a:pt x="348301" y="62114"/>
                </a:cubicBezTo>
                <a:cubicBezTo>
                  <a:pt x="342924" y="64960"/>
                  <a:pt x="337582" y="67356"/>
                  <a:pt x="332280" y="69100"/>
                </a:cubicBezTo>
                <a:cubicBezTo>
                  <a:pt x="326978" y="70844"/>
                  <a:pt x="321271" y="72094"/>
                  <a:pt x="315269" y="72991"/>
                </a:cubicBezTo>
                <a:cubicBezTo>
                  <a:pt x="309266" y="73889"/>
                  <a:pt x="302969" y="74430"/>
                  <a:pt x="296496" y="74775"/>
                </a:cubicBezTo>
                <a:cubicBezTo>
                  <a:pt x="283547" y="75470"/>
                  <a:pt x="269888" y="75360"/>
                  <a:pt x="256421" y="75648"/>
                </a:cubicBezTo>
                <a:cubicBezTo>
                  <a:pt x="249689" y="75793"/>
                  <a:pt x="243000" y="76044"/>
                  <a:pt x="236480" y="76534"/>
                </a:cubicBezTo>
                <a:cubicBezTo>
                  <a:pt x="229961" y="77025"/>
                  <a:pt x="223606" y="77763"/>
                  <a:pt x="217528" y="78897"/>
                </a:cubicBezTo>
                <a:cubicBezTo>
                  <a:pt x="211450" y="80031"/>
                  <a:pt x="205646" y="81561"/>
                  <a:pt x="200238" y="83636"/>
                </a:cubicBezTo>
                <a:cubicBezTo>
                  <a:pt x="197535" y="84675"/>
                  <a:pt x="194931" y="85849"/>
                  <a:pt x="192437" y="87179"/>
                </a:cubicBezTo>
                <a:cubicBezTo>
                  <a:pt x="189941" y="88510"/>
                  <a:pt x="187563" y="89989"/>
                  <a:pt x="185308" y="91648"/>
                </a:cubicBezTo>
                <a:cubicBezTo>
                  <a:pt x="183053" y="93306"/>
                  <a:pt x="180922" y="95141"/>
                  <a:pt x="178902" y="97132"/>
                </a:cubicBezTo>
                <a:cubicBezTo>
                  <a:pt x="176880" y="99124"/>
                  <a:pt x="174979" y="101270"/>
                  <a:pt x="173168" y="103553"/>
                </a:cubicBezTo>
                <a:cubicBezTo>
                  <a:pt x="169546" y="108118"/>
                  <a:pt x="166306" y="113230"/>
                  <a:pt x="163362" y="118732"/>
                </a:cubicBezTo>
                <a:cubicBezTo>
                  <a:pt x="160418" y="124234"/>
                  <a:pt x="157770" y="130122"/>
                  <a:pt x="155295" y="136248"/>
                </a:cubicBezTo>
                <a:cubicBezTo>
                  <a:pt x="152821" y="142374"/>
                  <a:pt x="150521" y="148739"/>
                  <a:pt x="148305" y="155177"/>
                </a:cubicBezTo>
                <a:cubicBezTo>
                  <a:pt x="143872" y="168054"/>
                  <a:pt x="139742" y="181245"/>
                  <a:pt x="135087" y="193496"/>
                </a:cubicBezTo>
                <a:cubicBezTo>
                  <a:pt x="132761" y="199622"/>
                  <a:pt x="130300" y="205511"/>
                  <a:pt x="127603" y="211012"/>
                </a:cubicBezTo>
                <a:cubicBezTo>
                  <a:pt x="124906" y="216514"/>
                  <a:pt x="121974" y="221626"/>
                  <a:pt x="118698" y="226191"/>
                </a:cubicBezTo>
                <a:cubicBezTo>
                  <a:pt x="115420" y="230757"/>
                  <a:pt x="111528" y="235160"/>
                  <a:pt x="107192" y="239457"/>
                </a:cubicBezTo>
                <a:cubicBezTo>
                  <a:pt x="102857" y="243754"/>
                  <a:pt x="98084" y="247948"/>
                  <a:pt x="93048" y="252081"/>
                </a:cubicBezTo>
                <a:cubicBezTo>
                  <a:pt x="82975" y="260348"/>
                  <a:pt x="71848" y="268388"/>
                  <a:pt x="61120" y="276634"/>
                </a:cubicBezTo>
                <a:cubicBezTo>
                  <a:pt x="55756" y="280757"/>
                  <a:pt x="50495" y="284931"/>
                  <a:pt x="45504" y="289207"/>
                </a:cubicBezTo>
                <a:cubicBezTo>
                  <a:pt x="40514" y="293483"/>
                  <a:pt x="35797" y="297861"/>
                  <a:pt x="31538" y="302395"/>
                </a:cubicBezTo>
                <a:cubicBezTo>
                  <a:pt x="27278" y="306930"/>
                  <a:pt x="23482" y="311624"/>
                  <a:pt x="20311" y="316521"/>
                </a:cubicBezTo>
                <a:cubicBezTo>
                  <a:pt x="18725" y="318971"/>
                  <a:pt x="17296" y="321474"/>
                  <a:pt x="16049" y="324034"/>
                </a:cubicBezTo>
                <a:cubicBezTo>
                  <a:pt x="14803" y="326593"/>
                  <a:pt x="13741" y="329209"/>
                  <a:pt x="12879" y="331893"/>
                </a:cubicBezTo>
                <a:cubicBezTo>
                  <a:pt x="12017" y="334576"/>
                  <a:pt x="11353" y="337326"/>
                  <a:pt x="10872" y="340138"/>
                </a:cubicBezTo>
                <a:cubicBezTo>
                  <a:pt x="10394" y="342951"/>
                  <a:pt x="10100" y="345830"/>
                  <a:pt x="9960" y="348754"/>
                </a:cubicBezTo>
                <a:cubicBezTo>
                  <a:pt x="9672" y="354604"/>
                  <a:pt x="10032" y="360659"/>
                  <a:pt x="10850" y="366862"/>
                </a:cubicBezTo>
                <a:cubicBezTo>
                  <a:pt x="11662" y="373064"/>
                  <a:pt x="12936" y="379413"/>
                  <a:pt x="14491" y="385842"/>
                </a:cubicBezTo>
                <a:cubicBezTo>
                  <a:pt x="16046" y="392271"/>
                  <a:pt x="17884" y="398770"/>
                  <a:pt x="19831" y="405298"/>
                </a:cubicBezTo>
                <a:cubicBezTo>
                  <a:pt x="23723" y="418352"/>
                  <a:pt x="28051" y="431476"/>
                  <a:pt x="31401" y="444158"/>
                </a:cubicBezTo>
                <a:cubicBezTo>
                  <a:pt x="33074" y="450499"/>
                  <a:pt x="34499" y="456736"/>
                  <a:pt x="35511" y="462792"/>
                </a:cubicBezTo>
                <a:cubicBezTo>
                  <a:pt x="36523" y="468847"/>
                  <a:pt x="37119" y="474729"/>
                  <a:pt x="37119" y="480372"/>
                </a:cubicBezTo>
                <a:cubicBezTo>
                  <a:pt x="37119" y="486016"/>
                  <a:pt x="36520" y="491896"/>
                  <a:pt x="35511" y="497953"/>
                </a:cubicBezTo>
                <a:cubicBezTo>
                  <a:pt x="34499" y="504009"/>
                  <a:pt x="33076" y="510245"/>
                  <a:pt x="31401" y="516587"/>
                </a:cubicBezTo>
                <a:cubicBezTo>
                  <a:pt x="28051" y="529268"/>
                  <a:pt x="23723" y="542391"/>
                  <a:pt x="19831" y="555447"/>
                </a:cubicBezTo>
                <a:cubicBezTo>
                  <a:pt x="17885" y="561974"/>
                  <a:pt x="16046" y="568474"/>
                  <a:pt x="14491" y="574902"/>
                </a:cubicBezTo>
                <a:cubicBezTo>
                  <a:pt x="12936" y="581331"/>
                  <a:pt x="11662" y="587680"/>
                  <a:pt x="10850" y="593883"/>
                </a:cubicBezTo>
                <a:cubicBezTo>
                  <a:pt x="10039" y="600085"/>
                  <a:pt x="9683" y="606141"/>
                  <a:pt x="9960" y="611990"/>
                </a:cubicBezTo>
                <a:cubicBezTo>
                  <a:pt x="10104" y="614915"/>
                  <a:pt x="10394" y="617795"/>
                  <a:pt x="10872" y="620607"/>
                </a:cubicBezTo>
                <a:cubicBezTo>
                  <a:pt x="11350" y="623420"/>
                  <a:pt x="12017" y="626167"/>
                  <a:pt x="12879" y="628851"/>
                </a:cubicBezTo>
                <a:cubicBezTo>
                  <a:pt x="13741" y="631534"/>
                  <a:pt x="14803" y="634151"/>
                  <a:pt x="16049" y="636711"/>
                </a:cubicBezTo>
                <a:cubicBezTo>
                  <a:pt x="17295" y="639269"/>
                  <a:pt x="18727" y="641774"/>
                  <a:pt x="20311" y="644223"/>
                </a:cubicBezTo>
                <a:cubicBezTo>
                  <a:pt x="23482" y="649121"/>
                  <a:pt x="27278" y="653815"/>
                  <a:pt x="31538" y="658349"/>
                </a:cubicBezTo>
                <a:cubicBezTo>
                  <a:pt x="35797" y="662884"/>
                  <a:pt x="40514" y="667262"/>
                  <a:pt x="45504" y="671538"/>
                </a:cubicBezTo>
                <a:cubicBezTo>
                  <a:pt x="50495" y="675814"/>
                  <a:pt x="55756" y="679987"/>
                  <a:pt x="61120" y="684110"/>
                </a:cubicBezTo>
                <a:cubicBezTo>
                  <a:pt x="71848" y="692356"/>
                  <a:pt x="82975" y="700397"/>
                  <a:pt x="93048" y="708663"/>
                </a:cubicBezTo>
                <a:cubicBezTo>
                  <a:pt x="98084" y="712797"/>
                  <a:pt x="102857" y="716990"/>
                  <a:pt x="107192" y="721287"/>
                </a:cubicBezTo>
                <a:cubicBezTo>
                  <a:pt x="111528" y="725584"/>
                  <a:pt x="115421" y="729987"/>
                  <a:pt x="118698" y="734553"/>
                </a:cubicBezTo>
                <a:cubicBezTo>
                  <a:pt x="121976" y="739119"/>
                  <a:pt x="124905" y="744230"/>
                  <a:pt x="127603" y="749732"/>
                </a:cubicBezTo>
                <a:cubicBezTo>
                  <a:pt x="130299" y="755234"/>
                  <a:pt x="132760" y="761122"/>
                  <a:pt x="135087" y="767249"/>
                </a:cubicBezTo>
                <a:cubicBezTo>
                  <a:pt x="139742" y="779501"/>
                  <a:pt x="143872" y="792692"/>
                  <a:pt x="148305" y="805567"/>
                </a:cubicBezTo>
                <a:cubicBezTo>
                  <a:pt x="152738" y="818444"/>
                  <a:pt x="157474" y="831009"/>
                  <a:pt x="163362" y="842015"/>
                </a:cubicBezTo>
                <a:cubicBezTo>
                  <a:pt x="166306" y="847517"/>
                  <a:pt x="169546" y="852628"/>
                  <a:pt x="173168" y="857194"/>
                </a:cubicBezTo>
                <a:cubicBezTo>
                  <a:pt x="174981" y="859476"/>
                  <a:pt x="176881" y="861624"/>
                  <a:pt x="178902" y="863614"/>
                </a:cubicBezTo>
                <a:cubicBezTo>
                  <a:pt x="180923" y="865606"/>
                  <a:pt x="183053" y="867439"/>
                  <a:pt x="185308" y="869098"/>
                </a:cubicBezTo>
                <a:cubicBezTo>
                  <a:pt x="187074" y="870395"/>
                  <a:pt x="188977" y="871497"/>
                  <a:pt x="190889" y="872591"/>
                </a:cubicBezTo>
                <a:cubicBezTo>
                  <a:pt x="194528" y="874601"/>
                  <a:pt x="198399" y="876285"/>
                  <a:pt x="202458" y="877715"/>
                </a:cubicBezTo>
                <a:cubicBezTo>
                  <a:pt x="240299" y="891041"/>
                  <a:pt x="295846" y="879677"/>
                  <a:pt x="332279" y="891661"/>
                </a:cubicBezTo>
                <a:cubicBezTo>
                  <a:pt x="335734" y="892795"/>
                  <a:pt x="339232" y="894576"/>
                  <a:pt x="342720" y="896207"/>
                </a:cubicBezTo>
                <a:cubicBezTo>
                  <a:pt x="347146" y="898279"/>
                  <a:pt x="351591" y="900616"/>
                  <a:pt x="356064" y="903295"/>
                </a:cubicBezTo>
                <a:cubicBezTo>
                  <a:pt x="360534" y="905974"/>
                  <a:pt x="365040" y="908815"/>
                  <a:pt x="369548" y="911887"/>
                </a:cubicBezTo>
                <a:cubicBezTo>
                  <a:pt x="384733" y="922231"/>
                  <a:pt x="400095" y="933923"/>
                  <a:pt x="415571" y="943465"/>
                </a:cubicBezTo>
                <a:cubicBezTo>
                  <a:pt x="415607" y="943489"/>
                  <a:pt x="415643" y="943501"/>
                  <a:pt x="415679" y="943537"/>
                </a:cubicBezTo>
                <a:cubicBezTo>
                  <a:pt x="420147" y="946289"/>
                  <a:pt x="424621" y="948829"/>
                  <a:pt x="429100" y="951076"/>
                </a:cubicBezTo>
                <a:cubicBezTo>
                  <a:pt x="430098" y="951577"/>
                  <a:pt x="431096" y="952053"/>
                  <a:pt x="432094" y="952526"/>
                </a:cubicBezTo>
                <a:cubicBezTo>
                  <a:pt x="437037" y="954848"/>
                  <a:pt x="441989" y="956834"/>
                  <a:pt x="446936" y="958241"/>
                </a:cubicBezTo>
                <a:cubicBezTo>
                  <a:pt x="447711" y="958459"/>
                  <a:pt x="448494" y="958637"/>
                  <a:pt x="449269" y="958833"/>
                </a:cubicBezTo>
                <a:cubicBezTo>
                  <a:pt x="451043" y="959276"/>
                  <a:pt x="452813" y="959665"/>
                  <a:pt x="454584" y="959963"/>
                </a:cubicBezTo>
                <a:cubicBezTo>
                  <a:pt x="455299" y="960072"/>
                  <a:pt x="456013" y="960218"/>
                  <a:pt x="456727" y="960326"/>
                </a:cubicBezTo>
                <a:cubicBezTo>
                  <a:pt x="459244" y="960654"/>
                  <a:pt x="461760" y="960890"/>
                  <a:pt x="464275" y="960890"/>
                </a:cubicBezTo>
                <a:cubicBezTo>
                  <a:pt x="466699" y="960890"/>
                  <a:pt x="469119" y="960635"/>
                  <a:pt x="471544" y="960337"/>
                </a:cubicBezTo>
                <a:cubicBezTo>
                  <a:pt x="473792" y="960010"/>
                  <a:pt x="476045" y="959596"/>
                  <a:pt x="478293" y="959065"/>
                </a:cubicBezTo>
                <a:cubicBezTo>
                  <a:pt x="478310" y="959061"/>
                  <a:pt x="478317" y="959057"/>
                  <a:pt x="478329" y="959052"/>
                </a:cubicBezTo>
                <a:cubicBezTo>
                  <a:pt x="505426" y="952650"/>
                  <a:pt x="532526" y="929942"/>
                  <a:pt x="559019" y="911898"/>
                </a:cubicBezTo>
                <a:cubicBezTo>
                  <a:pt x="563519" y="908831"/>
                  <a:pt x="568016" y="905993"/>
                  <a:pt x="572477" y="903320"/>
                </a:cubicBezTo>
                <a:cubicBezTo>
                  <a:pt x="576941" y="900645"/>
                  <a:pt x="581378" y="898313"/>
                  <a:pt x="585797" y="896244"/>
                </a:cubicBezTo>
                <a:cubicBezTo>
                  <a:pt x="589293" y="894605"/>
                  <a:pt x="592798" y="892824"/>
                  <a:pt x="596262" y="891685"/>
                </a:cubicBezTo>
                <a:cubicBezTo>
                  <a:pt x="632659" y="879713"/>
                  <a:pt x="688139" y="891042"/>
                  <a:pt x="725983" y="877777"/>
                </a:cubicBezTo>
                <a:cubicBezTo>
                  <a:pt x="725986" y="877776"/>
                  <a:pt x="725992" y="877778"/>
                  <a:pt x="725995" y="877777"/>
                </a:cubicBezTo>
                <a:cubicBezTo>
                  <a:pt x="730096" y="876338"/>
                  <a:pt x="734008" y="874644"/>
                  <a:pt x="737678" y="872615"/>
                </a:cubicBezTo>
                <a:cubicBezTo>
                  <a:pt x="739589" y="871521"/>
                  <a:pt x="741485" y="870416"/>
                  <a:pt x="743247" y="869122"/>
                </a:cubicBezTo>
                <a:cubicBezTo>
                  <a:pt x="745502" y="867465"/>
                  <a:pt x="747633" y="865630"/>
                  <a:pt x="749653" y="863639"/>
                </a:cubicBezTo>
                <a:cubicBezTo>
                  <a:pt x="751675" y="861647"/>
                  <a:pt x="753576" y="859500"/>
                  <a:pt x="755387" y="857218"/>
                </a:cubicBezTo>
                <a:cubicBezTo>
                  <a:pt x="759009" y="852652"/>
                  <a:pt x="762249" y="847541"/>
                  <a:pt x="765193" y="842039"/>
                </a:cubicBezTo>
                <a:cubicBezTo>
                  <a:pt x="768137" y="836537"/>
                  <a:pt x="770785" y="830648"/>
                  <a:pt x="773260" y="824523"/>
                </a:cubicBezTo>
                <a:cubicBezTo>
                  <a:pt x="775734" y="818396"/>
                  <a:pt x="778034" y="812032"/>
                  <a:pt x="780250" y="805593"/>
                </a:cubicBezTo>
                <a:cubicBezTo>
                  <a:pt x="784683" y="792717"/>
                  <a:pt x="788814" y="779526"/>
                  <a:pt x="793468" y="767274"/>
                </a:cubicBezTo>
                <a:cubicBezTo>
                  <a:pt x="795795" y="761148"/>
                  <a:pt x="798255" y="755260"/>
                  <a:pt x="800952" y="749758"/>
                </a:cubicBezTo>
                <a:cubicBezTo>
                  <a:pt x="803649" y="744256"/>
                  <a:pt x="806581" y="739145"/>
                  <a:pt x="809858" y="734579"/>
                </a:cubicBezTo>
                <a:cubicBezTo>
                  <a:pt x="813136" y="730014"/>
                  <a:pt x="817027" y="725610"/>
                  <a:pt x="821363" y="721313"/>
                </a:cubicBezTo>
                <a:cubicBezTo>
                  <a:pt x="825698" y="717016"/>
                  <a:pt x="830471" y="712823"/>
                  <a:pt x="835507" y="708690"/>
                </a:cubicBezTo>
                <a:cubicBezTo>
                  <a:pt x="845579" y="700423"/>
                  <a:pt x="856696" y="692382"/>
                  <a:pt x="867423" y="684136"/>
                </a:cubicBezTo>
                <a:cubicBezTo>
                  <a:pt x="872786" y="680013"/>
                  <a:pt x="878048" y="675840"/>
                  <a:pt x="883039" y="671564"/>
                </a:cubicBezTo>
                <a:cubicBezTo>
                  <a:pt x="888028" y="667288"/>
                  <a:pt x="892746" y="662910"/>
                  <a:pt x="897005" y="658375"/>
                </a:cubicBezTo>
                <a:cubicBezTo>
                  <a:pt x="901264" y="653841"/>
                  <a:pt x="905061" y="649147"/>
                  <a:pt x="908231" y="644249"/>
                </a:cubicBezTo>
                <a:cubicBezTo>
                  <a:pt x="909818" y="641803"/>
                  <a:pt x="911247" y="639297"/>
                  <a:pt x="912494" y="636737"/>
                </a:cubicBezTo>
                <a:cubicBezTo>
                  <a:pt x="913740" y="634178"/>
                  <a:pt x="914802" y="631561"/>
                  <a:pt x="915664" y="628877"/>
                </a:cubicBezTo>
                <a:cubicBezTo>
                  <a:pt x="916525" y="626195"/>
                  <a:pt x="917190" y="623445"/>
                  <a:pt x="917667" y="620633"/>
                </a:cubicBezTo>
                <a:cubicBezTo>
                  <a:pt x="918144" y="617820"/>
                  <a:pt x="918439" y="614940"/>
                  <a:pt x="918579" y="612016"/>
                </a:cubicBezTo>
                <a:cubicBezTo>
                  <a:pt x="918866" y="606167"/>
                  <a:pt x="918507" y="600111"/>
                  <a:pt x="917692" y="593909"/>
                </a:cubicBezTo>
                <a:cubicBezTo>
                  <a:pt x="916881" y="587706"/>
                  <a:pt x="915607" y="581357"/>
                  <a:pt x="914051" y="574929"/>
                </a:cubicBezTo>
                <a:cubicBezTo>
                  <a:pt x="912497" y="568500"/>
                  <a:pt x="910655" y="562001"/>
                  <a:pt x="908711" y="555473"/>
                </a:cubicBezTo>
                <a:cubicBezTo>
                  <a:pt x="904821" y="542419"/>
                  <a:pt x="900502" y="529295"/>
                  <a:pt x="897155" y="516613"/>
                </a:cubicBezTo>
                <a:cubicBezTo>
                  <a:pt x="895482" y="510271"/>
                  <a:pt x="894056" y="504035"/>
                  <a:pt x="893045" y="497979"/>
                </a:cubicBezTo>
                <a:cubicBezTo>
                  <a:pt x="892032" y="491923"/>
                  <a:pt x="891437" y="486042"/>
                  <a:pt x="891437" y="480399"/>
                </a:cubicBezTo>
                <a:cubicBezTo>
                  <a:pt x="891437" y="474755"/>
                  <a:pt x="892036" y="468874"/>
                  <a:pt x="893045" y="462818"/>
                </a:cubicBezTo>
                <a:cubicBezTo>
                  <a:pt x="894058" y="456762"/>
                  <a:pt x="895479" y="450525"/>
                  <a:pt x="897155" y="444184"/>
                </a:cubicBezTo>
                <a:cubicBezTo>
                  <a:pt x="900504" y="431503"/>
                  <a:pt x="904821" y="418379"/>
                  <a:pt x="908711" y="405324"/>
                </a:cubicBezTo>
                <a:cubicBezTo>
                  <a:pt x="910653" y="398796"/>
                  <a:pt x="912497" y="392297"/>
                  <a:pt x="914051" y="385868"/>
                </a:cubicBezTo>
                <a:cubicBezTo>
                  <a:pt x="915605" y="379439"/>
                  <a:pt x="916881" y="373090"/>
                  <a:pt x="917692" y="366888"/>
                </a:cubicBezTo>
                <a:cubicBezTo>
                  <a:pt x="918503" y="360685"/>
                  <a:pt x="918858" y="354629"/>
                  <a:pt x="918579" y="348781"/>
                </a:cubicBezTo>
                <a:cubicBezTo>
                  <a:pt x="918436" y="345855"/>
                  <a:pt x="918144" y="342976"/>
                  <a:pt x="917667" y="340164"/>
                </a:cubicBezTo>
                <a:cubicBezTo>
                  <a:pt x="917190" y="337351"/>
                  <a:pt x="916521" y="334603"/>
                  <a:pt x="915664" y="331919"/>
                </a:cubicBezTo>
                <a:cubicBezTo>
                  <a:pt x="914802" y="329234"/>
                  <a:pt x="913735" y="326620"/>
                  <a:pt x="912494" y="324060"/>
                </a:cubicBezTo>
                <a:cubicBezTo>
                  <a:pt x="911248" y="321501"/>
                  <a:pt x="909815" y="318996"/>
                  <a:pt x="908231" y="316547"/>
                </a:cubicBezTo>
                <a:cubicBezTo>
                  <a:pt x="905061" y="311650"/>
                  <a:pt x="901264" y="306956"/>
                  <a:pt x="897005" y="302422"/>
                </a:cubicBezTo>
                <a:cubicBezTo>
                  <a:pt x="892746" y="297887"/>
                  <a:pt x="888028" y="293509"/>
                  <a:pt x="883039" y="289233"/>
                </a:cubicBezTo>
                <a:cubicBezTo>
                  <a:pt x="878048" y="284957"/>
                  <a:pt x="872786" y="280783"/>
                  <a:pt x="867423" y="276661"/>
                </a:cubicBezTo>
                <a:cubicBezTo>
                  <a:pt x="856696" y="268414"/>
                  <a:pt x="845579" y="260374"/>
                  <a:pt x="835507" y="252107"/>
                </a:cubicBezTo>
                <a:cubicBezTo>
                  <a:pt x="830471" y="247973"/>
                  <a:pt x="825698" y="243780"/>
                  <a:pt x="821363" y="239483"/>
                </a:cubicBezTo>
                <a:cubicBezTo>
                  <a:pt x="817027" y="235186"/>
                  <a:pt x="813134" y="230783"/>
                  <a:pt x="809858" y="226217"/>
                </a:cubicBezTo>
                <a:cubicBezTo>
                  <a:pt x="806579" y="221652"/>
                  <a:pt x="803650" y="216541"/>
                  <a:pt x="800952" y="211038"/>
                </a:cubicBezTo>
                <a:cubicBezTo>
                  <a:pt x="798256" y="205536"/>
                  <a:pt x="795795" y="199648"/>
                  <a:pt x="793468" y="193522"/>
                </a:cubicBezTo>
                <a:cubicBezTo>
                  <a:pt x="788814" y="181270"/>
                  <a:pt x="784683" y="168078"/>
                  <a:pt x="780250" y="155203"/>
                </a:cubicBezTo>
                <a:cubicBezTo>
                  <a:pt x="778035" y="148765"/>
                  <a:pt x="775736" y="142400"/>
                  <a:pt x="773260" y="136274"/>
                </a:cubicBezTo>
                <a:cubicBezTo>
                  <a:pt x="770783" y="130148"/>
                  <a:pt x="768137" y="124260"/>
                  <a:pt x="765193" y="118758"/>
                </a:cubicBezTo>
                <a:cubicBezTo>
                  <a:pt x="762249" y="113256"/>
                  <a:pt x="759009" y="108145"/>
                  <a:pt x="755387" y="103579"/>
                </a:cubicBezTo>
                <a:cubicBezTo>
                  <a:pt x="753574" y="101296"/>
                  <a:pt x="751674" y="99148"/>
                  <a:pt x="749653" y="97158"/>
                </a:cubicBezTo>
                <a:cubicBezTo>
                  <a:pt x="747632" y="95166"/>
                  <a:pt x="745502" y="93333"/>
                  <a:pt x="743247" y="91674"/>
                </a:cubicBezTo>
                <a:cubicBezTo>
                  <a:pt x="740992" y="90017"/>
                  <a:pt x="738611" y="88534"/>
                  <a:pt x="736118" y="87206"/>
                </a:cubicBezTo>
                <a:cubicBezTo>
                  <a:pt x="733623" y="85875"/>
                  <a:pt x="731021" y="84698"/>
                  <a:pt x="728317" y="83662"/>
                </a:cubicBezTo>
                <a:cubicBezTo>
                  <a:pt x="722908" y="81583"/>
                  <a:pt x="717105" y="80056"/>
                  <a:pt x="711027" y="78923"/>
                </a:cubicBezTo>
                <a:cubicBezTo>
                  <a:pt x="704948" y="77789"/>
                  <a:pt x="698595" y="77048"/>
                  <a:pt x="692075" y="76561"/>
                </a:cubicBezTo>
                <a:cubicBezTo>
                  <a:pt x="685555" y="76070"/>
                  <a:pt x="678867" y="75819"/>
                  <a:pt x="672134" y="75674"/>
                </a:cubicBezTo>
                <a:cubicBezTo>
                  <a:pt x="658667" y="75383"/>
                  <a:pt x="644998" y="75492"/>
                  <a:pt x="632050" y="74802"/>
                </a:cubicBezTo>
                <a:cubicBezTo>
                  <a:pt x="625575" y="74438"/>
                  <a:pt x="619278" y="73911"/>
                  <a:pt x="613276" y="73017"/>
                </a:cubicBezTo>
                <a:cubicBezTo>
                  <a:pt x="607273" y="72119"/>
                  <a:pt x="601567" y="70869"/>
                  <a:pt x="596265" y="69126"/>
                </a:cubicBezTo>
                <a:cubicBezTo>
                  <a:pt x="590963" y="67381"/>
                  <a:pt x="585620" y="64987"/>
                  <a:pt x="580243" y="62140"/>
                </a:cubicBezTo>
                <a:cubicBezTo>
                  <a:pt x="574867" y="59294"/>
                  <a:pt x="569459" y="55990"/>
                  <a:pt x="564019" y="52419"/>
                </a:cubicBezTo>
                <a:cubicBezTo>
                  <a:pt x="553139" y="45276"/>
                  <a:pt x="542150" y="37071"/>
                  <a:pt x="531087" y="29291"/>
                </a:cubicBezTo>
                <a:cubicBezTo>
                  <a:pt x="525557" y="25400"/>
                  <a:pt x="520004" y="21614"/>
                  <a:pt x="514446" y="18131"/>
                </a:cubicBezTo>
                <a:cubicBezTo>
                  <a:pt x="508885" y="14649"/>
                  <a:pt x="503314" y="11456"/>
                  <a:pt x="497738" y="8756"/>
                </a:cubicBezTo>
                <a:cubicBezTo>
                  <a:pt x="492163" y="6056"/>
                  <a:pt x="486575" y="3848"/>
                  <a:pt x="480994" y="2310"/>
                </a:cubicBezTo>
                <a:cubicBezTo>
                  <a:pt x="478207" y="1543"/>
                  <a:pt x="475420" y="947"/>
                  <a:pt x="472635" y="536"/>
                </a:cubicBezTo>
                <a:cubicBezTo>
                  <a:pt x="472631" y="536"/>
                  <a:pt x="472626" y="537"/>
                  <a:pt x="472622" y="536"/>
                </a:cubicBezTo>
                <a:cubicBezTo>
                  <a:pt x="469832" y="129"/>
                  <a:pt x="467049" y="-93"/>
                  <a:pt x="464262" y="-93"/>
                </a:cubicBezTo>
                <a:close/>
                <a:moveTo>
                  <a:pt x="464282" y="159125"/>
                </a:moveTo>
                <a:cubicBezTo>
                  <a:pt x="472325" y="159136"/>
                  <a:pt x="480365" y="159458"/>
                  <a:pt x="488384" y="160088"/>
                </a:cubicBezTo>
                <a:cubicBezTo>
                  <a:pt x="489065" y="160146"/>
                  <a:pt x="489746" y="160207"/>
                  <a:pt x="490426" y="160269"/>
                </a:cubicBezTo>
                <a:cubicBezTo>
                  <a:pt x="497922" y="160894"/>
                  <a:pt x="505395" y="161789"/>
                  <a:pt x="512829" y="162952"/>
                </a:cubicBezTo>
                <a:cubicBezTo>
                  <a:pt x="513565" y="163070"/>
                  <a:pt x="514301" y="163191"/>
                  <a:pt x="515036" y="163315"/>
                </a:cubicBezTo>
                <a:cubicBezTo>
                  <a:pt x="522435" y="164532"/>
                  <a:pt x="529788" y="166014"/>
                  <a:pt x="537084" y="167758"/>
                </a:cubicBezTo>
                <a:cubicBezTo>
                  <a:pt x="537769" y="167915"/>
                  <a:pt x="538453" y="168073"/>
                  <a:pt x="539137" y="168235"/>
                </a:cubicBezTo>
                <a:cubicBezTo>
                  <a:pt x="546951" y="170145"/>
                  <a:pt x="554691" y="172355"/>
                  <a:pt x="562338" y="174861"/>
                </a:cubicBezTo>
                <a:cubicBezTo>
                  <a:pt x="569950" y="177376"/>
                  <a:pt x="577465" y="180182"/>
                  <a:pt x="584867" y="183272"/>
                </a:cubicBezTo>
                <a:cubicBezTo>
                  <a:pt x="585570" y="183574"/>
                  <a:pt x="586273" y="183878"/>
                  <a:pt x="586974" y="184185"/>
                </a:cubicBezTo>
                <a:cubicBezTo>
                  <a:pt x="593851" y="187101"/>
                  <a:pt x="600625" y="190262"/>
                  <a:pt x="607283" y="193662"/>
                </a:cubicBezTo>
                <a:cubicBezTo>
                  <a:pt x="607977" y="194019"/>
                  <a:pt x="608670" y="194379"/>
                  <a:pt x="609361" y="194742"/>
                </a:cubicBezTo>
                <a:cubicBezTo>
                  <a:pt x="615986" y="198190"/>
                  <a:pt x="622489" y="201874"/>
                  <a:pt x="628858" y="205786"/>
                </a:cubicBezTo>
                <a:cubicBezTo>
                  <a:pt x="629515" y="206182"/>
                  <a:pt x="630171" y="206581"/>
                  <a:pt x="630826" y="206982"/>
                </a:cubicBezTo>
                <a:cubicBezTo>
                  <a:pt x="637652" y="211232"/>
                  <a:pt x="644316" y="215743"/>
                  <a:pt x="650805" y="220504"/>
                </a:cubicBezTo>
                <a:cubicBezTo>
                  <a:pt x="657310" y="225298"/>
                  <a:pt x="663631" y="230340"/>
                  <a:pt x="669757" y="235619"/>
                </a:cubicBezTo>
                <a:cubicBezTo>
                  <a:pt x="670261" y="236062"/>
                  <a:pt x="670764" y="236507"/>
                  <a:pt x="671265" y="236953"/>
                </a:cubicBezTo>
                <a:cubicBezTo>
                  <a:pt x="676966" y="241919"/>
                  <a:pt x="682493" y="247090"/>
                  <a:pt x="687832" y="252453"/>
                </a:cubicBezTo>
                <a:cubicBezTo>
                  <a:pt x="688371" y="252995"/>
                  <a:pt x="688909" y="253539"/>
                  <a:pt x="689444" y="254085"/>
                </a:cubicBezTo>
                <a:cubicBezTo>
                  <a:pt x="694742" y="259490"/>
                  <a:pt x="699849" y="265084"/>
                  <a:pt x="704754" y="270856"/>
                </a:cubicBezTo>
                <a:cubicBezTo>
                  <a:pt x="705194" y="271364"/>
                  <a:pt x="705634" y="271873"/>
                  <a:pt x="706072" y="272383"/>
                </a:cubicBezTo>
                <a:cubicBezTo>
                  <a:pt x="711287" y="278584"/>
                  <a:pt x="716268" y="284984"/>
                  <a:pt x="721002" y="291569"/>
                </a:cubicBezTo>
                <a:cubicBezTo>
                  <a:pt x="725715" y="298150"/>
                  <a:pt x="730179" y="304909"/>
                  <a:pt x="734386" y="311833"/>
                </a:cubicBezTo>
                <a:cubicBezTo>
                  <a:pt x="734752" y="312444"/>
                  <a:pt x="735115" y="313056"/>
                  <a:pt x="735477" y="313669"/>
                </a:cubicBezTo>
                <a:cubicBezTo>
                  <a:pt x="739365" y="320154"/>
                  <a:pt x="743025" y="326776"/>
                  <a:pt x="746450" y="333522"/>
                </a:cubicBezTo>
                <a:cubicBezTo>
                  <a:pt x="746808" y="334224"/>
                  <a:pt x="747163" y="334926"/>
                  <a:pt x="747516" y="335630"/>
                </a:cubicBezTo>
                <a:cubicBezTo>
                  <a:pt x="750874" y="342370"/>
                  <a:pt x="753996" y="349228"/>
                  <a:pt x="756878" y="356190"/>
                </a:cubicBezTo>
                <a:cubicBezTo>
                  <a:pt x="757180" y="356901"/>
                  <a:pt x="757482" y="357612"/>
                  <a:pt x="757779" y="358324"/>
                </a:cubicBezTo>
                <a:cubicBezTo>
                  <a:pt x="760831" y="365817"/>
                  <a:pt x="763603" y="373426"/>
                  <a:pt x="766087" y="381131"/>
                </a:cubicBezTo>
                <a:cubicBezTo>
                  <a:pt x="768562" y="388874"/>
                  <a:pt x="770745" y="396709"/>
                  <a:pt x="772632" y="404619"/>
                </a:cubicBezTo>
                <a:cubicBezTo>
                  <a:pt x="772791" y="405312"/>
                  <a:pt x="772948" y="406004"/>
                  <a:pt x="773102" y="406698"/>
                </a:cubicBezTo>
                <a:cubicBezTo>
                  <a:pt x="774826" y="414083"/>
                  <a:pt x="776289" y="421527"/>
                  <a:pt x="777491" y="429017"/>
                </a:cubicBezTo>
                <a:cubicBezTo>
                  <a:pt x="777614" y="429762"/>
                  <a:pt x="777733" y="430507"/>
                  <a:pt x="777851" y="431253"/>
                </a:cubicBezTo>
                <a:cubicBezTo>
                  <a:pt x="778999" y="438778"/>
                  <a:pt x="779883" y="446342"/>
                  <a:pt x="780500" y="453931"/>
                </a:cubicBezTo>
                <a:cubicBezTo>
                  <a:pt x="780562" y="454620"/>
                  <a:pt x="780622" y="455310"/>
                  <a:pt x="780680" y="455999"/>
                </a:cubicBezTo>
                <a:cubicBezTo>
                  <a:pt x="781302" y="464117"/>
                  <a:pt x="781620" y="472256"/>
                  <a:pt x="781631" y="480399"/>
                </a:cubicBezTo>
                <a:cubicBezTo>
                  <a:pt x="781579" y="490494"/>
                  <a:pt x="781059" y="500582"/>
                  <a:pt x="780069" y="510629"/>
                </a:cubicBezTo>
                <a:cubicBezTo>
                  <a:pt x="779763" y="513591"/>
                  <a:pt x="779416" y="516549"/>
                  <a:pt x="779029" y="519503"/>
                </a:cubicBezTo>
                <a:cubicBezTo>
                  <a:pt x="778122" y="526960"/>
                  <a:pt x="776959" y="534383"/>
                  <a:pt x="775539" y="541758"/>
                </a:cubicBezTo>
                <a:cubicBezTo>
                  <a:pt x="775015" y="544633"/>
                  <a:pt x="774453" y="547501"/>
                  <a:pt x="773852" y="550361"/>
                </a:cubicBezTo>
                <a:cubicBezTo>
                  <a:pt x="771725" y="560248"/>
                  <a:pt x="769139" y="570027"/>
                  <a:pt x="766101" y="579666"/>
                </a:cubicBezTo>
                <a:cubicBezTo>
                  <a:pt x="762965" y="589262"/>
                  <a:pt x="759384" y="598703"/>
                  <a:pt x="755369" y="607958"/>
                </a:cubicBezTo>
                <a:cubicBezTo>
                  <a:pt x="754180" y="610667"/>
                  <a:pt x="752953" y="613360"/>
                  <a:pt x="751691" y="616035"/>
                </a:cubicBezTo>
                <a:cubicBezTo>
                  <a:pt x="748550" y="622852"/>
                  <a:pt x="745174" y="629555"/>
                  <a:pt x="741569" y="636133"/>
                </a:cubicBezTo>
                <a:cubicBezTo>
                  <a:pt x="740203" y="638686"/>
                  <a:pt x="738803" y="641221"/>
                  <a:pt x="737370" y="643735"/>
                </a:cubicBezTo>
                <a:cubicBezTo>
                  <a:pt x="732320" y="652489"/>
                  <a:pt x="726864" y="660995"/>
                  <a:pt x="721019" y="669226"/>
                </a:cubicBezTo>
                <a:cubicBezTo>
                  <a:pt x="715128" y="677345"/>
                  <a:pt x="708863" y="685178"/>
                  <a:pt x="702245" y="692701"/>
                </a:cubicBezTo>
                <a:cubicBezTo>
                  <a:pt x="700238" y="694964"/>
                  <a:pt x="698200" y="697199"/>
                  <a:pt x="696130" y="699404"/>
                </a:cubicBezTo>
                <a:cubicBezTo>
                  <a:pt x="691143" y="704814"/>
                  <a:pt x="685974" y="710048"/>
                  <a:pt x="680629" y="715096"/>
                </a:cubicBezTo>
                <a:cubicBezTo>
                  <a:pt x="678451" y="717192"/>
                  <a:pt x="676243" y="719255"/>
                  <a:pt x="674007" y="721286"/>
                </a:cubicBezTo>
                <a:cubicBezTo>
                  <a:pt x="666576" y="727986"/>
                  <a:pt x="658838" y="734328"/>
                  <a:pt x="650818" y="740292"/>
                </a:cubicBezTo>
                <a:cubicBezTo>
                  <a:pt x="642687" y="746209"/>
                  <a:pt x="634285" y="751733"/>
                  <a:pt x="625638" y="756845"/>
                </a:cubicBezTo>
                <a:cubicBezTo>
                  <a:pt x="623154" y="758297"/>
                  <a:pt x="620650" y="759714"/>
                  <a:pt x="618128" y="761096"/>
                </a:cubicBezTo>
                <a:cubicBezTo>
                  <a:pt x="611631" y="764746"/>
                  <a:pt x="605010" y="768164"/>
                  <a:pt x="598276" y="771344"/>
                </a:cubicBezTo>
                <a:cubicBezTo>
                  <a:pt x="595634" y="772622"/>
                  <a:pt x="592974" y="773864"/>
                  <a:pt x="590298" y="775068"/>
                </a:cubicBezTo>
                <a:cubicBezTo>
                  <a:pt x="581157" y="779132"/>
                  <a:pt x="571831" y="782758"/>
                  <a:pt x="562353" y="785932"/>
                </a:cubicBezTo>
                <a:cubicBezTo>
                  <a:pt x="552830" y="789007"/>
                  <a:pt x="543171" y="791626"/>
                  <a:pt x="533405" y="793778"/>
                </a:cubicBezTo>
                <a:cubicBezTo>
                  <a:pt x="530579" y="794387"/>
                  <a:pt x="527746" y="794956"/>
                  <a:pt x="524906" y="795487"/>
                </a:cubicBezTo>
                <a:cubicBezTo>
                  <a:pt x="517621" y="796924"/>
                  <a:pt x="510289" y="798103"/>
                  <a:pt x="502922" y="799019"/>
                </a:cubicBezTo>
                <a:cubicBezTo>
                  <a:pt x="500005" y="799412"/>
                  <a:pt x="497083" y="799763"/>
                  <a:pt x="494157" y="800074"/>
                </a:cubicBezTo>
                <a:cubicBezTo>
                  <a:pt x="484233" y="801075"/>
                  <a:pt x="474269" y="801603"/>
                  <a:pt x="464296" y="801655"/>
                </a:cubicBezTo>
                <a:cubicBezTo>
                  <a:pt x="441031" y="801600"/>
                  <a:pt x="417843" y="798956"/>
                  <a:pt x="395149" y="793770"/>
                </a:cubicBezTo>
                <a:cubicBezTo>
                  <a:pt x="393730" y="793395"/>
                  <a:pt x="392314" y="793010"/>
                  <a:pt x="390900" y="792614"/>
                </a:cubicBezTo>
                <a:cubicBezTo>
                  <a:pt x="369631" y="787497"/>
                  <a:pt x="348941" y="780168"/>
                  <a:pt x="329160" y="770745"/>
                </a:cubicBezTo>
                <a:cubicBezTo>
                  <a:pt x="327158" y="769743"/>
                  <a:pt x="325166" y="768718"/>
                  <a:pt x="323185" y="767673"/>
                </a:cubicBezTo>
                <a:cubicBezTo>
                  <a:pt x="304185" y="758121"/>
                  <a:pt x="286179" y="746665"/>
                  <a:pt x="269437" y="733475"/>
                </a:cubicBezTo>
                <a:cubicBezTo>
                  <a:pt x="267473" y="731902"/>
                  <a:pt x="265527" y="730305"/>
                  <a:pt x="263601" y="728685"/>
                </a:cubicBezTo>
                <a:cubicBezTo>
                  <a:pt x="247306" y="715182"/>
                  <a:pt x="232378" y="700070"/>
                  <a:pt x="219039" y="683574"/>
                </a:cubicBezTo>
                <a:cubicBezTo>
                  <a:pt x="217439" y="681624"/>
                  <a:pt x="215862" y="679654"/>
                  <a:pt x="214307" y="677666"/>
                </a:cubicBezTo>
                <a:cubicBezTo>
                  <a:pt x="201267" y="660703"/>
                  <a:pt x="189941" y="642457"/>
                  <a:pt x="180501" y="623203"/>
                </a:cubicBezTo>
                <a:cubicBezTo>
                  <a:pt x="179479" y="621223"/>
                  <a:pt x="178478" y="619232"/>
                  <a:pt x="177496" y="617231"/>
                </a:cubicBezTo>
                <a:cubicBezTo>
                  <a:pt x="168186" y="597197"/>
                  <a:pt x="160946" y="576243"/>
                  <a:pt x="155893" y="554702"/>
                </a:cubicBezTo>
                <a:cubicBezTo>
                  <a:pt x="155503" y="553271"/>
                  <a:pt x="155122" y="551837"/>
                  <a:pt x="154752" y="550400"/>
                </a:cubicBezTo>
                <a:cubicBezTo>
                  <a:pt x="149628" y="527426"/>
                  <a:pt x="147016" y="503951"/>
                  <a:pt x="146963" y="480399"/>
                </a:cubicBezTo>
                <a:cubicBezTo>
                  <a:pt x="147016" y="456847"/>
                  <a:pt x="149628" y="433372"/>
                  <a:pt x="154752" y="410398"/>
                </a:cubicBezTo>
                <a:cubicBezTo>
                  <a:pt x="155122" y="408961"/>
                  <a:pt x="155503" y="407527"/>
                  <a:pt x="155893" y="406096"/>
                </a:cubicBezTo>
                <a:cubicBezTo>
                  <a:pt x="160949" y="384564"/>
                  <a:pt x="168187" y="363618"/>
                  <a:pt x="177496" y="343593"/>
                </a:cubicBezTo>
                <a:cubicBezTo>
                  <a:pt x="178486" y="341566"/>
                  <a:pt x="179498" y="339550"/>
                  <a:pt x="180530" y="337544"/>
                </a:cubicBezTo>
                <a:cubicBezTo>
                  <a:pt x="189965" y="318309"/>
                  <a:pt x="201282" y="300081"/>
                  <a:pt x="214311" y="283132"/>
                </a:cubicBezTo>
                <a:cubicBezTo>
                  <a:pt x="215865" y="281144"/>
                  <a:pt x="217442" y="279174"/>
                  <a:pt x="219043" y="277224"/>
                </a:cubicBezTo>
                <a:cubicBezTo>
                  <a:pt x="232381" y="260727"/>
                  <a:pt x="247309" y="245616"/>
                  <a:pt x="263604" y="232112"/>
                </a:cubicBezTo>
                <a:cubicBezTo>
                  <a:pt x="265531" y="230492"/>
                  <a:pt x="267476" y="228896"/>
                  <a:pt x="269440" y="227322"/>
                </a:cubicBezTo>
                <a:cubicBezTo>
                  <a:pt x="286197" y="214121"/>
                  <a:pt x="304220" y="202656"/>
                  <a:pt x="323239" y="193099"/>
                </a:cubicBezTo>
                <a:cubicBezTo>
                  <a:pt x="325195" y="192064"/>
                  <a:pt x="327161" y="191050"/>
                  <a:pt x="329138" y="190056"/>
                </a:cubicBezTo>
                <a:cubicBezTo>
                  <a:pt x="348927" y="180631"/>
                  <a:pt x="369625" y="173302"/>
                  <a:pt x="390904" y="168186"/>
                </a:cubicBezTo>
                <a:cubicBezTo>
                  <a:pt x="392317" y="167791"/>
                  <a:pt x="393734" y="167406"/>
                  <a:pt x="395152" y="167031"/>
                </a:cubicBezTo>
                <a:cubicBezTo>
                  <a:pt x="417846" y="161844"/>
                  <a:pt x="441035" y="159200"/>
                  <a:pt x="464299" y="159146"/>
                </a:cubicBezTo>
                <a:close/>
                <a:moveTo>
                  <a:pt x="619030" y="328381"/>
                </a:moveTo>
                <a:cubicBezTo>
                  <a:pt x="613157" y="328371"/>
                  <a:pt x="607328" y="329397"/>
                  <a:pt x="601803" y="331413"/>
                </a:cubicBezTo>
                <a:cubicBezTo>
                  <a:pt x="600424" y="331884"/>
                  <a:pt x="599065" y="332415"/>
                  <a:pt x="597731" y="333004"/>
                </a:cubicBezTo>
                <a:cubicBezTo>
                  <a:pt x="592299" y="335270"/>
                  <a:pt x="587297" y="338477"/>
                  <a:pt x="582953" y="342482"/>
                </a:cubicBezTo>
                <a:lnTo>
                  <a:pt x="430198" y="490833"/>
                </a:lnTo>
                <a:lnTo>
                  <a:pt x="345358" y="408736"/>
                </a:lnTo>
                <a:cubicBezTo>
                  <a:pt x="338932" y="402555"/>
                  <a:pt x="331014" y="398193"/>
                  <a:pt x="322398" y="396087"/>
                </a:cubicBezTo>
                <a:cubicBezTo>
                  <a:pt x="313786" y="393979"/>
                  <a:pt x="304780" y="394200"/>
                  <a:pt x="296279" y="396727"/>
                </a:cubicBezTo>
                <a:cubicBezTo>
                  <a:pt x="287773" y="399254"/>
                  <a:pt x="280074" y="404002"/>
                  <a:pt x="273953" y="410493"/>
                </a:cubicBezTo>
                <a:cubicBezTo>
                  <a:pt x="267847" y="416998"/>
                  <a:pt x="263538" y="425014"/>
                  <a:pt x="261457" y="433737"/>
                </a:cubicBezTo>
                <a:cubicBezTo>
                  <a:pt x="259374" y="442459"/>
                  <a:pt x="259593" y="451582"/>
                  <a:pt x="262093" y="460191"/>
                </a:cubicBezTo>
                <a:cubicBezTo>
                  <a:pt x="264595" y="468798"/>
                  <a:pt x="269289" y="476589"/>
                  <a:pt x="275704" y="482780"/>
                </a:cubicBezTo>
                <a:lnTo>
                  <a:pt x="430198" y="632389"/>
                </a:lnTo>
                <a:lnTo>
                  <a:pt x="652875" y="416541"/>
                </a:lnTo>
                <a:cubicBezTo>
                  <a:pt x="655175" y="414305"/>
                  <a:pt x="657260" y="411854"/>
                  <a:pt x="659104" y="409220"/>
                </a:cubicBezTo>
                <a:cubicBezTo>
                  <a:pt x="659266" y="408978"/>
                  <a:pt x="659427" y="408735"/>
                  <a:pt x="659585" y="408490"/>
                </a:cubicBezTo>
                <a:cubicBezTo>
                  <a:pt x="661274" y="406006"/>
                  <a:pt x="662743" y="403376"/>
                  <a:pt x="663974" y="400631"/>
                </a:cubicBezTo>
                <a:cubicBezTo>
                  <a:pt x="664104" y="400349"/>
                  <a:pt x="664231" y="400067"/>
                  <a:pt x="664354" y="399784"/>
                </a:cubicBezTo>
                <a:cubicBezTo>
                  <a:pt x="665545" y="396985"/>
                  <a:pt x="666488" y="394084"/>
                  <a:pt x="667169" y="391116"/>
                </a:cubicBezTo>
                <a:cubicBezTo>
                  <a:pt x="667231" y="390885"/>
                  <a:pt x="667291" y="390654"/>
                  <a:pt x="667349" y="390422"/>
                </a:cubicBezTo>
                <a:cubicBezTo>
                  <a:pt x="668040" y="387248"/>
                  <a:pt x="668430" y="384014"/>
                  <a:pt x="668516" y="380764"/>
                </a:cubicBezTo>
                <a:cubicBezTo>
                  <a:pt x="668587" y="377522"/>
                  <a:pt x="668354" y="374280"/>
                  <a:pt x="667819" y="371082"/>
                </a:cubicBezTo>
                <a:cubicBezTo>
                  <a:pt x="667773" y="370824"/>
                  <a:pt x="667725" y="370567"/>
                  <a:pt x="667675" y="370311"/>
                </a:cubicBezTo>
                <a:cubicBezTo>
                  <a:pt x="667137" y="367335"/>
                  <a:pt x="666340" y="364412"/>
                  <a:pt x="665291" y="361578"/>
                </a:cubicBezTo>
                <a:cubicBezTo>
                  <a:pt x="665174" y="361281"/>
                  <a:pt x="665055" y="360986"/>
                  <a:pt x="664932" y="360691"/>
                </a:cubicBezTo>
                <a:cubicBezTo>
                  <a:pt x="663837" y="357889"/>
                  <a:pt x="662500" y="355191"/>
                  <a:pt x="660936" y="352627"/>
                </a:cubicBezTo>
                <a:cubicBezTo>
                  <a:pt x="660789" y="352377"/>
                  <a:pt x="660641" y="352129"/>
                  <a:pt x="660491" y="351882"/>
                </a:cubicBezTo>
                <a:cubicBezTo>
                  <a:pt x="658775" y="349157"/>
                  <a:pt x="656809" y="346603"/>
                  <a:pt x="654618" y="344253"/>
                </a:cubicBezTo>
                <a:cubicBezTo>
                  <a:pt x="650441" y="340004"/>
                  <a:pt x="645559" y="336531"/>
                  <a:pt x="640195" y="333993"/>
                </a:cubicBezTo>
                <a:cubicBezTo>
                  <a:pt x="638908" y="333354"/>
                  <a:pt x="637597" y="332771"/>
                  <a:pt x="636262" y="332244"/>
                </a:cubicBezTo>
                <a:cubicBezTo>
                  <a:pt x="630788" y="329943"/>
                  <a:pt x="624957" y="328635"/>
                  <a:pt x="619036" y="328379"/>
                </a:cubicBezTo>
                <a:close/>
                <a:moveTo>
                  <a:pt x="169502" y="935531"/>
                </a:moveTo>
                <a:lnTo>
                  <a:pt x="1094" y="1230831"/>
                </a:lnTo>
                <a:cubicBezTo>
                  <a:pt x="-3962" y="1239695"/>
                  <a:pt x="4105" y="1250319"/>
                  <a:pt x="13868" y="1247654"/>
                </a:cubicBezTo>
                <a:cubicBezTo>
                  <a:pt x="76474" y="1230570"/>
                  <a:pt x="131005" y="1215709"/>
                  <a:pt x="199312" y="1197068"/>
                </a:cubicBezTo>
                <a:cubicBezTo>
                  <a:pt x="215790" y="1259695"/>
                  <a:pt x="232257" y="1322318"/>
                  <a:pt x="248734" y="1384945"/>
                </a:cubicBezTo>
                <a:cubicBezTo>
                  <a:pt x="251338" y="1394837"/>
                  <a:pt x="264470" y="1396596"/>
                  <a:pt x="269526" y="1387733"/>
                </a:cubicBezTo>
                <a:lnTo>
                  <a:pt x="438506" y="1091430"/>
                </a:lnTo>
                <a:lnTo>
                  <a:pt x="391861" y="1009627"/>
                </a:lnTo>
                <a:cubicBezTo>
                  <a:pt x="391115" y="1008066"/>
                  <a:pt x="390458" y="1006462"/>
                  <a:pt x="389893" y="1004825"/>
                </a:cubicBezTo>
                <a:cubicBezTo>
                  <a:pt x="379038" y="998362"/>
                  <a:pt x="369053" y="991586"/>
                  <a:pt x="360414" y="985511"/>
                </a:cubicBezTo>
                <a:cubicBezTo>
                  <a:pt x="336217" y="968495"/>
                  <a:pt x="315885" y="955419"/>
                  <a:pt x="312222" y="954215"/>
                </a:cubicBezTo>
                <a:cubicBezTo>
                  <a:pt x="308560" y="953009"/>
                  <a:pt x="284505" y="951486"/>
                  <a:pt x="255052" y="950850"/>
                </a:cubicBezTo>
                <a:cubicBezTo>
                  <a:pt x="231195" y="950333"/>
                  <a:pt x="201060" y="950704"/>
                  <a:pt x="169502" y="935529"/>
                </a:cubicBezTo>
                <a:close/>
                <a:moveTo>
                  <a:pt x="758976" y="935568"/>
                </a:moveTo>
                <a:cubicBezTo>
                  <a:pt x="727456" y="950680"/>
                  <a:pt x="697362" y="950324"/>
                  <a:pt x="673529" y="950837"/>
                </a:cubicBezTo>
                <a:cubicBezTo>
                  <a:pt x="644072" y="951469"/>
                  <a:pt x="620017" y="952996"/>
                  <a:pt x="616356" y="954203"/>
                </a:cubicBezTo>
                <a:cubicBezTo>
                  <a:pt x="612695" y="955409"/>
                  <a:pt x="592349" y="968483"/>
                  <a:pt x="568154" y="985498"/>
                </a:cubicBezTo>
                <a:cubicBezTo>
                  <a:pt x="543957" y="1002513"/>
                  <a:pt x="513081" y="1026619"/>
                  <a:pt x="464286" y="1026619"/>
                </a:cubicBezTo>
                <a:cubicBezTo>
                  <a:pt x="460262" y="1026619"/>
                  <a:pt x="456541" y="1026223"/>
                  <a:pt x="452755" y="1025914"/>
                </a:cubicBezTo>
                <a:lnTo>
                  <a:pt x="659080" y="1387711"/>
                </a:lnTo>
                <a:cubicBezTo>
                  <a:pt x="660954" y="1390992"/>
                  <a:pt x="663930" y="1392814"/>
                  <a:pt x="667072" y="1393309"/>
                </a:cubicBezTo>
                <a:cubicBezTo>
                  <a:pt x="672364" y="1394058"/>
                  <a:pt x="678073" y="1391060"/>
                  <a:pt x="679693" y="1384898"/>
                </a:cubicBezTo>
                <a:cubicBezTo>
                  <a:pt x="696171" y="1322271"/>
                  <a:pt x="712650" y="1259649"/>
                  <a:pt x="729127" y="1197022"/>
                </a:cubicBezTo>
                <a:cubicBezTo>
                  <a:pt x="729163" y="1197039"/>
                  <a:pt x="729234" y="1197046"/>
                  <a:pt x="729306" y="1197058"/>
                </a:cubicBezTo>
                <a:cubicBezTo>
                  <a:pt x="729307" y="1197053"/>
                  <a:pt x="729305" y="1197037"/>
                  <a:pt x="729306" y="1197033"/>
                </a:cubicBezTo>
                <a:cubicBezTo>
                  <a:pt x="797613" y="1215673"/>
                  <a:pt x="852120" y="1230547"/>
                  <a:pt x="914725" y="1247629"/>
                </a:cubicBezTo>
                <a:cubicBezTo>
                  <a:pt x="915278" y="1247775"/>
                  <a:pt x="915831" y="1247884"/>
                  <a:pt x="916377" y="1247957"/>
                </a:cubicBezTo>
                <a:lnTo>
                  <a:pt x="916389" y="1247957"/>
                </a:lnTo>
                <a:cubicBezTo>
                  <a:pt x="925293" y="1248938"/>
                  <a:pt x="932073" y="1239080"/>
                  <a:pt x="927336" y="1230774"/>
                </a:cubicBezTo>
                <a:close/>
              </a:path>
            </a:pathLst>
          </a:custGeom>
          <a:gradFill>
            <a:gsLst>
              <a:gs pos="0">
                <a:srgbClr val="2CB4E2"/>
              </a:gs>
              <a:gs pos="50000">
                <a:srgbClr val="6B77E2"/>
              </a:gs>
              <a:gs pos="100000">
                <a:srgbClr val="AB3AE3"/>
              </a:gs>
            </a:gsLst>
            <a:lin ang="18900000" scaled="1"/>
          </a:gradFill>
          <a:ln w="9525" cap="flat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29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95DE9474-A9D1-3711-527A-A3DA022019C4}"/>
              </a:ext>
            </a:extLst>
          </p:cNvPr>
          <p:cNvGrpSpPr/>
          <p:nvPr/>
        </p:nvGrpSpPr>
        <p:grpSpPr>
          <a:xfrm>
            <a:off x="1300780" y="1764639"/>
            <a:ext cx="2115520" cy="3328722"/>
            <a:chOff x="1658782" y="1824942"/>
            <a:chExt cx="1420586" cy="22352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599EA96-F064-9B1A-CB09-F944CA7FB12F}"/>
                </a:ext>
              </a:extLst>
            </p:cNvPr>
            <p:cNvSpPr/>
            <p:nvPr/>
          </p:nvSpPr>
          <p:spPr>
            <a:xfrm>
              <a:off x="1658782" y="1824942"/>
              <a:ext cx="1420586" cy="1420586"/>
            </a:xfrm>
            <a:custGeom>
              <a:avLst/>
              <a:gdLst>
                <a:gd name="connsiteX0" fmla="*/ 2002760 w 4005520"/>
                <a:gd name="connsiteY0" fmla="*/ 0 h 4005520"/>
                <a:gd name="connsiteX1" fmla="*/ 2472618 w 4005520"/>
                <a:gd name="connsiteY1" fmla="*/ 249275 h 4005520"/>
                <a:gd name="connsiteX2" fmla="*/ 3004162 w 4005520"/>
                <a:gd name="connsiteY2" fmla="*/ 268313 h 4005520"/>
                <a:gd name="connsiteX3" fmla="*/ 3286416 w 4005520"/>
                <a:gd name="connsiteY3" fmla="*/ 719105 h 4005520"/>
                <a:gd name="connsiteX4" fmla="*/ 3737208 w 4005520"/>
                <a:gd name="connsiteY4" fmla="*/ 1001359 h 4005520"/>
                <a:gd name="connsiteX5" fmla="*/ 3756246 w 4005520"/>
                <a:gd name="connsiteY5" fmla="*/ 1532903 h 4005520"/>
                <a:gd name="connsiteX6" fmla="*/ 4005521 w 4005520"/>
                <a:gd name="connsiteY6" fmla="*/ 2002761 h 4005520"/>
                <a:gd name="connsiteX7" fmla="*/ 3756246 w 4005520"/>
                <a:gd name="connsiteY7" fmla="*/ 2472618 h 4005520"/>
                <a:gd name="connsiteX8" fmla="*/ 3737208 w 4005520"/>
                <a:gd name="connsiteY8" fmla="*/ 3004163 h 4005520"/>
                <a:gd name="connsiteX9" fmla="*/ 3286416 w 4005520"/>
                <a:gd name="connsiteY9" fmla="*/ 3286416 h 4005520"/>
                <a:gd name="connsiteX10" fmla="*/ 3004162 w 4005520"/>
                <a:gd name="connsiteY10" fmla="*/ 3737208 h 4005520"/>
                <a:gd name="connsiteX11" fmla="*/ 2472618 w 4005520"/>
                <a:gd name="connsiteY11" fmla="*/ 3756246 h 4005520"/>
                <a:gd name="connsiteX12" fmla="*/ 2002760 w 4005520"/>
                <a:gd name="connsiteY12" fmla="*/ 4005521 h 4005520"/>
                <a:gd name="connsiteX13" fmla="*/ 1532903 w 4005520"/>
                <a:gd name="connsiteY13" fmla="*/ 3756246 h 4005520"/>
                <a:gd name="connsiteX14" fmla="*/ 1001359 w 4005520"/>
                <a:gd name="connsiteY14" fmla="*/ 3737208 h 4005520"/>
                <a:gd name="connsiteX15" fmla="*/ 719105 w 4005520"/>
                <a:gd name="connsiteY15" fmla="*/ 3286416 h 4005520"/>
                <a:gd name="connsiteX16" fmla="*/ 268313 w 4005520"/>
                <a:gd name="connsiteY16" fmla="*/ 3004163 h 4005520"/>
                <a:gd name="connsiteX17" fmla="*/ 249275 w 4005520"/>
                <a:gd name="connsiteY17" fmla="*/ 2472618 h 4005520"/>
                <a:gd name="connsiteX18" fmla="*/ 0 w 4005520"/>
                <a:gd name="connsiteY18" fmla="*/ 2002761 h 4005520"/>
                <a:gd name="connsiteX19" fmla="*/ 249275 w 4005520"/>
                <a:gd name="connsiteY19" fmla="*/ 1532903 h 4005520"/>
                <a:gd name="connsiteX20" fmla="*/ 268313 w 4005520"/>
                <a:gd name="connsiteY20" fmla="*/ 1001359 h 4005520"/>
                <a:gd name="connsiteX21" fmla="*/ 719105 w 4005520"/>
                <a:gd name="connsiteY21" fmla="*/ 719105 h 4005520"/>
                <a:gd name="connsiteX22" fmla="*/ 1001359 w 4005520"/>
                <a:gd name="connsiteY22" fmla="*/ 268313 h 4005520"/>
                <a:gd name="connsiteX23" fmla="*/ 1532903 w 4005520"/>
                <a:gd name="connsiteY23" fmla="*/ 249275 h 4005520"/>
                <a:gd name="connsiteX24" fmla="*/ 2002760 w 4005520"/>
                <a:gd name="connsiteY24" fmla="*/ 0 h 400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05520" h="4005520">
                  <a:moveTo>
                    <a:pt x="2002760" y="0"/>
                  </a:moveTo>
                  <a:cubicBezTo>
                    <a:pt x="2171059" y="0"/>
                    <a:pt x="2312808" y="206453"/>
                    <a:pt x="2472618" y="249275"/>
                  </a:cubicBezTo>
                  <a:cubicBezTo>
                    <a:pt x="2633752" y="292456"/>
                    <a:pt x="2859680" y="184906"/>
                    <a:pt x="3004162" y="268313"/>
                  </a:cubicBezTo>
                  <a:cubicBezTo>
                    <a:pt x="3147432" y="351022"/>
                    <a:pt x="3167411" y="600116"/>
                    <a:pt x="3286416" y="719105"/>
                  </a:cubicBezTo>
                  <a:cubicBezTo>
                    <a:pt x="3405420" y="838094"/>
                    <a:pt x="3654514" y="858089"/>
                    <a:pt x="3737208" y="1001359"/>
                  </a:cubicBezTo>
                  <a:cubicBezTo>
                    <a:pt x="3820615" y="1145834"/>
                    <a:pt x="3713065" y="1371758"/>
                    <a:pt x="3756246" y="1532903"/>
                  </a:cubicBezTo>
                  <a:cubicBezTo>
                    <a:pt x="3799068" y="1692693"/>
                    <a:pt x="4005521" y="1834442"/>
                    <a:pt x="4005521" y="2002761"/>
                  </a:cubicBezTo>
                  <a:cubicBezTo>
                    <a:pt x="4005521" y="2171079"/>
                    <a:pt x="3799068" y="2312808"/>
                    <a:pt x="3756246" y="2472618"/>
                  </a:cubicBezTo>
                  <a:cubicBezTo>
                    <a:pt x="3713065" y="2633752"/>
                    <a:pt x="3820615" y="2859680"/>
                    <a:pt x="3737208" y="3004163"/>
                  </a:cubicBezTo>
                  <a:cubicBezTo>
                    <a:pt x="3654499" y="3147432"/>
                    <a:pt x="3405405" y="3167411"/>
                    <a:pt x="3286416" y="3286416"/>
                  </a:cubicBezTo>
                  <a:cubicBezTo>
                    <a:pt x="3167427" y="3405421"/>
                    <a:pt x="3147432" y="3654515"/>
                    <a:pt x="3004162" y="3737208"/>
                  </a:cubicBezTo>
                  <a:cubicBezTo>
                    <a:pt x="2859687" y="3820615"/>
                    <a:pt x="2633763" y="3713066"/>
                    <a:pt x="2472618" y="3756246"/>
                  </a:cubicBezTo>
                  <a:cubicBezTo>
                    <a:pt x="2312828" y="3799068"/>
                    <a:pt x="2171079" y="4005521"/>
                    <a:pt x="2002760" y="4005521"/>
                  </a:cubicBezTo>
                  <a:cubicBezTo>
                    <a:pt x="1834442" y="4005521"/>
                    <a:pt x="1692713" y="3799068"/>
                    <a:pt x="1532903" y="3756246"/>
                  </a:cubicBezTo>
                  <a:cubicBezTo>
                    <a:pt x="1371769" y="3713066"/>
                    <a:pt x="1145841" y="3820615"/>
                    <a:pt x="1001359" y="3737208"/>
                  </a:cubicBezTo>
                  <a:cubicBezTo>
                    <a:pt x="858089" y="3654499"/>
                    <a:pt x="838110" y="3405405"/>
                    <a:pt x="719105" y="3286416"/>
                  </a:cubicBezTo>
                  <a:cubicBezTo>
                    <a:pt x="600101" y="3167427"/>
                    <a:pt x="351007" y="3147432"/>
                    <a:pt x="268313" y="3004163"/>
                  </a:cubicBezTo>
                  <a:cubicBezTo>
                    <a:pt x="184906" y="2859688"/>
                    <a:pt x="292456" y="2633764"/>
                    <a:pt x="249275" y="2472618"/>
                  </a:cubicBezTo>
                  <a:cubicBezTo>
                    <a:pt x="206453" y="2312828"/>
                    <a:pt x="0" y="2171079"/>
                    <a:pt x="0" y="2002761"/>
                  </a:cubicBezTo>
                  <a:cubicBezTo>
                    <a:pt x="0" y="1834442"/>
                    <a:pt x="206453" y="1692713"/>
                    <a:pt x="249275" y="1532903"/>
                  </a:cubicBezTo>
                  <a:cubicBezTo>
                    <a:pt x="292456" y="1371769"/>
                    <a:pt x="184906" y="1145842"/>
                    <a:pt x="268313" y="1001359"/>
                  </a:cubicBezTo>
                  <a:cubicBezTo>
                    <a:pt x="351022" y="858089"/>
                    <a:pt x="600116" y="838110"/>
                    <a:pt x="719105" y="719105"/>
                  </a:cubicBezTo>
                  <a:cubicBezTo>
                    <a:pt x="838094" y="600101"/>
                    <a:pt x="858089" y="351007"/>
                    <a:pt x="1001359" y="268313"/>
                  </a:cubicBezTo>
                  <a:cubicBezTo>
                    <a:pt x="1145834" y="184906"/>
                    <a:pt x="1371758" y="292456"/>
                    <a:pt x="1532903" y="249275"/>
                  </a:cubicBezTo>
                  <a:cubicBezTo>
                    <a:pt x="1692697" y="206453"/>
                    <a:pt x="1834446" y="0"/>
                    <a:pt x="2002760" y="0"/>
                  </a:cubicBezTo>
                  <a:close/>
                </a:path>
              </a:pathLst>
            </a:custGeom>
            <a:solidFill>
              <a:srgbClr val="C1272D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EE196E5-9F1F-AE98-9DED-EFCB36CB905B}"/>
                </a:ext>
              </a:extLst>
            </p:cNvPr>
            <p:cNvSpPr/>
            <p:nvPr/>
          </p:nvSpPr>
          <p:spPr>
            <a:xfrm>
              <a:off x="1815961" y="1982125"/>
              <a:ext cx="1106228" cy="1106228"/>
            </a:xfrm>
            <a:custGeom>
              <a:avLst/>
              <a:gdLst>
                <a:gd name="connsiteX0" fmla="*/ 2662369 w 3119148"/>
                <a:gd name="connsiteY0" fmla="*/ 456780 h 3119149"/>
                <a:gd name="connsiteX1" fmla="*/ 3119149 w 3119148"/>
                <a:gd name="connsiteY1" fmla="*/ 1559575 h 3119149"/>
                <a:gd name="connsiteX2" fmla="*/ 2662369 w 3119148"/>
                <a:gd name="connsiteY2" fmla="*/ 2662369 h 3119149"/>
                <a:gd name="connsiteX3" fmla="*/ 1559575 w 3119148"/>
                <a:gd name="connsiteY3" fmla="*/ 3119149 h 3119149"/>
                <a:gd name="connsiteX4" fmla="*/ 456780 w 3119148"/>
                <a:gd name="connsiteY4" fmla="*/ 2662369 h 3119149"/>
                <a:gd name="connsiteX5" fmla="*/ 0 w 3119148"/>
                <a:gd name="connsiteY5" fmla="*/ 1559575 h 3119149"/>
                <a:gd name="connsiteX6" fmla="*/ 456780 w 3119148"/>
                <a:gd name="connsiteY6" fmla="*/ 456780 h 3119149"/>
                <a:gd name="connsiteX7" fmla="*/ 1559575 w 3119148"/>
                <a:gd name="connsiteY7" fmla="*/ 0 h 3119149"/>
                <a:gd name="connsiteX8" fmla="*/ 2662369 w 3119148"/>
                <a:gd name="connsiteY8" fmla="*/ 456780 h 3119149"/>
                <a:gd name="connsiteX9" fmla="*/ 1559575 w 3119148"/>
                <a:gd name="connsiteY9" fmla="*/ 144361 h 3119149"/>
                <a:gd name="connsiteX10" fmla="*/ 558882 w 3119148"/>
                <a:gd name="connsiteY10" fmla="*/ 558874 h 3119149"/>
                <a:gd name="connsiteX11" fmla="*/ 144369 w 3119148"/>
                <a:gd name="connsiteY11" fmla="*/ 1559567 h 3119149"/>
                <a:gd name="connsiteX12" fmla="*/ 558882 w 3119148"/>
                <a:gd name="connsiteY12" fmla="*/ 2560260 h 3119149"/>
                <a:gd name="connsiteX13" fmla="*/ 1559575 w 3119148"/>
                <a:gd name="connsiteY13" fmla="*/ 2974773 h 3119149"/>
                <a:gd name="connsiteX14" fmla="*/ 2560267 w 3119148"/>
                <a:gd name="connsiteY14" fmla="*/ 2560260 h 3119149"/>
                <a:gd name="connsiteX15" fmla="*/ 2974781 w 3119148"/>
                <a:gd name="connsiteY15" fmla="*/ 1559567 h 3119149"/>
                <a:gd name="connsiteX16" fmla="*/ 2560267 w 3119148"/>
                <a:gd name="connsiteY16" fmla="*/ 558874 h 3119149"/>
                <a:gd name="connsiteX17" fmla="*/ 1559575 w 3119148"/>
                <a:gd name="connsiteY17" fmla="*/ 144361 h 311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9148" h="3119149">
                  <a:moveTo>
                    <a:pt x="2662369" y="456780"/>
                  </a:moveTo>
                  <a:cubicBezTo>
                    <a:pt x="2954849" y="749259"/>
                    <a:pt x="3119149" y="1145928"/>
                    <a:pt x="3119149" y="1559575"/>
                  </a:cubicBezTo>
                  <a:cubicBezTo>
                    <a:pt x="3119149" y="1973221"/>
                    <a:pt x="2954837" y="2369890"/>
                    <a:pt x="2662369" y="2662369"/>
                  </a:cubicBezTo>
                  <a:cubicBezTo>
                    <a:pt x="2369902" y="2954849"/>
                    <a:pt x="1973221" y="3119149"/>
                    <a:pt x="1559575" y="3119149"/>
                  </a:cubicBezTo>
                  <a:cubicBezTo>
                    <a:pt x="1145928" y="3119149"/>
                    <a:pt x="749259" y="2954837"/>
                    <a:pt x="456780" y="2662369"/>
                  </a:cubicBezTo>
                  <a:cubicBezTo>
                    <a:pt x="164301" y="2369902"/>
                    <a:pt x="0" y="1973221"/>
                    <a:pt x="0" y="1559575"/>
                  </a:cubicBezTo>
                  <a:cubicBezTo>
                    <a:pt x="0" y="1145928"/>
                    <a:pt x="164312" y="749259"/>
                    <a:pt x="456780" y="456780"/>
                  </a:cubicBezTo>
                  <a:cubicBezTo>
                    <a:pt x="749247" y="164301"/>
                    <a:pt x="1145928" y="0"/>
                    <a:pt x="1559575" y="0"/>
                  </a:cubicBezTo>
                  <a:cubicBezTo>
                    <a:pt x="1973221" y="0"/>
                    <a:pt x="2369890" y="164312"/>
                    <a:pt x="2662369" y="456780"/>
                  </a:cubicBezTo>
                  <a:close/>
                  <a:moveTo>
                    <a:pt x="1559575" y="144361"/>
                  </a:moveTo>
                  <a:cubicBezTo>
                    <a:pt x="1184240" y="144361"/>
                    <a:pt x="824260" y="293464"/>
                    <a:pt x="558882" y="558874"/>
                  </a:cubicBezTo>
                  <a:cubicBezTo>
                    <a:pt x="293503" y="824284"/>
                    <a:pt x="144369" y="1184248"/>
                    <a:pt x="144369" y="1559567"/>
                  </a:cubicBezTo>
                  <a:cubicBezTo>
                    <a:pt x="144369" y="1934886"/>
                    <a:pt x="293472" y="2294881"/>
                    <a:pt x="558882" y="2560260"/>
                  </a:cubicBezTo>
                  <a:cubicBezTo>
                    <a:pt x="824291" y="2825638"/>
                    <a:pt x="1184256" y="2974773"/>
                    <a:pt x="1559575" y="2974773"/>
                  </a:cubicBezTo>
                  <a:cubicBezTo>
                    <a:pt x="1934893" y="2974773"/>
                    <a:pt x="2294889" y="2825670"/>
                    <a:pt x="2560267" y="2560260"/>
                  </a:cubicBezTo>
                  <a:cubicBezTo>
                    <a:pt x="2825646" y="2294850"/>
                    <a:pt x="2974781" y="1934886"/>
                    <a:pt x="2974781" y="1559567"/>
                  </a:cubicBezTo>
                  <a:cubicBezTo>
                    <a:pt x="2974781" y="1184248"/>
                    <a:pt x="2825677" y="824252"/>
                    <a:pt x="2560267" y="558874"/>
                  </a:cubicBezTo>
                  <a:cubicBezTo>
                    <a:pt x="2294858" y="293496"/>
                    <a:pt x="1934893" y="144361"/>
                    <a:pt x="1559575" y="144361"/>
                  </a:cubicBez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5C9F2B4-F3FB-80DB-3EB4-1332FADFD0A5}"/>
                </a:ext>
              </a:extLst>
            </p:cNvPr>
            <p:cNvSpPr/>
            <p:nvPr/>
          </p:nvSpPr>
          <p:spPr>
            <a:xfrm>
              <a:off x="2340380" y="2051712"/>
              <a:ext cx="57390" cy="54582"/>
            </a:xfrm>
            <a:custGeom>
              <a:avLst/>
              <a:gdLst>
                <a:gd name="connsiteX0" fmla="*/ 80909 w 161818"/>
                <a:gd name="connsiteY0" fmla="*/ 0 h 153901"/>
                <a:gd name="connsiteX1" fmla="*/ 105923 w 161818"/>
                <a:gd name="connsiteY1" fmla="*/ 50657 h 153901"/>
                <a:gd name="connsiteX2" fmla="*/ 161819 w 161818"/>
                <a:gd name="connsiteY2" fmla="*/ 58772 h 153901"/>
                <a:gd name="connsiteX3" fmla="*/ 121364 w 161818"/>
                <a:gd name="connsiteY3" fmla="*/ 98242 h 153901"/>
                <a:gd name="connsiteX4" fmla="*/ 130936 w 161818"/>
                <a:gd name="connsiteY4" fmla="*/ 153901 h 153901"/>
                <a:gd name="connsiteX5" fmla="*/ 80909 w 161818"/>
                <a:gd name="connsiteY5" fmla="*/ 127627 h 153901"/>
                <a:gd name="connsiteX6" fmla="*/ 30883 w 161818"/>
                <a:gd name="connsiteY6" fmla="*/ 153901 h 153901"/>
                <a:gd name="connsiteX7" fmla="*/ 40455 w 161818"/>
                <a:gd name="connsiteY7" fmla="*/ 98242 h 153901"/>
                <a:gd name="connsiteX8" fmla="*/ 0 w 161818"/>
                <a:gd name="connsiteY8" fmla="*/ 58772 h 153901"/>
                <a:gd name="connsiteX9" fmla="*/ 55896 w 161818"/>
                <a:gd name="connsiteY9" fmla="*/ 50657 h 15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818" h="153901">
                  <a:moveTo>
                    <a:pt x="80909" y="0"/>
                  </a:moveTo>
                  <a:lnTo>
                    <a:pt x="105923" y="50657"/>
                  </a:lnTo>
                  <a:lnTo>
                    <a:pt x="161819" y="58772"/>
                  </a:lnTo>
                  <a:lnTo>
                    <a:pt x="121364" y="98242"/>
                  </a:lnTo>
                  <a:lnTo>
                    <a:pt x="130936" y="153901"/>
                  </a:lnTo>
                  <a:lnTo>
                    <a:pt x="80909" y="127627"/>
                  </a:lnTo>
                  <a:lnTo>
                    <a:pt x="30883" y="153901"/>
                  </a:lnTo>
                  <a:lnTo>
                    <a:pt x="40455" y="98242"/>
                  </a:lnTo>
                  <a:lnTo>
                    <a:pt x="0" y="58772"/>
                  </a:lnTo>
                  <a:lnTo>
                    <a:pt x="55896" y="50657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A018C87-B1CA-7E38-B471-B31C9819968A}"/>
                </a:ext>
              </a:extLst>
            </p:cNvPr>
            <p:cNvSpPr/>
            <p:nvPr/>
          </p:nvSpPr>
          <p:spPr>
            <a:xfrm>
              <a:off x="2421156" y="2059046"/>
              <a:ext cx="56524" cy="56845"/>
            </a:xfrm>
            <a:custGeom>
              <a:avLst/>
              <a:gdLst>
                <a:gd name="connsiteX0" fmla="*/ 89891 w 159376"/>
                <a:gd name="connsiteY0" fmla="*/ 0 h 160282"/>
                <a:gd name="connsiteX1" fmla="*/ 105726 w 159376"/>
                <a:gd name="connsiteY1" fmla="*/ 54281 h 160282"/>
                <a:gd name="connsiteX2" fmla="*/ 159377 w 159376"/>
                <a:gd name="connsiteY2" fmla="*/ 71968 h 160282"/>
                <a:gd name="connsiteX3" fmla="*/ 112698 w 159376"/>
                <a:gd name="connsiteY3" fmla="*/ 103796 h 160282"/>
                <a:gd name="connsiteX4" fmla="*/ 112423 w 159376"/>
                <a:gd name="connsiteY4" fmla="*/ 160283 h 160282"/>
                <a:gd name="connsiteX5" fmla="*/ 67713 w 159376"/>
                <a:gd name="connsiteY5" fmla="*/ 125737 h 160282"/>
                <a:gd name="connsiteX6" fmla="*/ 13905 w 159376"/>
                <a:gd name="connsiteY6" fmla="*/ 142911 h 160282"/>
                <a:gd name="connsiteX7" fmla="*/ 32971 w 159376"/>
                <a:gd name="connsiteY7" fmla="*/ 89733 h 160282"/>
                <a:gd name="connsiteX8" fmla="*/ 0 w 159376"/>
                <a:gd name="connsiteY8" fmla="*/ 43882 h 160282"/>
                <a:gd name="connsiteX9" fmla="*/ 56487 w 159376"/>
                <a:gd name="connsiteY9" fmla="*/ 45576 h 16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76" h="160282">
                  <a:moveTo>
                    <a:pt x="89891" y="0"/>
                  </a:moveTo>
                  <a:lnTo>
                    <a:pt x="105726" y="54281"/>
                  </a:lnTo>
                  <a:lnTo>
                    <a:pt x="159377" y="71968"/>
                  </a:lnTo>
                  <a:lnTo>
                    <a:pt x="112698" y="103796"/>
                  </a:lnTo>
                  <a:lnTo>
                    <a:pt x="112423" y="160283"/>
                  </a:lnTo>
                  <a:lnTo>
                    <a:pt x="67713" y="125737"/>
                  </a:lnTo>
                  <a:lnTo>
                    <a:pt x="13905" y="142911"/>
                  </a:lnTo>
                  <a:lnTo>
                    <a:pt x="32971" y="89733"/>
                  </a:lnTo>
                  <a:lnTo>
                    <a:pt x="0" y="43882"/>
                  </a:lnTo>
                  <a:lnTo>
                    <a:pt x="56487" y="4557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9FB35EA-3FFB-8F7C-1C9A-911BDDD5AA86}"/>
                </a:ext>
              </a:extLst>
            </p:cNvPr>
            <p:cNvSpPr/>
            <p:nvPr/>
          </p:nvSpPr>
          <p:spPr>
            <a:xfrm>
              <a:off x="2499111" y="2080868"/>
              <a:ext cx="55183" cy="57362"/>
            </a:xfrm>
            <a:custGeom>
              <a:avLst/>
              <a:gdLst>
                <a:gd name="connsiteX0" fmla="*/ 99660 w 155595"/>
                <a:gd name="connsiteY0" fmla="*/ 0 h 161740"/>
                <a:gd name="connsiteX1" fmla="*/ 105805 w 155595"/>
                <a:gd name="connsiteY1" fmla="*/ 56172 h 161740"/>
                <a:gd name="connsiteX2" fmla="*/ 155595 w 155595"/>
                <a:gd name="connsiteY2" fmla="*/ 82918 h 161740"/>
                <a:gd name="connsiteX3" fmla="*/ 104071 w 155595"/>
                <a:gd name="connsiteY3" fmla="*/ 106159 h 161740"/>
                <a:gd name="connsiteX4" fmla="*/ 93987 w 155595"/>
                <a:gd name="connsiteY4" fmla="*/ 161740 h 161740"/>
                <a:gd name="connsiteX5" fmla="*/ 55975 w 155595"/>
                <a:gd name="connsiteY5" fmla="*/ 119946 h 161740"/>
                <a:gd name="connsiteX6" fmla="*/ 0 w 155595"/>
                <a:gd name="connsiteY6" fmla="*/ 127549 h 161740"/>
                <a:gd name="connsiteX7" fmla="*/ 28007 w 155595"/>
                <a:gd name="connsiteY7" fmla="*/ 78467 h 161740"/>
                <a:gd name="connsiteX8" fmla="*/ 3466 w 155595"/>
                <a:gd name="connsiteY8" fmla="*/ 27574 h 161740"/>
                <a:gd name="connsiteX9" fmla="*/ 58811 w 155595"/>
                <a:gd name="connsiteY9" fmla="*/ 39076 h 16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95" h="161740">
                  <a:moveTo>
                    <a:pt x="99660" y="0"/>
                  </a:moveTo>
                  <a:lnTo>
                    <a:pt x="105805" y="56172"/>
                  </a:lnTo>
                  <a:lnTo>
                    <a:pt x="155595" y="82918"/>
                  </a:lnTo>
                  <a:lnTo>
                    <a:pt x="104071" y="106159"/>
                  </a:lnTo>
                  <a:lnTo>
                    <a:pt x="93987" y="161740"/>
                  </a:lnTo>
                  <a:lnTo>
                    <a:pt x="55975" y="119946"/>
                  </a:lnTo>
                  <a:lnTo>
                    <a:pt x="0" y="127549"/>
                  </a:lnTo>
                  <a:lnTo>
                    <a:pt x="28007" y="78467"/>
                  </a:lnTo>
                  <a:lnTo>
                    <a:pt x="3466" y="27574"/>
                  </a:lnTo>
                  <a:lnTo>
                    <a:pt x="58811" y="3907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3BD36E3-4E76-0CE9-8AD0-CDD8365AB6D1}"/>
                </a:ext>
              </a:extLst>
            </p:cNvPr>
            <p:cNvSpPr/>
            <p:nvPr/>
          </p:nvSpPr>
          <p:spPr>
            <a:xfrm>
              <a:off x="2568181" y="2116492"/>
              <a:ext cx="57083" cy="56147"/>
            </a:xfrm>
            <a:custGeom>
              <a:avLst/>
              <a:gdLst>
                <a:gd name="connsiteX0" fmla="*/ 120261 w 160952"/>
                <a:gd name="connsiteY0" fmla="*/ 0 h 158313"/>
                <a:gd name="connsiteX1" fmla="*/ 116598 w 160952"/>
                <a:gd name="connsiteY1" fmla="*/ 56369 h 158313"/>
                <a:gd name="connsiteX2" fmla="*/ 160952 w 160952"/>
                <a:gd name="connsiteY2" fmla="*/ 91388 h 158313"/>
                <a:gd name="connsiteX3" fmla="*/ 106198 w 160952"/>
                <a:gd name="connsiteY3" fmla="*/ 105293 h 158313"/>
                <a:gd name="connsiteX4" fmla="*/ 86621 w 160952"/>
                <a:gd name="connsiteY4" fmla="*/ 158313 h 158313"/>
                <a:gd name="connsiteX5" fmla="*/ 56447 w 160952"/>
                <a:gd name="connsiteY5" fmla="*/ 110532 h 158313"/>
                <a:gd name="connsiteX6" fmla="*/ 0 w 160952"/>
                <a:gd name="connsiteY6" fmla="*/ 108286 h 158313"/>
                <a:gd name="connsiteX7" fmla="*/ 36122 w 160952"/>
                <a:gd name="connsiteY7" fmla="*/ 64838 h 158313"/>
                <a:gd name="connsiteX8" fmla="*/ 20798 w 160952"/>
                <a:gd name="connsiteY8" fmla="*/ 10439 h 158313"/>
                <a:gd name="connsiteX9" fmla="*/ 73267 w 160952"/>
                <a:gd name="connsiteY9" fmla="*/ 31355 h 15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952" h="158313">
                  <a:moveTo>
                    <a:pt x="120261" y="0"/>
                  </a:moveTo>
                  <a:lnTo>
                    <a:pt x="116598" y="56369"/>
                  </a:lnTo>
                  <a:lnTo>
                    <a:pt x="160952" y="91388"/>
                  </a:lnTo>
                  <a:lnTo>
                    <a:pt x="106198" y="105293"/>
                  </a:lnTo>
                  <a:lnTo>
                    <a:pt x="86621" y="158313"/>
                  </a:lnTo>
                  <a:lnTo>
                    <a:pt x="56447" y="110532"/>
                  </a:lnTo>
                  <a:lnTo>
                    <a:pt x="0" y="108286"/>
                  </a:lnTo>
                  <a:lnTo>
                    <a:pt x="36122" y="64838"/>
                  </a:lnTo>
                  <a:lnTo>
                    <a:pt x="20798" y="10439"/>
                  </a:lnTo>
                  <a:lnTo>
                    <a:pt x="73267" y="31355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6F25708-299F-B2E0-EE74-9D97D0CED3F8}"/>
                </a:ext>
              </a:extLst>
            </p:cNvPr>
            <p:cNvSpPr/>
            <p:nvPr/>
          </p:nvSpPr>
          <p:spPr>
            <a:xfrm>
              <a:off x="2631201" y="2162357"/>
              <a:ext cx="57264" cy="55700"/>
            </a:xfrm>
            <a:custGeom>
              <a:avLst/>
              <a:gdLst>
                <a:gd name="connsiteX0" fmla="*/ 137239 w 161464"/>
                <a:gd name="connsiteY0" fmla="*/ 6972 h 157052"/>
                <a:gd name="connsiteX1" fmla="*/ 123846 w 161464"/>
                <a:gd name="connsiteY1" fmla="*/ 61883 h 157052"/>
                <a:gd name="connsiteX2" fmla="*/ 161464 w 161464"/>
                <a:gd name="connsiteY2" fmla="*/ 104032 h 157052"/>
                <a:gd name="connsiteX3" fmla="*/ 105096 w 161464"/>
                <a:gd name="connsiteY3" fmla="*/ 108247 h 157052"/>
                <a:gd name="connsiteX4" fmla="*/ 76616 w 161464"/>
                <a:gd name="connsiteY4" fmla="*/ 157053 h 157052"/>
                <a:gd name="connsiteX5" fmla="*/ 55187 w 161464"/>
                <a:gd name="connsiteY5" fmla="*/ 104741 h 157052"/>
                <a:gd name="connsiteX6" fmla="*/ 0 w 161464"/>
                <a:gd name="connsiteY6" fmla="*/ 92727 h 157052"/>
                <a:gd name="connsiteX7" fmla="*/ 43094 w 161464"/>
                <a:gd name="connsiteY7" fmla="*/ 56211 h 157052"/>
                <a:gd name="connsiteX8" fmla="*/ 37461 w 161464"/>
                <a:gd name="connsiteY8" fmla="*/ 0 h 157052"/>
                <a:gd name="connsiteX9" fmla="*/ 85518 w 161464"/>
                <a:gd name="connsiteY9" fmla="*/ 29701 h 15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64" h="157052">
                  <a:moveTo>
                    <a:pt x="137239" y="6972"/>
                  </a:moveTo>
                  <a:lnTo>
                    <a:pt x="123846" y="61883"/>
                  </a:lnTo>
                  <a:lnTo>
                    <a:pt x="161464" y="104032"/>
                  </a:lnTo>
                  <a:lnTo>
                    <a:pt x="105096" y="108247"/>
                  </a:lnTo>
                  <a:lnTo>
                    <a:pt x="76616" y="157053"/>
                  </a:lnTo>
                  <a:lnTo>
                    <a:pt x="55187" y="104741"/>
                  </a:lnTo>
                  <a:lnTo>
                    <a:pt x="0" y="92727"/>
                  </a:lnTo>
                  <a:lnTo>
                    <a:pt x="43094" y="56211"/>
                  </a:lnTo>
                  <a:lnTo>
                    <a:pt x="37461" y="0"/>
                  </a:lnTo>
                  <a:lnTo>
                    <a:pt x="85518" y="2970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6BFC1A6-013C-DEBB-35D5-E6D6AF12DF77}"/>
                </a:ext>
              </a:extLst>
            </p:cNvPr>
            <p:cNvSpPr/>
            <p:nvPr/>
          </p:nvSpPr>
          <p:spPr>
            <a:xfrm>
              <a:off x="2686258" y="2215849"/>
              <a:ext cx="55686" cy="57264"/>
            </a:xfrm>
            <a:custGeom>
              <a:avLst/>
              <a:gdLst>
                <a:gd name="connsiteX0" fmla="*/ 150041 w 157013"/>
                <a:gd name="connsiteY0" fmla="*/ 24186 h 161464"/>
                <a:gd name="connsiteX1" fmla="*/ 127312 w 157013"/>
                <a:gd name="connsiteY1" fmla="*/ 75907 h 161464"/>
                <a:gd name="connsiteX2" fmla="*/ 157013 w 157013"/>
                <a:gd name="connsiteY2" fmla="*/ 123964 h 161464"/>
                <a:gd name="connsiteX3" fmla="*/ 100802 w 157013"/>
                <a:gd name="connsiteY3" fmla="*/ 118331 h 161464"/>
                <a:gd name="connsiteX4" fmla="*/ 64286 w 157013"/>
                <a:gd name="connsiteY4" fmla="*/ 161464 h 161464"/>
                <a:gd name="connsiteX5" fmla="*/ 52272 w 157013"/>
                <a:gd name="connsiteY5" fmla="*/ 106238 h 161464"/>
                <a:gd name="connsiteX6" fmla="*/ 0 w 157013"/>
                <a:gd name="connsiteY6" fmla="*/ 84809 h 161464"/>
                <a:gd name="connsiteX7" fmla="*/ 48766 w 157013"/>
                <a:gd name="connsiteY7" fmla="*/ 56329 h 161464"/>
                <a:gd name="connsiteX8" fmla="*/ 52981 w 157013"/>
                <a:gd name="connsiteY8" fmla="*/ 0 h 161464"/>
                <a:gd name="connsiteX9" fmla="*/ 95169 w 157013"/>
                <a:gd name="connsiteY9" fmla="*/ 37619 h 1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013" h="161464">
                  <a:moveTo>
                    <a:pt x="150041" y="24186"/>
                  </a:moveTo>
                  <a:lnTo>
                    <a:pt x="127312" y="75907"/>
                  </a:lnTo>
                  <a:lnTo>
                    <a:pt x="157013" y="123964"/>
                  </a:lnTo>
                  <a:lnTo>
                    <a:pt x="100802" y="118331"/>
                  </a:lnTo>
                  <a:lnTo>
                    <a:pt x="64286" y="161464"/>
                  </a:lnTo>
                  <a:lnTo>
                    <a:pt x="52272" y="106238"/>
                  </a:lnTo>
                  <a:lnTo>
                    <a:pt x="0" y="84809"/>
                  </a:lnTo>
                  <a:lnTo>
                    <a:pt x="48766" y="56329"/>
                  </a:lnTo>
                  <a:lnTo>
                    <a:pt x="52981" y="0"/>
                  </a:lnTo>
                  <a:lnTo>
                    <a:pt x="95169" y="37619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CDC97C-6129-F845-8B33-9DFA5EC77F05}"/>
                </a:ext>
              </a:extLst>
            </p:cNvPr>
            <p:cNvSpPr/>
            <p:nvPr/>
          </p:nvSpPr>
          <p:spPr>
            <a:xfrm>
              <a:off x="2731676" y="2279037"/>
              <a:ext cx="56147" cy="57097"/>
            </a:xfrm>
            <a:custGeom>
              <a:avLst/>
              <a:gdLst>
                <a:gd name="connsiteX0" fmla="*/ 158313 w 158313"/>
                <a:gd name="connsiteY0" fmla="*/ 40691 h 160991"/>
                <a:gd name="connsiteX1" fmla="*/ 126918 w 158313"/>
                <a:gd name="connsiteY1" fmla="*/ 87685 h 160991"/>
                <a:gd name="connsiteX2" fmla="*/ 147835 w 158313"/>
                <a:gd name="connsiteY2" fmla="*/ 140193 h 160991"/>
                <a:gd name="connsiteX3" fmla="*/ 93475 w 158313"/>
                <a:gd name="connsiteY3" fmla="*/ 124870 h 160991"/>
                <a:gd name="connsiteX4" fmla="*/ 49987 w 158313"/>
                <a:gd name="connsiteY4" fmla="*/ 160992 h 160991"/>
                <a:gd name="connsiteX5" fmla="*/ 47781 w 158313"/>
                <a:gd name="connsiteY5" fmla="*/ 104505 h 160991"/>
                <a:gd name="connsiteX6" fmla="*/ 0 w 158313"/>
                <a:gd name="connsiteY6" fmla="*/ 74331 h 160991"/>
                <a:gd name="connsiteX7" fmla="*/ 52981 w 158313"/>
                <a:gd name="connsiteY7" fmla="*/ 54754 h 160991"/>
                <a:gd name="connsiteX8" fmla="*/ 66926 w 158313"/>
                <a:gd name="connsiteY8" fmla="*/ 0 h 160991"/>
                <a:gd name="connsiteX9" fmla="*/ 101905 w 158313"/>
                <a:gd name="connsiteY9" fmla="*/ 44354 h 16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313" h="160991">
                  <a:moveTo>
                    <a:pt x="158313" y="40691"/>
                  </a:moveTo>
                  <a:lnTo>
                    <a:pt x="126918" y="87685"/>
                  </a:lnTo>
                  <a:lnTo>
                    <a:pt x="147835" y="140193"/>
                  </a:lnTo>
                  <a:lnTo>
                    <a:pt x="93475" y="124870"/>
                  </a:lnTo>
                  <a:lnTo>
                    <a:pt x="49987" y="160992"/>
                  </a:lnTo>
                  <a:lnTo>
                    <a:pt x="47781" y="104505"/>
                  </a:lnTo>
                  <a:lnTo>
                    <a:pt x="0" y="74331"/>
                  </a:lnTo>
                  <a:lnTo>
                    <a:pt x="52981" y="54754"/>
                  </a:lnTo>
                  <a:lnTo>
                    <a:pt x="66926" y="0"/>
                  </a:lnTo>
                  <a:lnTo>
                    <a:pt x="101905" y="44354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132CC95-8D39-46E8-E5A5-71C10BB226E9}"/>
                </a:ext>
              </a:extLst>
            </p:cNvPr>
            <p:cNvSpPr/>
            <p:nvPr/>
          </p:nvSpPr>
          <p:spPr>
            <a:xfrm>
              <a:off x="2766071" y="2350021"/>
              <a:ext cx="57362" cy="55183"/>
            </a:xfrm>
            <a:custGeom>
              <a:avLst/>
              <a:gdLst>
                <a:gd name="connsiteX0" fmla="*/ 161740 w 161740"/>
                <a:gd name="connsiteY0" fmla="*/ 55935 h 155595"/>
                <a:gd name="connsiteX1" fmla="*/ 122704 w 161740"/>
                <a:gd name="connsiteY1" fmla="*/ 96745 h 155595"/>
                <a:gd name="connsiteX2" fmla="*/ 134166 w 161740"/>
                <a:gd name="connsiteY2" fmla="*/ 152089 h 155595"/>
                <a:gd name="connsiteX3" fmla="*/ 83273 w 161740"/>
                <a:gd name="connsiteY3" fmla="*/ 127549 h 155595"/>
                <a:gd name="connsiteX4" fmla="*/ 34231 w 161740"/>
                <a:gd name="connsiteY4" fmla="*/ 155595 h 155595"/>
                <a:gd name="connsiteX5" fmla="*/ 41794 w 161740"/>
                <a:gd name="connsiteY5" fmla="*/ 99581 h 155595"/>
                <a:gd name="connsiteX6" fmla="*/ 0 w 161740"/>
                <a:gd name="connsiteY6" fmla="*/ 61568 h 155595"/>
                <a:gd name="connsiteX7" fmla="*/ 55581 w 161740"/>
                <a:gd name="connsiteY7" fmla="*/ 51524 h 155595"/>
                <a:gd name="connsiteX8" fmla="*/ 78822 w 161740"/>
                <a:gd name="connsiteY8" fmla="*/ 0 h 155595"/>
                <a:gd name="connsiteX9" fmla="*/ 105568 w 161740"/>
                <a:gd name="connsiteY9" fmla="*/ 49751 h 155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740" h="155595">
                  <a:moveTo>
                    <a:pt x="161740" y="55935"/>
                  </a:moveTo>
                  <a:lnTo>
                    <a:pt x="122704" y="96745"/>
                  </a:lnTo>
                  <a:lnTo>
                    <a:pt x="134166" y="152089"/>
                  </a:lnTo>
                  <a:lnTo>
                    <a:pt x="83273" y="127549"/>
                  </a:lnTo>
                  <a:lnTo>
                    <a:pt x="34231" y="155595"/>
                  </a:lnTo>
                  <a:lnTo>
                    <a:pt x="41794" y="99581"/>
                  </a:lnTo>
                  <a:lnTo>
                    <a:pt x="0" y="61568"/>
                  </a:lnTo>
                  <a:lnTo>
                    <a:pt x="55581" y="51524"/>
                  </a:lnTo>
                  <a:lnTo>
                    <a:pt x="78822" y="0"/>
                  </a:lnTo>
                  <a:lnTo>
                    <a:pt x="105568" y="4975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EA08D50-69BB-528D-9690-34CEFD212B42}"/>
                </a:ext>
              </a:extLst>
            </p:cNvPr>
            <p:cNvSpPr/>
            <p:nvPr/>
          </p:nvSpPr>
          <p:spPr>
            <a:xfrm>
              <a:off x="2788409" y="2426620"/>
              <a:ext cx="56845" cy="56538"/>
            </a:xfrm>
            <a:custGeom>
              <a:avLst/>
              <a:gdLst>
                <a:gd name="connsiteX0" fmla="*/ 160283 w 160282"/>
                <a:gd name="connsiteY0" fmla="*/ 69486 h 159415"/>
                <a:gd name="connsiteX1" fmla="*/ 114707 w 160282"/>
                <a:gd name="connsiteY1" fmla="*/ 102929 h 159415"/>
                <a:gd name="connsiteX2" fmla="*/ 116440 w 160282"/>
                <a:gd name="connsiteY2" fmla="*/ 159416 h 159415"/>
                <a:gd name="connsiteX3" fmla="*/ 70550 w 160282"/>
                <a:gd name="connsiteY3" fmla="*/ 126406 h 159415"/>
                <a:gd name="connsiteX4" fmla="*/ 17372 w 160282"/>
                <a:gd name="connsiteY4" fmla="*/ 145472 h 159415"/>
                <a:gd name="connsiteX5" fmla="*/ 34586 w 160282"/>
                <a:gd name="connsiteY5" fmla="*/ 91663 h 159415"/>
                <a:gd name="connsiteX6" fmla="*/ 0 w 160282"/>
                <a:gd name="connsiteY6" fmla="*/ 46954 h 159415"/>
                <a:gd name="connsiteX7" fmla="*/ 56487 w 160282"/>
                <a:gd name="connsiteY7" fmla="*/ 46718 h 159415"/>
                <a:gd name="connsiteX8" fmla="*/ 88315 w 160282"/>
                <a:gd name="connsiteY8" fmla="*/ 0 h 159415"/>
                <a:gd name="connsiteX9" fmla="*/ 106041 w 160282"/>
                <a:gd name="connsiteY9" fmla="*/ 53651 h 15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282" h="159415">
                  <a:moveTo>
                    <a:pt x="160283" y="69486"/>
                  </a:moveTo>
                  <a:lnTo>
                    <a:pt x="114707" y="102929"/>
                  </a:lnTo>
                  <a:lnTo>
                    <a:pt x="116440" y="159416"/>
                  </a:lnTo>
                  <a:lnTo>
                    <a:pt x="70550" y="126406"/>
                  </a:lnTo>
                  <a:lnTo>
                    <a:pt x="17372" y="145472"/>
                  </a:lnTo>
                  <a:lnTo>
                    <a:pt x="34586" y="91663"/>
                  </a:lnTo>
                  <a:lnTo>
                    <a:pt x="0" y="46954"/>
                  </a:lnTo>
                  <a:lnTo>
                    <a:pt x="56487" y="46718"/>
                  </a:lnTo>
                  <a:lnTo>
                    <a:pt x="88315" y="0"/>
                  </a:lnTo>
                  <a:lnTo>
                    <a:pt x="106041" y="5365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5E851FA-29B2-2AA7-9E07-0F1FB0DAAC34}"/>
                </a:ext>
              </a:extLst>
            </p:cNvPr>
            <p:cNvSpPr/>
            <p:nvPr/>
          </p:nvSpPr>
          <p:spPr>
            <a:xfrm>
              <a:off x="2798007" y="2506531"/>
              <a:ext cx="54596" cy="57404"/>
            </a:xfrm>
            <a:custGeom>
              <a:avLst/>
              <a:gdLst>
                <a:gd name="connsiteX0" fmla="*/ 153941 w 153940"/>
                <a:gd name="connsiteY0" fmla="*/ 80909 h 161858"/>
                <a:gd name="connsiteX1" fmla="*/ 103244 w 153940"/>
                <a:gd name="connsiteY1" fmla="*/ 105923 h 161858"/>
                <a:gd name="connsiteX2" fmla="*/ 95130 w 153940"/>
                <a:gd name="connsiteY2" fmla="*/ 161858 h 161858"/>
                <a:gd name="connsiteX3" fmla="*/ 55699 w 153940"/>
                <a:gd name="connsiteY3" fmla="*/ 121364 h 161858"/>
                <a:gd name="connsiteX4" fmla="*/ 0 w 153940"/>
                <a:gd name="connsiteY4" fmla="*/ 130936 h 161858"/>
                <a:gd name="connsiteX5" fmla="*/ 26274 w 153940"/>
                <a:gd name="connsiteY5" fmla="*/ 80909 h 161858"/>
                <a:gd name="connsiteX6" fmla="*/ 0 w 153940"/>
                <a:gd name="connsiteY6" fmla="*/ 30922 h 161858"/>
                <a:gd name="connsiteX7" fmla="*/ 55699 w 153940"/>
                <a:gd name="connsiteY7" fmla="*/ 40455 h 161858"/>
                <a:gd name="connsiteX8" fmla="*/ 95130 w 153940"/>
                <a:gd name="connsiteY8" fmla="*/ 0 h 161858"/>
                <a:gd name="connsiteX9" fmla="*/ 103244 w 153940"/>
                <a:gd name="connsiteY9" fmla="*/ 55896 h 16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940" h="161858">
                  <a:moveTo>
                    <a:pt x="153941" y="80909"/>
                  </a:moveTo>
                  <a:lnTo>
                    <a:pt x="103244" y="105923"/>
                  </a:lnTo>
                  <a:lnTo>
                    <a:pt x="95130" y="161858"/>
                  </a:lnTo>
                  <a:lnTo>
                    <a:pt x="55699" y="121364"/>
                  </a:lnTo>
                  <a:lnTo>
                    <a:pt x="0" y="130936"/>
                  </a:lnTo>
                  <a:lnTo>
                    <a:pt x="26274" y="80909"/>
                  </a:lnTo>
                  <a:lnTo>
                    <a:pt x="0" y="30922"/>
                  </a:lnTo>
                  <a:lnTo>
                    <a:pt x="55699" y="40455"/>
                  </a:lnTo>
                  <a:lnTo>
                    <a:pt x="95130" y="0"/>
                  </a:lnTo>
                  <a:lnTo>
                    <a:pt x="103244" y="5589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1B19305-056B-FAE1-D49E-7ED68F598F56}"/>
                </a:ext>
              </a:extLst>
            </p:cNvPr>
            <p:cNvSpPr/>
            <p:nvPr/>
          </p:nvSpPr>
          <p:spPr>
            <a:xfrm>
              <a:off x="2788409" y="2587307"/>
              <a:ext cx="56845" cy="56524"/>
            </a:xfrm>
            <a:custGeom>
              <a:avLst/>
              <a:gdLst>
                <a:gd name="connsiteX0" fmla="*/ 160283 w 160282"/>
                <a:gd name="connsiteY0" fmla="*/ 89891 h 159376"/>
                <a:gd name="connsiteX1" fmla="*/ 106041 w 160282"/>
                <a:gd name="connsiteY1" fmla="*/ 105726 h 159376"/>
                <a:gd name="connsiteX2" fmla="*/ 88315 w 160282"/>
                <a:gd name="connsiteY2" fmla="*/ 159377 h 159376"/>
                <a:gd name="connsiteX3" fmla="*/ 56487 w 160282"/>
                <a:gd name="connsiteY3" fmla="*/ 112698 h 159376"/>
                <a:gd name="connsiteX4" fmla="*/ 0 w 160282"/>
                <a:gd name="connsiteY4" fmla="*/ 112423 h 159376"/>
                <a:gd name="connsiteX5" fmla="*/ 34586 w 160282"/>
                <a:gd name="connsiteY5" fmla="*/ 67753 h 159376"/>
                <a:gd name="connsiteX6" fmla="*/ 17372 w 160282"/>
                <a:gd name="connsiteY6" fmla="*/ 13905 h 159376"/>
                <a:gd name="connsiteX7" fmla="*/ 70550 w 160282"/>
                <a:gd name="connsiteY7" fmla="*/ 33010 h 159376"/>
                <a:gd name="connsiteX8" fmla="*/ 116440 w 160282"/>
                <a:gd name="connsiteY8" fmla="*/ 0 h 159376"/>
                <a:gd name="connsiteX9" fmla="*/ 114707 w 160282"/>
                <a:gd name="connsiteY9" fmla="*/ 56487 h 15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282" h="159376">
                  <a:moveTo>
                    <a:pt x="160283" y="89891"/>
                  </a:moveTo>
                  <a:lnTo>
                    <a:pt x="106041" y="105726"/>
                  </a:lnTo>
                  <a:lnTo>
                    <a:pt x="88315" y="159377"/>
                  </a:lnTo>
                  <a:lnTo>
                    <a:pt x="56487" y="112698"/>
                  </a:lnTo>
                  <a:lnTo>
                    <a:pt x="0" y="112423"/>
                  </a:lnTo>
                  <a:lnTo>
                    <a:pt x="34586" y="67753"/>
                  </a:lnTo>
                  <a:lnTo>
                    <a:pt x="17372" y="13905"/>
                  </a:lnTo>
                  <a:lnTo>
                    <a:pt x="70550" y="33010"/>
                  </a:lnTo>
                  <a:lnTo>
                    <a:pt x="116440" y="0"/>
                  </a:lnTo>
                  <a:lnTo>
                    <a:pt x="114707" y="56487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9F38D18-2161-6D8D-8C46-61937540ACC5}"/>
                </a:ext>
              </a:extLst>
            </p:cNvPr>
            <p:cNvSpPr/>
            <p:nvPr/>
          </p:nvSpPr>
          <p:spPr>
            <a:xfrm>
              <a:off x="2766071" y="2665262"/>
              <a:ext cx="57362" cy="55183"/>
            </a:xfrm>
            <a:custGeom>
              <a:avLst/>
              <a:gdLst>
                <a:gd name="connsiteX0" fmla="*/ 161740 w 161740"/>
                <a:gd name="connsiteY0" fmla="*/ 99660 h 155595"/>
                <a:gd name="connsiteX1" fmla="*/ 105568 w 161740"/>
                <a:gd name="connsiteY1" fmla="*/ 105805 h 155595"/>
                <a:gd name="connsiteX2" fmla="*/ 78822 w 161740"/>
                <a:gd name="connsiteY2" fmla="*/ 155595 h 155595"/>
                <a:gd name="connsiteX3" fmla="*/ 55581 w 161740"/>
                <a:gd name="connsiteY3" fmla="*/ 104071 h 155595"/>
                <a:gd name="connsiteX4" fmla="*/ 0 w 161740"/>
                <a:gd name="connsiteY4" fmla="*/ 93987 h 155595"/>
                <a:gd name="connsiteX5" fmla="*/ 41794 w 161740"/>
                <a:gd name="connsiteY5" fmla="*/ 56014 h 155595"/>
                <a:gd name="connsiteX6" fmla="*/ 34231 w 161740"/>
                <a:gd name="connsiteY6" fmla="*/ 0 h 155595"/>
                <a:gd name="connsiteX7" fmla="*/ 83273 w 161740"/>
                <a:gd name="connsiteY7" fmla="*/ 28046 h 155595"/>
                <a:gd name="connsiteX8" fmla="*/ 134166 w 161740"/>
                <a:gd name="connsiteY8" fmla="*/ 3506 h 155595"/>
                <a:gd name="connsiteX9" fmla="*/ 122704 w 161740"/>
                <a:gd name="connsiteY9" fmla="*/ 58811 h 155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740" h="155595">
                  <a:moveTo>
                    <a:pt x="161740" y="99660"/>
                  </a:moveTo>
                  <a:lnTo>
                    <a:pt x="105568" y="105805"/>
                  </a:lnTo>
                  <a:lnTo>
                    <a:pt x="78822" y="155595"/>
                  </a:lnTo>
                  <a:lnTo>
                    <a:pt x="55581" y="104071"/>
                  </a:lnTo>
                  <a:lnTo>
                    <a:pt x="0" y="93987"/>
                  </a:lnTo>
                  <a:lnTo>
                    <a:pt x="41794" y="56014"/>
                  </a:lnTo>
                  <a:lnTo>
                    <a:pt x="34231" y="0"/>
                  </a:lnTo>
                  <a:lnTo>
                    <a:pt x="83273" y="28046"/>
                  </a:lnTo>
                  <a:lnTo>
                    <a:pt x="134166" y="3506"/>
                  </a:lnTo>
                  <a:lnTo>
                    <a:pt x="122704" y="5881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F0CDB16-7F7F-AE7B-AD8A-66DA7F5E5DA7}"/>
                </a:ext>
              </a:extLst>
            </p:cNvPr>
            <p:cNvSpPr/>
            <p:nvPr/>
          </p:nvSpPr>
          <p:spPr>
            <a:xfrm>
              <a:off x="2731676" y="2734331"/>
              <a:ext cx="56147" cy="57097"/>
            </a:xfrm>
            <a:custGeom>
              <a:avLst/>
              <a:gdLst>
                <a:gd name="connsiteX0" fmla="*/ 158313 w 158313"/>
                <a:gd name="connsiteY0" fmla="*/ 120301 h 160991"/>
                <a:gd name="connsiteX1" fmla="*/ 101905 w 158313"/>
                <a:gd name="connsiteY1" fmla="*/ 116598 h 160991"/>
                <a:gd name="connsiteX2" fmla="*/ 66926 w 158313"/>
                <a:gd name="connsiteY2" fmla="*/ 160992 h 160991"/>
                <a:gd name="connsiteX3" fmla="*/ 52981 w 158313"/>
                <a:gd name="connsiteY3" fmla="*/ 106198 h 160991"/>
                <a:gd name="connsiteX4" fmla="*/ 0 w 158313"/>
                <a:gd name="connsiteY4" fmla="*/ 86621 h 160991"/>
                <a:gd name="connsiteX5" fmla="*/ 47781 w 158313"/>
                <a:gd name="connsiteY5" fmla="*/ 56447 h 160991"/>
                <a:gd name="connsiteX6" fmla="*/ 49987 w 158313"/>
                <a:gd name="connsiteY6" fmla="*/ 0 h 160991"/>
                <a:gd name="connsiteX7" fmla="*/ 93475 w 158313"/>
                <a:gd name="connsiteY7" fmla="*/ 36122 h 160991"/>
                <a:gd name="connsiteX8" fmla="*/ 147835 w 158313"/>
                <a:gd name="connsiteY8" fmla="*/ 20798 h 160991"/>
                <a:gd name="connsiteX9" fmla="*/ 126918 w 158313"/>
                <a:gd name="connsiteY9" fmla="*/ 73307 h 16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313" h="160991">
                  <a:moveTo>
                    <a:pt x="158313" y="120301"/>
                  </a:moveTo>
                  <a:lnTo>
                    <a:pt x="101905" y="116598"/>
                  </a:lnTo>
                  <a:lnTo>
                    <a:pt x="66926" y="160992"/>
                  </a:lnTo>
                  <a:lnTo>
                    <a:pt x="52981" y="106198"/>
                  </a:lnTo>
                  <a:lnTo>
                    <a:pt x="0" y="86621"/>
                  </a:lnTo>
                  <a:lnTo>
                    <a:pt x="47781" y="56447"/>
                  </a:lnTo>
                  <a:lnTo>
                    <a:pt x="49987" y="0"/>
                  </a:lnTo>
                  <a:lnTo>
                    <a:pt x="93475" y="36122"/>
                  </a:lnTo>
                  <a:lnTo>
                    <a:pt x="147835" y="20798"/>
                  </a:lnTo>
                  <a:lnTo>
                    <a:pt x="126918" y="73307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E868F8D-0587-5957-E84C-AEC6DB1625A3}"/>
                </a:ext>
              </a:extLst>
            </p:cNvPr>
            <p:cNvSpPr/>
            <p:nvPr/>
          </p:nvSpPr>
          <p:spPr>
            <a:xfrm>
              <a:off x="2686258" y="2797351"/>
              <a:ext cx="55686" cy="57264"/>
            </a:xfrm>
            <a:custGeom>
              <a:avLst/>
              <a:gdLst>
                <a:gd name="connsiteX0" fmla="*/ 150041 w 157013"/>
                <a:gd name="connsiteY0" fmla="*/ 137278 h 161464"/>
                <a:gd name="connsiteX1" fmla="*/ 95169 w 157013"/>
                <a:gd name="connsiteY1" fmla="*/ 123846 h 161464"/>
                <a:gd name="connsiteX2" fmla="*/ 52981 w 157013"/>
                <a:gd name="connsiteY2" fmla="*/ 161464 h 161464"/>
                <a:gd name="connsiteX3" fmla="*/ 48766 w 157013"/>
                <a:gd name="connsiteY3" fmla="*/ 105096 h 161464"/>
                <a:gd name="connsiteX4" fmla="*/ 0 w 157013"/>
                <a:gd name="connsiteY4" fmla="*/ 76616 h 161464"/>
                <a:gd name="connsiteX5" fmla="*/ 52272 w 157013"/>
                <a:gd name="connsiteY5" fmla="*/ 55226 h 161464"/>
                <a:gd name="connsiteX6" fmla="*/ 64286 w 157013"/>
                <a:gd name="connsiteY6" fmla="*/ 0 h 161464"/>
                <a:gd name="connsiteX7" fmla="*/ 100802 w 157013"/>
                <a:gd name="connsiteY7" fmla="*/ 43133 h 161464"/>
                <a:gd name="connsiteX8" fmla="*/ 157013 w 157013"/>
                <a:gd name="connsiteY8" fmla="*/ 37461 h 161464"/>
                <a:gd name="connsiteX9" fmla="*/ 127312 w 157013"/>
                <a:gd name="connsiteY9" fmla="*/ 85518 h 1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013" h="161464">
                  <a:moveTo>
                    <a:pt x="150041" y="137278"/>
                  </a:moveTo>
                  <a:lnTo>
                    <a:pt x="95169" y="123846"/>
                  </a:lnTo>
                  <a:lnTo>
                    <a:pt x="52981" y="161464"/>
                  </a:lnTo>
                  <a:lnTo>
                    <a:pt x="48766" y="105096"/>
                  </a:lnTo>
                  <a:lnTo>
                    <a:pt x="0" y="76616"/>
                  </a:lnTo>
                  <a:lnTo>
                    <a:pt x="52272" y="55226"/>
                  </a:lnTo>
                  <a:lnTo>
                    <a:pt x="64286" y="0"/>
                  </a:lnTo>
                  <a:lnTo>
                    <a:pt x="100802" y="43133"/>
                  </a:lnTo>
                  <a:lnTo>
                    <a:pt x="157013" y="37461"/>
                  </a:lnTo>
                  <a:lnTo>
                    <a:pt x="127312" y="85518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9D1D173-3689-C117-6CF8-C7A55FCA22AD}"/>
                </a:ext>
              </a:extLst>
            </p:cNvPr>
            <p:cNvSpPr/>
            <p:nvPr/>
          </p:nvSpPr>
          <p:spPr>
            <a:xfrm>
              <a:off x="2631201" y="2852408"/>
              <a:ext cx="57264" cy="55700"/>
            </a:xfrm>
            <a:custGeom>
              <a:avLst/>
              <a:gdLst>
                <a:gd name="connsiteX0" fmla="*/ 137239 w 161464"/>
                <a:gd name="connsiteY0" fmla="*/ 150080 h 157052"/>
                <a:gd name="connsiteX1" fmla="*/ 85518 w 161464"/>
                <a:gd name="connsiteY1" fmla="*/ 127312 h 157052"/>
                <a:gd name="connsiteX2" fmla="*/ 37461 w 161464"/>
                <a:gd name="connsiteY2" fmla="*/ 157053 h 157052"/>
                <a:gd name="connsiteX3" fmla="*/ 43094 w 161464"/>
                <a:gd name="connsiteY3" fmla="*/ 100802 h 157052"/>
                <a:gd name="connsiteX4" fmla="*/ 0 w 161464"/>
                <a:gd name="connsiteY4" fmla="*/ 64286 h 157052"/>
                <a:gd name="connsiteX5" fmla="*/ 55187 w 161464"/>
                <a:gd name="connsiteY5" fmla="*/ 52272 h 157052"/>
                <a:gd name="connsiteX6" fmla="*/ 76616 w 161464"/>
                <a:gd name="connsiteY6" fmla="*/ 0 h 157052"/>
                <a:gd name="connsiteX7" fmla="*/ 105096 w 161464"/>
                <a:gd name="connsiteY7" fmla="*/ 48806 h 157052"/>
                <a:gd name="connsiteX8" fmla="*/ 161464 w 161464"/>
                <a:gd name="connsiteY8" fmla="*/ 53021 h 157052"/>
                <a:gd name="connsiteX9" fmla="*/ 123846 w 161464"/>
                <a:gd name="connsiteY9" fmla="*/ 95169 h 15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64" h="157052">
                  <a:moveTo>
                    <a:pt x="137239" y="150080"/>
                  </a:moveTo>
                  <a:lnTo>
                    <a:pt x="85518" y="127312"/>
                  </a:lnTo>
                  <a:lnTo>
                    <a:pt x="37461" y="157053"/>
                  </a:lnTo>
                  <a:lnTo>
                    <a:pt x="43094" y="100802"/>
                  </a:lnTo>
                  <a:lnTo>
                    <a:pt x="0" y="64286"/>
                  </a:lnTo>
                  <a:lnTo>
                    <a:pt x="55187" y="52272"/>
                  </a:lnTo>
                  <a:lnTo>
                    <a:pt x="76616" y="0"/>
                  </a:lnTo>
                  <a:lnTo>
                    <a:pt x="105096" y="48806"/>
                  </a:lnTo>
                  <a:lnTo>
                    <a:pt x="161464" y="53021"/>
                  </a:lnTo>
                  <a:lnTo>
                    <a:pt x="123846" y="95169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0659705-B850-4E15-14B3-CA9BA8A3A3DB}"/>
                </a:ext>
              </a:extLst>
            </p:cNvPr>
            <p:cNvSpPr/>
            <p:nvPr/>
          </p:nvSpPr>
          <p:spPr>
            <a:xfrm>
              <a:off x="2568181" y="2897826"/>
              <a:ext cx="57083" cy="56147"/>
            </a:xfrm>
            <a:custGeom>
              <a:avLst/>
              <a:gdLst>
                <a:gd name="connsiteX0" fmla="*/ 120261 w 160952"/>
                <a:gd name="connsiteY0" fmla="*/ 158313 h 158313"/>
                <a:gd name="connsiteX1" fmla="*/ 73267 w 160952"/>
                <a:gd name="connsiteY1" fmla="*/ 126918 h 158313"/>
                <a:gd name="connsiteX2" fmla="*/ 20798 w 160952"/>
                <a:gd name="connsiteY2" fmla="*/ 147875 h 158313"/>
                <a:gd name="connsiteX3" fmla="*/ 36122 w 160952"/>
                <a:gd name="connsiteY3" fmla="*/ 93475 h 158313"/>
                <a:gd name="connsiteX4" fmla="*/ 0 w 160952"/>
                <a:gd name="connsiteY4" fmla="*/ 50027 h 158313"/>
                <a:gd name="connsiteX5" fmla="*/ 56447 w 160952"/>
                <a:gd name="connsiteY5" fmla="*/ 47781 h 158313"/>
                <a:gd name="connsiteX6" fmla="*/ 86621 w 160952"/>
                <a:gd name="connsiteY6" fmla="*/ 0 h 158313"/>
                <a:gd name="connsiteX7" fmla="*/ 106198 w 160952"/>
                <a:gd name="connsiteY7" fmla="*/ 53021 h 158313"/>
                <a:gd name="connsiteX8" fmla="*/ 160952 w 160952"/>
                <a:gd name="connsiteY8" fmla="*/ 66926 h 158313"/>
                <a:gd name="connsiteX9" fmla="*/ 116598 w 160952"/>
                <a:gd name="connsiteY9" fmla="*/ 101944 h 15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952" h="158313">
                  <a:moveTo>
                    <a:pt x="120261" y="158313"/>
                  </a:moveTo>
                  <a:lnTo>
                    <a:pt x="73267" y="126918"/>
                  </a:lnTo>
                  <a:lnTo>
                    <a:pt x="20798" y="147875"/>
                  </a:lnTo>
                  <a:lnTo>
                    <a:pt x="36122" y="93475"/>
                  </a:lnTo>
                  <a:lnTo>
                    <a:pt x="0" y="50027"/>
                  </a:lnTo>
                  <a:lnTo>
                    <a:pt x="56447" y="47781"/>
                  </a:lnTo>
                  <a:lnTo>
                    <a:pt x="86621" y="0"/>
                  </a:lnTo>
                  <a:lnTo>
                    <a:pt x="106198" y="53021"/>
                  </a:lnTo>
                  <a:lnTo>
                    <a:pt x="160952" y="66926"/>
                  </a:lnTo>
                  <a:lnTo>
                    <a:pt x="116598" y="101944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40AD81D-3EE6-5672-8077-AD82E7A14ADD}"/>
                </a:ext>
              </a:extLst>
            </p:cNvPr>
            <p:cNvSpPr/>
            <p:nvPr/>
          </p:nvSpPr>
          <p:spPr>
            <a:xfrm>
              <a:off x="2499111" y="2932221"/>
              <a:ext cx="55183" cy="57376"/>
            </a:xfrm>
            <a:custGeom>
              <a:avLst/>
              <a:gdLst>
                <a:gd name="connsiteX0" fmla="*/ 99660 w 155595"/>
                <a:gd name="connsiteY0" fmla="*/ 161780 h 161779"/>
                <a:gd name="connsiteX1" fmla="*/ 58811 w 155595"/>
                <a:gd name="connsiteY1" fmla="*/ 122704 h 161779"/>
                <a:gd name="connsiteX2" fmla="*/ 3466 w 155595"/>
                <a:gd name="connsiteY2" fmla="*/ 134206 h 161779"/>
                <a:gd name="connsiteX3" fmla="*/ 28007 w 155595"/>
                <a:gd name="connsiteY3" fmla="*/ 83273 h 161779"/>
                <a:gd name="connsiteX4" fmla="*/ 0 w 155595"/>
                <a:gd name="connsiteY4" fmla="*/ 34231 h 161779"/>
                <a:gd name="connsiteX5" fmla="*/ 55975 w 155595"/>
                <a:gd name="connsiteY5" fmla="*/ 41833 h 161779"/>
                <a:gd name="connsiteX6" fmla="*/ 93987 w 155595"/>
                <a:gd name="connsiteY6" fmla="*/ 0 h 161779"/>
                <a:gd name="connsiteX7" fmla="*/ 104071 w 155595"/>
                <a:gd name="connsiteY7" fmla="*/ 55620 h 161779"/>
                <a:gd name="connsiteX8" fmla="*/ 155595 w 155595"/>
                <a:gd name="connsiteY8" fmla="*/ 78822 h 161779"/>
                <a:gd name="connsiteX9" fmla="*/ 105805 w 155595"/>
                <a:gd name="connsiteY9" fmla="*/ 105608 h 1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95" h="161779">
                  <a:moveTo>
                    <a:pt x="99660" y="161780"/>
                  </a:moveTo>
                  <a:lnTo>
                    <a:pt x="58811" y="122704"/>
                  </a:lnTo>
                  <a:lnTo>
                    <a:pt x="3466" y="134206"/>
                  </a:lnTo>
                  <a:lnTo>
                    <a:pt x="28007" y="83273"/>
                  </a:lnTo>
                  <a:lnTo>
                    <a:pt x="0" y="34231"/>
                  </a:lnTo>
                  <a:lnTo>
                    <a:pt x="55975" y="41833"/>
                  </a:lnTo>
                  <a:lnTo>
                    <a:pt x="93987" y="0"/>
                  </a:lnTo>
                  <a:lnTo>
                    <a:pt x="104071" y="55620"/>
                  </a:lnTo>
                  <a:lnTo>
                    <a:pt x="155595" y="78822"/>
                  </a:lnTo>
                  <a:lnTo>
                    <a:pt x="105805" y="105608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A8F7449-4725-6332-60D5-882EA2360F32}"/>
                </a:ext>
              </a:extLst>
            </p:cNvPr>
            <p:cNvSpPr/>
            <p:nvPr/>
          </p:nvSpPr>
          <p:spPr>
            <a:xfrm>
              <a:off x="2421156" y="2954560"/>
              <a:ext cx="56524" cy="56845"/>
            </a:xfrm>
            <a:custGeom>
              <a:avLst/>
              <a:gdLst>
                <a:gd name="connsiteX0" fmla="*/ 89891 w 159376"/>
                <a:gd name="connsiteY0" fmla="*/ 160283 h 160282"/>
                <a:gd name="connsiteX1" fmla="*/ 56487 w 159376"/>
                <a:gd name="connsiteY1" fmla="*/ 114746 h 160282"/>
                <a:gd name="connsiteX2" fmla="*/ 0 w 159376"/>
                <a:gd name="connsiteY2" fmla="*/ 116440 h 160282"/>
                <a:gd name="connsiteX3" fmla="*/ 32971 w 159376"/>
                <a:gd name="connsiteY3" fmla="*/ 70550 h 160282"/>
                <a:gd name="connsiteX4" fmla="*/ 13905 w 159376"/>
                <a:gd name="connsiteY4" fmla="*/ 17372 h 160282"/>
                <a:gd name="connsiteX5" fmla="*/ 67713 w 159376"/>
                <a:gd name="connsiteY5" fmla="*/ 34586 h 160282"/>
                <a:gd name="connsiteX6" fmla="*/ 112423 w 159376"/>
                <a:gd name="connsiteY6" fmla="*/ 0 h 160282"/>
                <a:gd name="connsiteX7" fmla="*/ 112698 w 159376"/>
                <a:gd name="connsiteY7" fmla="*/ 56526 h 160282"/>
                <a:gd name="connsiteX8" fmla="*/ 159377 w 159376"/>
                <a:gd name="connsiteY8" fmla="*/ 88315 h 160282"/>
                <a:gd name="connsiteX9" fmla="*/ 105726 w 159376"/>
                <a:gd name="connsiteY9" fmla="*/ 106041 h 16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76" h="160282">
                  <a:moveTo>
                    <a:pt x="89891" y="160283"/>
                  </a:moveTo>
                  <a:lnTo>
                    <a:pt x="56487" y="114746"/>
                  </a:lnTo>
                  <a:lnTo>
                    <a:pt x="0" y="116440"/>
                  </a:lnTo>
                  <a:lnTo>
                    <a:pt x="32971" y="70550"/>
                  </a:lnTo>
                  <a:lnTo>
                    <a:pt x="13905" y="17372"/>
                  </a:lnTo>
                  <a:lnTo>
                    <a:pt x="67713" y="34586"/>
                  </a:lnTo>
                  <a:lnTo>
                    <a:pt x="112423" y="0"/>
                  </a:lnTo>
                  <a:lnTo>
                    <a:pt x="112698" y="56526"/>
                  </a:lnTo>
                  <a:lnTo>
                    <a:pt x="159377" y="88315"/>
                  </a:lnTo>
                  <a:lnTo>
                    <a:pt x="105726" y="10604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C16996B-9645-63E4-6FBD-33689DEDBDFA}"/>
                </a:ext>
              </a:extLst>
            </p:cNvPr>
            <p:cNvSpPr/>
            <p:nvPr/>
          </p:nvSpPr>
          <p:spPr>
            <a:xfrm>
              <a:off x="2340380" y="2964157"/>
              <a:ext cx="57390" cy="54596"/>
            </a:xfrm>
            <a:custGeom>
              <a:avLst/>
              <a:gdLst>
                <a:gd name="connsiteX0" fmla="*/ 80909 w 161818"/>
                <a:gd name="connsiteY0" fmla="*/ 153941 h 153940"/>
                <a:gd name="connsiteX1" fmla="*/ 55896 w 161818"/>
                <a:gd name="connsiteY1" fmla="*/ 103284 h 153940"/>
                <a:gd name="connsiteX2" fmla="*/ 0 w 161818"/>
                <a:gd name="connsiteY2" fmla="*/ 95130 h 153940"/>
                <a:gd name="connsiteX3" fmla="*/ 40455 w 161818"/>
                <a:gd name="connsiteY3" fmla="*/ 55699 h 153940"/>
                <a:gd name="connsiteX4" fmla="*/ 30883 w 161818"/>
                <a:gd name="connsiteY4" fmla="*/ 0 h 153940"/>
                <a:gd name="connsiteX5" fmla="*/ 80909 w 161818"/>
                <a:gd name="connsiteY5" fmla="*/ 26314 h 153940"/>
                <a:gd name="connsiteX6" fmla="*/ 130936 w 161818"/>
                <a:gd name="connsiteY6" fmla="*/ 0 h 153940"/>
                <a:gd name="connsiteX7" fmla="*/ 121364 w 161818"/>
                <a:gd name="connsiteY7" fmla="*/ 55699 h 153940"/>
                <a:gd name="connsiteX8" fmla="*/ 161819 w 161818"/>
                <a:gd name="connsiteY8" fmla="*/ 95130 h 153940"/>
                <a:gd name="connsiteX9" fmla="*/ 105923 w 161818"/>
                <a:gd name="connsiteY9" fmla="*/ 103284 h 15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818" h="153940">
                  <a:moveTo>
                    <a:pt x="80909" y="153941"/>
                  </a:moveTo>
                  <a:lnTo>
                    <a:pt x="55896" y="103284"/>
                  </a:lnTo>
                  <a:lnTo>
                    <a:pt x="0" y="95130"/>
                  </a:lnTo>
                  <a:lnTo>
                    <a:pt x="40455" y="55699"/>
                  </a:lnTo>
                  <a:lnTo>
                    <a:pt x="30883" y="0"/>
                  </a:lnTo>
                  <a:lnTo>
                    <a:pt x="80909" y="26314"/>
                  </a:lnTo>
                  <a:lnTo>
                    <a:pt x="130936" y="0"/>
                  </a:lnTo>
                  <a:lnTo>
                    <a:pt x="121364" y="55699"/>
                  </a:lnTo>
                  <a:lnTo>
                    <a:pt x="161819" y="95130"/>
                  </a:lnTo>
                  <a:lnTo>
                    <a:pt x="105923" y="103284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A358B34-8DDE-10F9-0518-1D07A0B99E26}"/>
                </a:ext>
              </a:extLst>
            </p:cNvPr>
            <p:cNvSpPr/>
            <p:nvPr/>
          </p:nvSpPr>
          <p:spPr>
            <a:xfrm>
              <a:off x="2260470" y="2954560"/>
              <a:ext cx="56524" cy="56845"/>
            </a:xfrm>
            <a:custGeom>
              <a:avLst/>
              <a:gdLst>
                <a:gd name="connsiteX0" fmla="*/ 69486 w 159376"/>
                <a:gd name="connsiteY0" fmla="*/ 160283 h 160282"/>
                <a:gd name="connsiteX1" fmla="*/ 53651 w 159376"/>
                <a:gd name="connsiteY1" fmla="*/ 106041 h 160282"/>
                <a:gd name="connsiteX2" fmla="*/ 0 w 159376"/>
                <a:gd name="connsiteY2" fmla="*/ 88315 h 160282"/>
                <a:gd name="connsiteX3" fmla="*/ 46678 w 159376"/>
                <a:gd name="connsiteY3" fmla="*/ 56526 h 160282"/>
                <a:gd name="connsiteX4" fmla="*/ 46954 w 159376"/>
                <a:gd name="connsiteY4" fmla="*/ 0 h 160282"/>
                <a:gd name="connsiteX5" fmla="*/ 91663 w 159376"/>
                <a:gd name="connsiteY5" fmla="*/ 34586 h 160282"/>
                <a:gd name="connsiteX6" fmla="*/ 145472 w 159376"/>
                <a:gd name="connsiteY6" fmla="*/ 17372 h 160282"/>
                <a:gd name="connsiteX7" fmla="*/ 126406 w 159376"/>
                <a:gd name="connsiteY7" fmla="*/ 70550 h 160282"/>
                <a:gd name="connsiteX8" fmla="*/ 159376 w 159376"/>
                <a:gd name="connsiteY8" fmla="*/ 116440 h 160282"/>
                <a:gd name="connsiteX9" fmla="*/ 102890 w 159376"/>
                <a:gd name="connsiteY9" fmla="*/ 114746 h 16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76" h="160282">
                  <a:moveTo>
                    <a:pt x="69486" y="160283"/>
                  </a:moveTo>
                  <a:lnTo>
                    <a:pt x="53651" y="106041"/>
                  </a:lnTo>
                  <a:lnTo>
                    <a:pt x="0" y="88315"/>
                  </a:lnTo>
                  <a:lnTo>
                    <a:pt x="46678" y="56526"/>
                  </a:lnTo>
                  <a:lnTo>
                    <a:pt x="46954" y="0"/>
                  </a:lnTo>
                  <a:lnTo>
                    <a:pt x="91663" y="34586"/>
                  </a:lnTo>
                  <a:lnTo>
                    <a:pt x="145472" y="17372"/>
                  </a:lnTo>
                  <a:lnTo>
                    <a:pt x="126406" y="70550"/>
                  </a:lnTo>
                  <a:lnTo>
                    <a:pt x="159376" y="116440"/>
                  </a:lnTo>
                  <a:lnTo>
                    <a:pt x="102890" y="11474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D5A6BB-9983-910C-4575-7F98C2D03401}"/>
                </a:ext>
              </a:extLst>
            </p:cNvPr>
            <p:cNvSpPr/>
            <p:nvPr/>
          </p:nvSpPr>
          <p:spPr>
            <a:xfrm>
              <a:off x="2183856" y="2932221"/>
              <a:ext cx="55183" cy="57376"/>
            </a:xfrm>
            <a:custGeom>
              <a:avLst/>
              <a:gdLst>
                <a:gd name="connsiteX0" fmla="*/ 55935 w 155595"/>
                <a:gd name="connsiteY0" fmla="*/ 161780 h 161779"/>
                <a:gd name="connsiteX1" fmla="*/ 49790 w 155595"/>
                <a:gd name="connsiteY1" fmla="*/ 105608 h 161779"/>
                <a:gd name="connsiteX2" fmla="*/ 0 w 155595"/>
                <a:gd name="connsiteY2" fmla="*/ 78822 h 161779"/>
                <a:gd name="connsiteX3" fmla="*/ 51524 w 155595"/>
                <a:gd name="connsiteY3" fmla="*/ 55620 h 161779"/>
                <a:gd name="connsiteX4" fmla="*/ 61608 w 155595"/>
                <a:gd name="connsiteY4" fmla="*/ 0 h 161779"/>
                <a:gd name="connsiteX5" fmla="*/ 99620 w 155595"/>
                <a:gd name="connsiteY5" fmla="*/ 41833 h 161779"/>
                <a:gd name="connsiteX6" fmla="*/ 155595 w 155595"/>
                <a:gd name="connsiteY6" fmla="*/ 34231 h 161779"/>
                <a:gd name="connsiteX7" fmla="*/ 127588 w 155595"/>
                <a:gd name="connsiteY7" fmla="*/ 83273 h 161779"/>
                <a:gd name="connsiteX8" fmla="*/ 152129 w 155595"/>
                <a:gd name="connsiteY8" fmla="*/ 134206 h 161779"/>
                <a:gd name="connsiteX9" fmla="*/ 96784 w 155595"/>
                <a:gd name="connsiteY9" fmla="*/ 122704 h 16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95" h="161779">
                  <a:moveTo>
                    <a:pt x="55935" y="161780"/>
                  </a:moveTo>
                  <a:lnTo>
                    <a:pt x="49790" y="105608"/>
                  </a:lnTo>
                  <a:lnTo>
                    <a:pt x="0" y="78822"/>
                  </a:lnTo>
                  <a:lnTo>
                    <a:pt x="51524" y="55620"/>
                  </a:lnTo>
                  <a:lnTo>
                    <a:pt x="61608" y="0"/>
                  </a:lnTo>
                  <a:lnTo>
                    <a:pt x="99620" y="41833"/>
                  </a:lnTo>
                  <a:lnTo>
                    <a:pt x="155595" y="34231"/>
                  </a:lnTo>
                  <a:lnTo>
                    <a:pt x="127588" y="83273"/>
                  </a:lnTo>
                  <a:lnTo>
                    <a:pt x="152129" y="134206"/>
                  </a:lnTo>
                  <a:lnTo>
                    <a:pt x="96784" y="122704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3EB4865-E882-3543-8C10-E9801701797C}"/>
                </a:ext>
              </a:extLst>
            </p:cNvPr>
            <p:cNvSpPr/>
            <p:nvPr/>
          </p:nvSpPr>
          <p:spPr>
            <a:xfrm>
              <a:off x="2112887" y="2897826"/>
              <a:ext cx="57083" cy="56147"/>
            </a:xfrm>
            <a:custGeom>
              <a:avLst/>
              <a:gdLst>
                <a:gd name="connsiteX0" fmla="*/ 40691 w 160952"/>
                <a:gd name="connsiteY0" fmla="*/ 158313 h 158313"/>
                <a:gd name="connsiteX1" fmla="*/ 44354 w 160952"/>
                <a:gd name="connsiteY1" fmla="*/ 101944 h 158313"/>
                <a:gd name="connsiteX2" fmla="*/ 0 w 160952"/>
                <a:gd name="connsiteY2" fmla="*/ 66926 h 158313"/>
                <a:gd name="connsiteX3" fmla="*/ 54754 w 160952"/>
                <a:gd name="connsiteY3" fmla="*/ 53021 h 158313"/>
                <a:gd name="connsiteX4" fmla="*/ 74331 w 160952"/>
                <a:gd name="connsiteY4" fmla="*/ 0 h 158313"/>
                <a:gd name="connsiteX5" fmla="*/ 104505 w 160952"/>
                <a:gd name="connsiteY5" fmla="*/ 47781 h 158313"/>
                <a:gd name="connsiteX6" fmla="*/ 160952 w 160952"/>
                <a:gd name="connsiteY6" fmla="*/ 50027 h 158313"/>
                <a:gd name="connsiteX7" fmla="*/ 124831 w 160952"/>
                <a:gd name="connsiteY7" fmla="*/ 93475 h 158313"/>
                <a:gd name="connsiteX8" fmla="*/ 140154 w 160952"/>
                <a:gd name="connsiteY8" fmla="*/ 147875 h 158313"/>
                <a:gd name="connsiteX9" fmla="*/ 87685 w 160952"/>
                <a:gd name="connsiteY9" fmla="*/ 126918 h 15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952" h="158313">
                  <a:moveTo>
                    <a:pt x="40691" y="158313"/>
                  </a:moveTo>
                  <a:lnTo>
                    <a:pt x="44354" y="101944"/>
                  </a:lnTo>
                  <a:lnTo>
                    <a:pt x="0" y="66926"/>
                  </a:lnTo>
                  <a:lnTo>
                    <a:pt x="54754" y="53021"/>
                  </a:lnTo>
                  <a:lnTo>
                    <a:pt x="74331" y="0"/>
                  </a:lnTo>
                  <a:lnTo>
                    <a:pt x="104505" y="47781"/>
                  </a:lnTo>
                  <a:lnTo>
                    <a:pt x="160952" y="50027"/>
                  </a:lnTo>
                  <a:lnTo>
                    <a:pt x="124831" y="93475"/>
                  </a:lnTo>
                  <a:lnTo>
                    <a:pt x="140154" y="147875"/>
                  </a:lnTo>
                  <a:lnTo>
                    <a:pt x="87685" y="126918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C0A29A8-DEC4-775E-741D-66FB97CC28AA}"/>
                </a:ext>
              </a:extLst>
            </p:cNvPr>
            <p:cNvSpPr/>
            <p:nvPr/>
          </p:nvSpPr>
          <p:spPr>
            <a:xfrm>
              <a:off x="2049685" y="2852408"/>
              <a:ext cx="57264" cy="55700"/>
            </a:xfrm>
            <a:custGeom>
              <a:avLst/>
              <a:gdLst>
                <a:gd name="connsiteX0" fmla="*/ 24226 w 161464"/>
                <a:gd name="connsiteY0" fmla="*/ 150080 h 157052"/>
                <a:gd name="connsiteX1" fmla="*/ 37619 w 161464"/>
                <a:gd name="connsiteY1" fmla="*/ 95169 h 157052"/>
                <a:gd name="connsiteX2" fmla="*/ 0 w 161464"/>
                <a:gd name="connsiteY2" fmla="*/ 53021 h 157052"/>
                <a:gd name="connsiteX3" fmla="*/ 56369 w 161464"/>
                <a:gd name="connsiteY3" fmla="*/ 48806 h 157052"/>
                <a:gd name="connsiteX4" fmla="*/ 84848 w 161464"/>
                <a:gd name="connsiteY4" fmla="*/ 0 h 157052"/>
                <a:gd name="connsiteX5" fmla="*/ 106277 w 161464"/>
                <a:gd name="connsiteY5" fmla="*/ 52272 h 157052"/>
                <a:gd name="connsiteX6" fmla="*/ 161464 w 161464"/>
                <a:gd name="connsiteY6" fmla="*/ 64286 h 157052"/>
                <a:gd name="connsiteX7" fmla="*/ 118370 w 161464"/>
                <a:gd name="connsiteY7" fmla="*/ 100802 h 157052"/>
                <a:gd name="connsiteX8" fmla="*/ 124003 w 161464"/>
                <a:gd name="connsiteY8" fmla="*/ 157053 h 157052"/>
                <a:gd name="connsiteX9" fmla="*/ 75946 w 161464"/>
                <a:gd name="connsiteY9" fmla="*/ 127312 h 15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64" h="157052">
                  <a:moveTo>
                    <a:pt x="24226" y="150080"/>
                  </a:moveTo>
                  <a:lnTo>
                    <a:pt x="37619" y="95169"/>
                  </a:lnTo>
                  <a:lnTo>
                    <a:pt x="0" y="53021"/>
                  </a:lnTo>
                  <a:lnTo>
                    <a:pt x="56369" y="48806"/>
                  </a:lnTo>
                  <a:lnTo>
                    <a:pt x="84848" y="0"/>
                  </a:lnTo>
                  <a:lnTo>
                    <a:pt x="106277" y="52272"/>
                  </a:lnTo>
                  <a:lnTo>
                    <a:pt x="161464" y="64286"/>
                  </a:lnTo>
                  <a:lnTo>
                    <a:pt x="118370" y="100802"/>
                  </a:lnTo>
                  <a:lnTo>
                    <a:pt x="124003" y="157053"/>
                  </a:lnTo>
                  <a:lnTo>
                    <a:pt x="75946" y="127312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EE8FC1E-33CA-7A8D-FCBA-F3F0D8DDDDCF}"/>
                </a:ext>
              </a:extLst>
            </p:cNvPr>
            <p:cNvSpPr/>
            <p:nvPr/>
          </p:nvSpPr>
          <p:spPr>
            <a:xfrm>
              <a:off x="1996207" y="2797351"/>
              <a:ext cx="55686" cy="57264"/>
            </a:xfrm>
            <a:custGeom>
              <a:avLst/>
              <a:gdLst>
                <a:gd name="connsiteX0" fmla="*/ 6972 w 157013"/>
                <a:gd name="connsiteY0" fmla="*/ 137278 h 161464"/>
                <a:gd name="connsiteX1" fmla="*/ 29701 w 157013"/>
                <a:gd name="connsiteY1" fmla="*/ 85518 h 161464"/>
                <a:gd name="connsiteX2" fmla="*/ 0 w 157013"/>
                <a:gd name="connsiteY2" fmla="*/ 37461 h 161464"/>
                <a:gd name="connsiteX3" fmla="*/ 56211 w 157013"/>
                <a:gd name="connsiteY3" fmla="*/ 43133 h 161464"/>
                <a:gd name="connsiteX4" fmla="*/ 92727 w 157013"/>
                <a:gd name="connsiteY4" fmla="*/ 0 h 161464"/>
                <a:gd name="connsiteX5" fmla="*/ 104741 w 157013"/>
                <a:gd name="connsiteY5" fmla="*/ 55226 h 161464"/>
                <a:gd name="connsiteX6" fmla="*/ 157013 w 157013"/>
                <a:gd name="connsiteY6" fmla="*/ 76616 h 161464"/>
                <a:gd name="connsiteX7" fmla="*/ 108247 w 157013"/>
                <a:gd name="connsiteY7" fmla="*/ 105096 h 161464"/>
                <a:gd name="connsiteX8" fmla="*/ 104032 w 157013"/>
                <a:gd name="connsiteY8" fmla="*/ 161464 h 161464"/>
                <a:gd name="connsiteX9" fmla="*/ 61844 w 157013"/>
                <a:gd name="connsiteY9" fmla="*/ 123846 h 1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013" h="161464">
                  <a:moveTo>
                    <a:pt x="6972" y="137278"/>
                  </a:moveTo>
                  <a:lnTo>
                    <a:pt x="29701" y="85518"/>
                  </a:lnTo>
                  <a:lnTo>
                    <a:pt x="0" y="37461"/>
                  </a:lnTo>
                  <a:lnTo>
                    <a:pt x="56211" y="43133"/>
                  </a:lnTo>
                  <a:lnTo>
                    <a:pt x="92727" y="0"/>
                  </a:lnTo>
                  <a:lnTo>
                    <a:pt x="104741" y="55226"/>
                  </a:lnTo>
                  <a:lnTo>
                    <a:pt x="157013" y="76616"/>
                  </a:lnTo>
                  <a:lnTo>
                    <a:pt x="108247" y="105096"/>
                  </a:lnTo>
                  <a:lnTo>
                    <a:pt x="104032" y="161464"/>
                  </a:lnTo>
                  <a:lnTo>
                    <a:pt x="61844" y="12384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4BD5570-7DF2-E4B9-C1E5-BF83DB7983DE}"/>
                </a:ext>
              </a:extLst>
            </p:cNvPr>
            <p:cNvSpPr/>
            <p:nvPr/>
          </p:nvSpPr>
          <p:spPr>
            <a:xfrm>
              <a:off x="1950328" y="2734331"/>
              <a:ext cx="56161" cy="57097"/>
            </a:xfrm>
            <a:custGeom>
              <a:avLst/>
              <a:gdLst>
                <a:gd name="connsiteX0" fmla="*/ 0 w 158352"/>
                <a:gd name="connsiteY0" fmla="*/ 120301 h 160991"/>
                <a:gd name="connsiteX1" fmla="*/ 31395 w 158352"/>
                <a:gd name="connsiteY1" fmla="*/ 73307 h 160991"/>
                <a:gd name="connsiteX2" fmla="*/ 10478 w 158352"/>
                <a:gd name="connsiteY2" fmla="*/ 20798 h 160991"/>
                <a:gd name="connsiteX3" fmla="*/ 64877 w 158352"/>
                <a:gd name="connsiteY3" fmla="*/ 36122 h 160991"/>
                <a:gd name="connsiteX4" fmla="*/ 108326 w 158352"/>
                <a:gd name="connsiteY4" fmla="*/ 0 h 160991"/>
                <a:gd name="connsiteX5" fmla="*/ 110532 w 158352"/>
                <a:gd name="connsiteY5" fmla="*/ 56447 h 160991"/>
                <a:gd name="connsiteX6" fmla="*/ 158352 w 158352"/>
                <a:gd name="connsiteY6" fmla="*/ 86621 h 160991"/>
                <a:gd name="connsiteX7" fmla="*/ 105332 w 158352"/>
                <a:gd name="connsiteY7" fmla="*/ 106198 h 160991"/>
                <a:gd name="connsiteX8" fmla="*/ 91387 w 158352"/>
                <a:gd name="connsiteY8" fmla="*/ 160992 h 160991"/>
                <a:gd name="connsiteX9" fmla="*/ 56408 w 158352"/>
                <a:gd name="connsiteY9" fmla="*/ 116598 h 16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352" h="160991">
                  <a:moveTo>
                    <a:pt x="0" y="120301"/>
                  </a:moveTo>
                  <a:lnTo>
                    <a:pt x="31395" y="73307"/>
                  </a:lnTo>
                  <a:lnTo>
                    <a:pt x="10478" y="20798"/>
                  </a:lnTo>
                  <a:lnTo>
                    <a:pt x="64877" y="36122"/>
                  </a:lnTo>
                  <a:lnTo>
                    <a:pt x="108326" y="0"/>
                  </a:lnTo>
                  <a:lnTo>
                    <a:pt x="110532" y="56447"/>
                  </a:lnTo>
                  <a:lnTo>
                    <a:pt x="158352" y="86621"/>
                  </a:lnTo>
                  <a:lnTo>
                    <a:pt x="105332" y="106198"/>
                  </a:lnTo>
                  <a:lnTo>
                    <a:pt x="91387" y="160992"/>
                  </a:lnTo>
                  <a:lnTo>
                    <a:pt x="56408" y="116598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14F2831-86DD-0177-7DD6-9C60E190AFDE}"/>
                </a:ext>
              </a:extLst>
            </p:cNvPr>
            <p:cNvSpPr/>
            <p:nvPr/>
          </p:nvSpPr>
          <p:spPr>
            <a:xfrm>
              <a:off x="1914717" y="2665262"/>
              <a:ext cx="57362" cy="55183"/>
            </a:xfrm>
            <a:custGeom>
              <a:avLst/>
              <a:gdLst>
                <a:gd name="connsiteX0" fmla="*/ 0 w 161740"/>
                <a:gd name="connsiteY0" fmla="*/ 99660 h 155595"/>
                <a:gd name="connsiteX1" fmla="*/ 39037 w 161740"/>
                <a:gd name="connsiteY1" fmla="*/ 58811 h 155595"/>
                <a:gd name="connsiteX2" fmla="*/ 27574 w 161740"/>
                <a:gd name="connsiteY2" fmla="*/ 3506 h 155595"/>
                <a:gd name="connsiteX3" fmla="*/ 78467 w 161740"/>
                <a:gd name="connsiteY3" fmla="*/ 28046 h 155595"/>
                <a:gd name="connsiteX4" fmla="*/ 127509 w 161740"/>
                <a:gd name="connsiteY4" fmla="*/ 0 h 155595"/>
                <a:gd name="connsiteX5" fmla="*/ 119946 w 161740"/>
                <a:gd name="connsiteY5" fmla="*/ 56014 h 155595"/>
                <a:gd name="connsiteX6" fmla="*/ 161740 w 161740"/>
                <a:gd name="connsiteY6" fmla="*/ 93987 h 155595"/>
                <a:gd name="connsiteX7" fmla="*/ 106159 w 161740"/>
                <a:gd name="connsiteY7" fmla="*/ 104071 h 155595"/>
                <a:gd name="connsiteX8" fmla="*/ 82918 w 161740"/>
                <a:gd name="connsiteY8" fmla="*/ 155595 h 155595"/>
                <a:gd name="connsiteX9" fmla="*/ 56172 w 161740"/>
                <a:gd name="connsiteY9" fmla="*/ 105805 h 155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740" h="155595">
                  <a:moveTo>
                    <a:pt x="0" y="99660"/>
                  </a:moveTo>
                  <a:lnTo>
                    <a:pt x="39037" y="58811"/>
                  </a:lnTo>
                  <a:lnTo>
                    <a:pt x="27574" y="3506"/>
                  </a:lnTo>
                  <a:lnTo>
                    <a:pt x="78467" y="28046"/>
                  </a:lnTo>
                  <a:lnTo>
                    <a:pt x="127509" y="0"/>
                  </a:lnTo>
                  <a:lnTo>
                    <a:pt x="119946" y="56014"/>
                  </a:lnTo>
                  <a:lnTo>
                    <a:pt x="161740" y="93987"/>
                  </a:lnTo>
                  <a:lnTo>
                    <a:pt x="106159" y="104071"/>
                  </a:lnTo>
                  <a:lnTo>
                    <a:pt x="82918" y="155595"/>
                  </a:lnTo>
                  <a:lnTo>
                    <a:pt x="56172" y="105805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DC75846-7F17-E9F7-BF0F-02CD73CF1E70}"/>
                </a:ext>
              </a:extLst>
            </p:cNvPr>
            <p:cNvSpPr/>
            <p:nvPr/>
          </p:nvSpPr>
          <p:spPr>
            <a:xfrm>
              <a:off x="1892896" y="2587307"/>
              <a:ext cx="56845" cy="56524"/>
            </a:xfrm>
            <a:custGeom>
              <a:avLst/>
              <a:gdLst>
                <a:gd name="connsiteX0" fmla="*/ 0 w 160282"/>
                <a:gd name="connsiteY0" fmla="*/ 89891 h 159376"/>
                <a:gd name="connsiteX1" fmla="*/ 45576 w 160282"/>
                <a:gd name="connsiteY1" fmla="*/ 56487 h 159376"/>
                <a:gd name="connsiteX2" fmla="*/ 43842 w 160282"/>
                <a:gd name="connsiteY2" fmla="*/ 0 h 159376"/>
                <a:gd name="connsiteX3" fmla="*/ 89733 w 160282"/>
                <a:gd name="connsiteY3" fmla="*/ 33010 h 159376"/>
                <a:gd name="connsiteX4" fmla="*/ 142911 w 160282"/>
                <a:gd name="connsiteY4" fmla="*/ 13905 h 159376"/>
                <a:gd name="connsiteX5" fmla="*/ 125697 w 160282"/>
                <a:gd name="connsiteY5" fmla="*/ 67753 h 159376"/>
                <a:gd name="connsiteX6" fmla="*/ 160283 w 160282"/>
                <a:gd name="connsiteY6" fmla="*/ 112423 h 159376"/>
                <a:gd name="connsiteX7" fmla="*/ 103796 w 160282"/>
                <a:gd name="connsiteY7" fmla="*/ 112698 h 159376"/>
                <a:gd name="connsiteX8" fmla="*/ 71968 w 160282"/>
                <a:gd name="connsiteY8" fmla="*/ 159377 h 159376"/>
                <a:gd name="connsiteX9" fmla="*/ 54242 w 160282"/>
                <a:gd name="connsiteY9" fmla="*/ 105726 h 15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282" h="159376">
                  <a:moveTo>
                    <a:pt x="0" y="89891"/>
                  </a:moveTo>
                  <a:lnTo>
                    <a:pt x="45576" y="56487"/>
                  </a:lnTo>
                  <a:lnTo>
                    <a:pt x="43842" y="0"/>
                  </a:lnTo>
                  <a:lnTo>
                    <a:pt x="89733" y="33010"/>
                  </a:lnTo>
                  <a:lnTo>
                    <a:pt x="142911" y="13905"/>
                  </a:lnTo>
                  <a:lnTo>
                    <a:pt x="125697" y="67753"/>
                  </a:lnTo>
                  <a:lnTo>
                    <a:pt x="160283" y="112423"/>
                  </a:lnTo>
                  <a:lnTo>
                    <a:pt x="103796" y="112698"/>
                  </a:lnTo>
                  <a:lnTo>
                    <a:pt x="71968" y="159377"/>
                  </a:lnTo>
                  <a:lnTo>
                    <a:pt x="54242" y="105726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84E657B-5F50-6800-851E-49712CBF8567}"/>
                </a:ext>
              </a:extLst>
            </p:cNvPr>
            <p:cNvSpPr/>
            <p:nvPr/>
          </p:nvSpPr>
          <p:spPr>
            <a:xfrm>
              <a:off x="1885547" y="2506531"/>
              <a:ext cx="54596" cy="57404"/>
            </a:xfrm>
            <a:custGeom>
              <a:avLst/>
              <a:gdLst>
                <a:gd name="connsiteX0" fmla="*/ 0 w 153940"/>
                <a:gd name="connsiteY0" fmla="*/ 80909 h 161858"/>
                <a:gd name="connsiteX1" fmla="*/ 50697 w 153940"/>
                <a:gd name="connsiteY1" fmla="*/ 55896 h 161858"/>
                <a:gd name="connsiteX2" fmla="*/ 58811 w 153940"/>
                <a:gd name="connsiteY2" fmla="*/ 0 h 161858"/>
                <a:gd name="connsiteX3" fmla="*/ 98242 w 153940"/>
                <a:gd name="connsiteY3" fmla="*/ 40455 h 161858"/>
                <a:gd name="connsiteX4" fmla="*/ 153941 w 153940"/>
                <a:gd name="connsiteY4" fmla="*/ 30922 h 161858"/>
                <a:gd name="connsiteX5" fmla="*/ 127667 w 153940"/>
                <a:gd name="connsiteY5" fmla="*/ 80909 h 161858"/>
                <a:gd name="connsiteX6" fmla="*/ 153941 w 153940"/>
                <a:gd name="connsiteY6" fmla="*/ 130936 h 161858"/>
                <a:gd name="connsiteX7" fmla="*/ 98242 w 153940"/>
                <a:gd name="connsiteY7" fmla="*/ 121364 h 161858"/>
                <a:gd name="connsiteX8" fmla="*/ 58811 w 153940"/>
                <a:gd name="connsiteY8" fmla="*/ 161858 h 161858"/>
                <a:gd name="connsiteX9" fmla="*/ 50697 w 153940"/>
                <a:gd name="connsiteY9" fmla="*/ 105923 h 16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940" h="161858">
                  <a:moveTo>
                    <a:pt x="0" y="80909"/>
                  </a:moveTo>
                  <a:lnTo>
                    <a:pt x="50697" y="55896"/>
                  </a:lnTo>
                  <a:lnTo>
                    <a:pt x="58811" y="0"/>
                  </a:lnTo>
                  <a:lnTo>
                    <a:pt x="98242" y="40455"/>
                  </a:lnTo>
                  <a:lnTo>
                    <a:pt x="153941" y="30922"/>
                  </a:lnTo>
                  <a:lnTo>
                    <a:pt x="127667" y="80909"/>
                  </a:lnTo>
                  <a:lnTo>
                    <a:pt x="153941" y="130936"/>
                  </a:lnTo>
                  <a:lnTo>
                    <a:pt x="98242" y="121364"/>
                  </a:lnTo>
                  <a:lnTo>
                    <a:pt x="58811" y="161858"/>
                  </a:lnTo>
                  <a:lnTo>
                    <a:pt x="50697" y="105923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21C1E3-76A3-2347-3A48-0ED04D976BF5}"/>
                </a:ext>
              </a:extLst>
            </p:cNvPr>
            <p:cNvSpPr/>
            <p:nvPr/>
          </p:nvSpPr>
          <p:spPr>
            <a:xfrm>
              <a:off x="1892896" y="2426620"/>
              <a:ext cx="56845" cy="56538"/>
            </a:xfrm>
            <a:custGeom>
              <a:avLst/>
              <a:gdLst>
                <a:gd name="connsiteX0" fmla="*/ 0 w 160282"/>
                <a:gd name="connsiteY0" fmla="*/ 69486 h 159415"/>
                <a:gd name="connsiteX1" fmla="*/ 54242 w 160282"/>
                <a:gd name="connsiteY1" fmla="*/ 53651 h 159415"/>
                <a:gd name="connsiteX2" fmla="*/ 71968 w 160282"/>
                <a:gd name="connsiteY2" fmla="*/ 0 h 159415"/>
                <a:gd name="connsiteX3" fmla="*/ 103796 w 160282"/>
                <a:gd name="connsiteY3" fmla="*/ 46718 h 159415"/>
                <a:gd name="connsiteX4" fmla="*/ 160283 w 160282"/>
                <a:gd name="connsiteY4" fmla="*/ 46954 h 159415"/>
                <a:gd name="connsiteX5" fmla="*/ 125697 w 160282"/>
                <a:gd name="connsiteY5" fmla="*/ 91663 h 159415"/>
                <a:gd name="connsiteX6" fmla="*/ 142911 w 160282"/>
                <a:gd name="connsiteY6" fmla="*/ 145472 h 159415"/>
                <a:gd name="connsiteX7" fmla="*/ 89733 w 160282"/>
                <a:gd name="connsiteY7" fmla="*/ 126406 h 159415"/>
                <a:gd name="connsiteX8" fmla="*/ 43842 w 160282"/>
                <a:gd name="connsiteY8" fmla="*/ 159416 h 159415"/>
                <a:gd name="connsiteX9" fmla="*/ 45576 w 160282"/>
                <a:gd name="connsiteY9" fmla="*/ 102929 h 15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282" h="159415">
                  <a:moveTo>
                    <a:pt x="0" y="69486"/>
                  </a:moveTo>
                  <a:lnTo>
                    <a:pt x="54242" y="53651"/>
                  </a:lnTo>
                  <a:lnTo>
                    <a:pt x="71968" y="0"/>
                  </a:lnTo>
                  <a:lnTo>
                    <a:pt x="103796" y="46718"/>
                  </a:lnTo>
                  <a:lnTo>
                    <a:pt x="160283" y="46954"/>
                  </a:lnTo>
                  <a:lnTo>
                    <a:pt x="125697" y="91663"/>
                  </a:lnTo>
                  <a:lnTo>
                    <a:pt x="142911" y="145472"/>
                  </a:lnTo>
                  <a:lnTo>
                    <a:pt x="89733" y="126406"/>
                  </a:lnTo>
                  <a:lnTo>
                    <a:pt x="43842" y="159416"/>
                  </a:lnTo>
                  <a:lnTo>
                    <a:pt x="45576" y="102929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7E59F8C-57A6-383C-9287-98501B6D6543}"/>
                </a:ext>
              </a:extLst>
            </p:cNvPr>
            <p:cNvSpPr/>
            <p:nvPr/>
          </p:nvSpPr>
          <p:spPr>
            <a:xfrm>
              <a:off x="1914717" y="2350021"/>
              <a:ext cx="57362" cy="55183"/>
            </a:xfrm>
            <a:custGeom>
              <a:avLst/>
              <a:gdLst>
                <a:gd name="connsiteX0" fmla="*/ 0 w 161740"/>
                <a:gd name="connsiteY0" fmla="*/ 55935 h 155595"/>
                <a:gd name="connsiteX1" fmla="*/ 56172 w 161740"/>
                <a:gd name="connsiteY1" fmla="*/ 49751 h 155595"/>
                <a:gd name="connsiteX2" fmla="*/ 82918 w 161740"/>
                <a:gd name="connsiteY2" fmla="*/ 0 h 155595"/>
                <a:gd name="connsiteX3" fmla="*/ 106159 w 161740"/>
                <a:gd name="connsiteY3" fmla="*/ 51524 h 155595"/>
                <a:gd name="connsiteX4" fmla="*/ 161740 w 161740"/>
                <a:gd name="connsiteY4" fmla="*/ 61568 h 155595"/>
                <a:gd name="connsiteX5" fmla="*/ 119946 w 161740"/>
                <a:gd name="connsiteY5" fmla="*/ 99581 h 155595"/>
                <a:gd name="connsiteX6" fmla="*/ 127509 w 161740"/>
                <a:gd name="connsiteY6" fmla="*/ 155595 h 155595"/>
                <a:gd name="connsiteX7" fmla="*/ 78467 w 161740"/>
                <a:gd name="connsiteY7" fmla="*/ 127549 h 155595"/>
                <a:gd name="connsiteX8" fmla="*/ 27574 w 161740"/>
                <a:gd name="connsiteY8" fmla="*/ 152089 h 155595"/>
                <a:gd name="connsiteX9" fmla="*/ 39037 w 161740"/>
                <a:gd name="connsiteY9" fmla="*/ 96745 h 155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740" h="155595">
                  <a:moveTo>
                    <a:pt x="0" y="55935"/>
                  </a:moveTo>
                  <a:lnTo>
                    <a:pt x="56172" y="49751"/>
                  </a:lnTo>
                  <a:lnTo>
                    <a:pt x="82918" y="0"/>
                  </a:lnTo>
                  <a:lnTo>
                    <a:pt x="106159" y="51524"/>
                  </a:lnTo>
                  <a:lnTo>
                    <a:pt x="161740" y="61568"/>
                  </a:lnTo>
                  <a:lnTo>
                    <a:pt x="119946" y="99581"/>
                  </a:lnTo>
                  <a:lnTo>
                    <a:pt x="127509" y="155595"/>
                  </a:lnTo>
                  <a:lnTo>
                    <a:pt x="78467" y="127549"/>
                  </a:lnTo>
                  <a:lnTo>
                    <a:pt x="27574" y="152089"/>
                  </a:lnTo>
                  <a:lnTo>
                    <a:pt x="39037" y="96745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08BDDA9-B302-F615-046A-CD82B009AE9A}"/>
                </a:ext>
              </a:extLst>
            </p:cNvPr>
            <p:cNvSpPr/>
            <p:nvPr/>
          </p:nvSpPr>
          <p:spPr>
            <a:xfrm>
              <a:off x="1950328" y="2279037"/>
              <a:ext cx="56161" cy="57097"/>
            </a:xfrm>
            <a:custGeom>
              <a:avLst/>
              <a:gdLst>
                <a:gd name="connsiteX0" fmla="*/ 0 w 158352"/>
                <a:gd name="connsiteY0" fmla="*/ 40691 h 160991"/>
                <a:gd name="connsiteX1" fmla="*/ 56408 w 158352"/>
                <a:gd name="connsiteY1" fmla="*/ 44354 h 160991"/>
                <a:gd name="connsiteX2" fmla="*/ 91387 w 158352"/>
                <a:gd name="connsiteY2" fmla="*/ 0 h 160991"/>
                <a:gd name="connsiteX3" fmla="*/ 105332 w 158352"/>
                <a:gd name="connsiteY3" fmla="*/ 54754 h 160991"/>
                <a:gd name="connsiteX4" fmla="*/ 158352 w 158352"/>
                <a:gd name="connsiteY4" fmla="*/ 74331 h 160991"/>
                <a:gd name="connsiteX5" fmla="*/ 110532 w 158352"/>
                <a:gd name="connsiteY5" fmla="*/ 104505 h 160991"/>
                <a:gd name="connsiteX6" fmla="*/ 108326 w 158352"/>
                <a:gd name="connsiteY6" fmla="*/ 160992 h 160991"/>
                <a:gd name="connsiteX7" fmla="*/ 64877 w 158352"/>
                <a:gd name="connsiteY7" fmla="*/ 124870 h 160991"/>
                <a:gd name="connsiteX8" fmla="*/ 10478 w 158352"/>
                <a:gd name="connsiteY8" fmla="*/ 140193 h 160991"/>
                <a:gd name="connsiteX9" fmla="*/ 31395 w 158352"/>
                <a:gd name="connsiteY9" fmla="*/ 87685 h 16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352" h="160991">
                  <a:moveTo>
                    <a:pt x="0" y="40691"/>
                  </a:moveTo>
                  <a:lnTo>
                    <a:pt x="56408" y="44354"/>
                  </a:lnTo>
                  <a:lnTo>
                    <a:pt x="91387" y="0"/>
                  </a:lnTo>
                  <a:lnTo>
                    <a:pt x="105332" y="54754"/>
                  </a:lnTo>
                  <a:lnTo>
                    <a:pt x="158352" y="74331"/>
                  </a:lnTo>
                  <a:lnTo>
                    <a:pt x="110532" y="104505"/>
                  </a:lnTo>
                  <a:lnTo>
                    <a:pt x="108326" y="160992"/>
                  </a:lnTo>
                  <a:lnTo>
                    <a:pt x="64877" y="124870"/>
                  </a:lnTo>
                  <a:lnTo>
                    <a:pt x="10478" y="140193"/>
                  </a:lnTo>
                  <a:lnTo>
                    <a:pt x="31395" y="87685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ADF6CD7-C429-B05F-179E-3B46EF8BFC09}"/>
                </a:ext>
              </a:extLst>
            </p:cNvPr>
            <p:cNvSpPr/>
            <p:nvPr/>
          </p:nvSpPr>
          <p:spPr>
            <a:xfrm>
              <a:off x="1996207" y="2215849"/>
              <a:ext cx="55686" cy="57264"/>
            </a:xfrm>
            <a:custGeom>
              <a:avLst/>
              <a:gdLst>
                <a:gd name="connsiteX0" fmla="*/ 6972 w 157013"/>
                <a:gd name="connsiteY0" fmla="*/ 24186 h 161464"/>
                <a:gd name="connsiteX1" fmla="*/ 61844 w 157013"/>
                <a:gd name="connsiteY1" fmla="*/ 37619 h 161464"/>
                <a:gd name="connsiteX2" fmla="*/ 104032 w 157013"/>
                <a:gd name="connsiteY2" fmla="*/ 0 h 161464"/>
                <a:gd name="connsiteX3" fmla="*/ 108247 w 157013"/>
                <a:gd name="connsiteY3" fmla="*/ 56329 h 161464"/>
                <a:gd name="connsiteX4" fmla="*/ 157013 w 157013"/>
                <a:gd name="connsiteY4" fmla="*/ 84809 h 161464"/>
                <a:gd name="connsiteX5" fmla="*/ 104741 w 157013"/>
                <a:gd name="connsiteY5" fmla="*/ 106238 h 161464"/>
                <a:gd name="connsiteX6" fmla="*/ 92727 w 157013"/>
                <a:gd name="connsiteY6" fmla="*/ 161464 h 161464"/>
                <a:gd name="connsiteX7" fmla="*/ 56211 w 157013"/>
                <a:gd name="connsiteY7" fmla="*/ 118331 h 161464"/>
                <a:gd name="connsiteX8" fmla="*/ 0 w 157013"/>
                <a:gd name="connsiteY8" fmla="*/ 123964 h 161464"/>
                <a:gd name="connsiteX9" fmla="*/ 29701 w 157013"/>
                <a:gd name="connsiteY9" fmla="*/ 75907 h 16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013" h="161464">
                  <a:moveTo>
                    <a:pt x="6972" y="24186"/>
                  </a:moveTo>
                  <a:lnTo>
                    <a:pt x="61844" y="37619"/>
                  </a:lnTo>
                  <a:lnTo>
                    <a:pt x="104032" y="0"/>
                  </a:lnTo>
                  <a:lnTo>
                    <a:pt x="108247" y="56329"/>
                  </a:lnTo>
                  <a:lnTo>
                    <a:pt x="157013" y="84809"/>
                  </a:lnTo>
                  <a:lnTo>
                    <a:pt x="104741" y="106238"/>
                  </a:lnTo>
                  <a:lnTo>
                    <a:pt x="92727" y="161464"/>
                  </a:lnTo>
                  <a:lnTo>
                    <a:pt x="56211" y="118331"/>
                  </a:lnTo>
                  <a:lnTo>
                    <a:pt x="0" y="123964"/>
                  </a:lnTo>
                  <a:lnTo>
                    <a:pt x="29701" y="75907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8270623-D594-6FC3-D35C-603210C41AE3}"/>
                </a:ext>
              </a:extLst>
            </p:cNvPr>
            <p:cNvSpPr/>
            <p:nvPr/>
          </p:nvSpPr>
          <p:spPr>
            <a:xfrm>
              <a:off x="2049685" y="2162357"/>
              <a:ext cx="57264" cy="55700"/>
            </a:xfrm>
            <a:custGeom>
              <a:avLst/>
              <a:gdLst>
                <a:gd name="connsiteX0" fmla="*/ 24226 w 161464"/>
                <a:gd name="connsiteY0" fmla="*/ 6972 h 157052"/>
                <a:gd name="connsiteX1" fmla="*/ 75946 w 161464"/>
                <a:gd name="connsiteY1" fmla="*/ 29701 h 157052"/>
                <a:gd name="connsiteX2" fmla="*/ 124003 w 161464"/>
                <a:gd name="connsiteY2" fmla="*/ 0 h 157052"/>
                <a:gd name="connsiteX3" fmla="*/ 118370 w 161464"/>
                <a:gd name="connsiteY3" fmla="*/ 56211 h 157052"/>
                <a:gd name="connsiteX4" fmla="*/ 161464 w 161464"/>
                <a:gd name="connsiteY4" fmla="*/ 92727 h 157052"/>
                <a:gd name="connsiteX5" fmla="*/ 106277 w 161464"/>
                <a:gd name="connsiteY5" fmla="*/ 104741 h 157052"/>
                <a:gd name="connsiteX6" fmla="*/ 84848 w 161464"/>
                <a:gd name="connsiteY6" fmla="*/ 157053 h 157052"/>
                <a:gd name="connsiteX7" fmla="*/ 56369 w 161464"/>
                <a:gd name="connsiteY7" fmla="*/ 108247 h 157052"/>
                <a:gd name="connsiteX8" fmla="*/ 0 w 161464"/>
                <a:gd name="connsiteY8" fmla="*/ 104032 h 157052"/>
                <a:gd name="connsiteX9" fmla="*/ 37619 w 161464"/>
                <a:gd name="connsiteY9" fmla="*/ 61883 h 15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64" h="157052">
                  <a:moveTo>
                    <a:pt x="24226" y="6972"/>
                  </a:moveTo>
                  <a:lnTo>
                    <a:pt x="75946" y="29701"/>
                  </a:lnTo>
                  <a:lnTo>
                    <a:pt x="124003" y="0"/>
                  </a:lnTo>
                  <a:lnTo>
                    <a:pt x="118370" y="56211"/>
                  </a:lnTo>
                  <a:lnTo>
                    <a:pt x="161464" y="92727"/>
                  </a:lnTo>
                  <a:lnTo>
                    <a:pt x="106277" y="104741"/>
                  </a:lnTo>
                  <a:lnTo>
                    <a:pt x="84848" y="157053"/>
                  </a:lnTo>
                  <a:lnTo>
                    <a:pt x="56369" y="108247"/>
                  </a:lnTo>
                  <a:lnTo>
                    <a:pt x="0" y="104032"/>
                  </a:lnTo>
                  <a:lnTo>
                    <a:pt x="37619" y="61883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F255ECF-5278-A4D6-4E51-D53B4E900246}"/>
                </a:ext>
              </a:extLst>
            </p:cNvPr>
            <p:cNvSpPr/>
            <p:nvPr/>
          </p:nvSpPr>
          <p:spPr>
            <a:xfrm>
              <a:off x="2112887" y="2116492"/>
              <a:ext cx="57083" cy="56147"/>
            </a:xfrm>
            <a:custGeom>
              <a:avLst/>
              <a:gdLst>
                <a:gd name="connsiteX0" fmla="*/ 40691 w 160952"/>
                <a:gd name="connsiteY0" fmla="*/ 0 h 158313"/>
                <a:gd name="connsiteX1" fmla="*/ 87685 w 160952"/>
                <a:gd name="connsiteY1" fmla="*/ 31355 h 158313"/>
                <a:gd name="connsiteX2" fmla="*/ 140154 w 160952"/>
                <a:gd name="connsiteY2" fmla="*/ 10439 h 158313"/>
                <a:gd name="connsiteX3" fmla="*/ 124831 w 160952"/>
                <a:gd name="connsiteY3" fmla="*/ 64838 h 158313"/>
                <a:gd name="connsiteX4" fmla="*/ 160952 w 160952"/>
                <a:gd name="connsiteY4" fmla="*/ 108286 h 158313"/>
                <a:gd name="connsiteX5" fmla="*/ 104505 w 160952"/>
                <a:gd name="connsiteY5" fmla="*/ 110532 h 158313"/>
                <a:gd name="connsiteX6" fmla="*/ 74331 w 160952"/>
                <a:gd name="connsiteY6" fmla="*/ 158313 h 158313"/>
                <a:gd name="connsiteX7" fmla="*/ 54754 w 160952"/>
                <a:gd name="connsiteY7" fmla="*/ 105293 h 158313"/>
                <a:gd name="connsiteX8" fmla="*/ 0 w 160952"/>
                <a:gd name="connsiteY8" fmla="*/ 91388 h 158313"/>
                <a:gd name="connsiteX9" fmla="*/ 44354 w 160952"/>
                <a:gd name="connsiteY9" fmla="*/ 56369 h 15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952" h="158313">
                  <a:moveTo>
                    <a:pt x="40691" y="0"/>
                  </a:moveTo>
                  <a:lnTo>
                    <a:pt x="87685" y="31355"/>
                  </a:lnTo>
                  <a:lnTo>
                    <a:pt x="140154" y="10439"/>
                  </a:lnTo>
                  <a:lnTo>
                    <a:pt x="124831" y="64838"/>
                  </a:lnTo>
                  <a:lnTo>
                    <a:pt x="160952" y="108286"/>
                  </a:lnTo>
                  <a:lnTo>
                    <a:pt x="104505" y="110532"/>
                  </a:lnTo>
                  <a:lnTo>
                    <a:pt x="74331" y="158313"/>
                  </a:lnTo>
                  <a:lnTo>
                    <a:pt x="54754" y="105293"/>
                  </a:lnTo>
                  <a:lnTo>
                    <a:pt x="0" y="91388"/>
                  </a:lnTo>
                  <a:lnTo>
                    <a:pt x="44354" y="56369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AAE93ED-441B-01D6-4E47-45F949415C0F}"/>
                </a:ext>
              </a:extLst>
            </p:cNvPr>
            <p:cNvSpPr/>
            <p:nvPr/>
          </p:nvSpPr>
          <p:spPr>
            <a:xfrm>
              <a:off x="2183856" y="2080868"/>
              <a:ext cx="55183" cy="57362"/>
            </a:xfrm>
            <a:custGeom>
              <a:avLst/>
              <a:gdLst>
                <a:gd name="connsiteX0" fmla="*/ 55935 w 155595"/>
                <a:gd name="connsiteY0" fmla="*/ 0 h 161740"/>
                <a:gd name="connsiteX1" fmla="*/ 96784 w 155595"/>
                <a:gd name="connsiteY1" fmla="*/ 39076 h 161740"/>
                <a:gd name="connsiteX2" fmla="*/ 152129 w 155595"/>
                <a:gd name="connsiteY2" fmla="*/ 27574 h 161740"/>
                <a:gd name="connsiteX3" fmla="*/ 127588 w 155595"/>
                <a:gd name="connsiteY3" fmla="*/ 78467 h 161740"/>
                <a:gd name="connsiteX4" fmla="*/ 155595 w 155595"/>
                <a:gd name="connsiteY4" fmla="*/ 127549 h 161740"/>
                <a:gd name="connsiteX5" fmla="*/ 99620 w 155595"/>
                <a:gd name="connsiteY5" fmla="*/ 119946 h 161740"/>
                <a:gd name="connsiteX6" fmla="*/ 61608 w 155595"/>
                <a:gd name="connsiteY6" fmla="*/ 161740 h 161740"/>
                <a:gd name="connsiteX7" fmla="*/ 51524 w 155595"/>
                <a:gd name="connsiteY7" fmla="*/ 106159 h 161740"/>
                <a:gd name="connsiteX8" fmla="*/ 0 w 155595"/>
                <a:gd name="connsiteY8" fmla="*/ 82918 h 161740"/>
                <a:gd name="connsiteX9" fmla="*/ 49790 w 155595"/>
                <a:gd name="connsiteY9" fmla="*/ 56172 h 16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95" h="161740">
                  <a:moveTo>
                    <a:pt x="55935" y="0"/>
                  </a:moveTo>
                  <a:lnTo>
                    <a:pt x="96784" y="39076"/>
                  </a:lnTo>
                  <a:lnTo>
                    <a:pt x="152129" y="27574"/>
                  </a:lnTo>
                  <a:lnTo>
                    <a:pt x="127588" y="78467"/>
                  </a:lnTo>
                  <a:lnTo>
                    <a:pt x="155595" y="127549"/>
                  </a:lnTo>
                  <a:lnTo>
                    <a:pt x="99620" y="119946"/>
                  </a:lnTo>
                  <a:lnTo>
                    <a:pt x="61608" y="161740"/>
                  </a:lnTo>
                  <a:lnTo>
                    <a:pt x="51524" y="106159"/>
                  </a:lnTo>
                  <a:lnTo>
                    <a:pt x="0" y="82918"/>
                  </a:lnTo>
                  <a:lnTo>
                    <a:pt x="49790" y="56172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B3C771E-123C-A40E-259A-EC4A2E6787E7}"/>
                </a:ext>
              </a:extLst>
            </p:cNvPr>
            <p:cNvSpPr/>
            <p:nvPr/>
          </p:nvSpPr>
          <p:spPr>
            <a:xfrm>
              <a:off x="2260470" y="2059046"/>
              <a:ext cx="56524" cy="56845"/>
            </a:xfrm>
            <a:custGeom>
              <a:avLst/>
              <a:gdLst>
                <a:gd name="connsiteX0" fmla="*/ 69486 w 159376"/>
                <a:gd name="connsiteY0" fmla="*/ 0 h 160282"/>
                <a:gd name="connsiteX1" fmla="*/ 102890 w 159376"/>
                <a:gd name="connsiteY1" fmla="*/ 45576 h 160282"/>
                <a:gd name="connsiteX2" fmla="*/ 159376 w 159376"/>
                <a:gd name="connsiteY2" fmla="*/ 43882 h 160282"/>
                <a:gd name="connsiteX3" fmla="*/ 126406 w 159376"/>
                <a:gd name="connsiteY3" fmla="*/ 89733 h 160282"/>
                <a:gd name="connsiteX4" fmla="*/ 145472 w 159376"/>
                <a:gd name="connsiteY4" fmla="*/ 142911 h 160282"/>
                <a:gd name="connsiteX5" fmla="*/ 91663 w 159376"/>
                <a:gd name="connsiteY5" fmla="*/ 125737 h 160282"/>
                <a:gd name="connsiteX6" fmla="*/ 46954 w 159376"/>
                <a:gd name="connsiteY6" fmla="*/ 160283 h 160282"/>
                <a:gd name="connsiteX7" fmla="*/ 46678 w 159376"/>
                <a:gd name="connsiteY7" fmla="*/ 103796 h 160282"/>
                <a:gd name="connsiteX8" fmla="*/ 0 w 159376"/>
                <a:gd name="connsiteY8" fmla="*/ 71968 h 160282"/>
                <a:gd name="connsiteX9" fmla="*/ 53651 w 159376"/>
                <a:gd name="connsiteY9" fmla="*/ 54281 h 16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76" h="160282">
                  <a:moveTo>
                    <a:pt x="69486" y="0"/>
                  </a:moveTo>
                  <a:lnTo>
                    <a:pt x="102890" y="45576"/>
                  </a:lnTo>
                  <a:lnTo>
                    <a:pt x="159376" y="43882"/>
                  </a:lnTo>
                  <a:lnTo>
                    <a:pt x="126406" y="89733"/>
                  </a:lnTo>
                  <a:lnTo>
                    <a:pt x="145472" y="142911"/>
                  </a:lnTo>
                  <a:lnTo>
                    <a:pt x="91663" y="125737"/>
                  </a:lnTo>
                  <a:lnTo>
                    <a:pt x="46954" y="160283"/>
                  </a:lnTo>
                  <a:lnTo>
                    <a:pt x="46678" y="103796"/>
                  </a:lnTo>
                  <a:lnTo>
                    <a:pt x="0" y="71968"/>
                  </a:lnTo>
                  <a:lnTo>
                    <a:pt x="53651" y="54281"/>
                  </a:lnTo>
                  <a:close/>
                </a:path>
              </a:pathLst>
            </a:custGeom>
            <a:solidFill>
              <a:srgbClr val="FFFFFF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DAF3F84-6E47-3016-DB24-83FCD58CBCF9}"/>
                </a:ext>
              </a:extLst>
            </p:cNvPr>
            <p:cNvSpPr/>
            <p:nvPr/>
          </p:nvSpPr>
          <p:spPr>
            <a:xfrm>
              <a:off x="2403160" y="3203847"/>
              <a:ext cx="599705" cy="856354"/>
            </a:xfrm>
            <a:custGeom>
              <a:avLst/>
              <a:gdLst>
                <a:gd name="connsiteX0" fmla="*/ 1019372 w 1690943"/>
                <a:gd name="connsiteY0" fmla="*/ 120970 h 2414598"/>
                <a:gd name="connsiteX1" fmla="*/ 487828 w 1690943"/>
                <a:gd name="connsiteY1" fmla="*/ 140008 h 2414598"/>
                <a:gd name="connsiteX2" fmla="*/ 17970 w 1690943"/>
                <a:gd name="connsiteY2" fmla="*/ 389283 h 2414598"/>
                <a:gd name="connsiteX3" fmla="*/ 0 w 1690943"/>
                <a:gd name="connsiteY3" fmla="*/ 388476 h 2414598"/>
                <a:gd name="connsiteX4" fmla="*/ 542889 w 1690943"/>
                <a:gd name="connsiteY4" fmla="*/ 2414599 h 2414598"/>
                <a:gd name="connsiteX5" fmla="*/ 1003726 w 1690943"/>
                <a:gd name="connsiteY5" fmla="*/ 1838385 h 2414598"/>
                <a:gd name="connsiteX6" fmla="*/ 1690944 w 1690943"/>
                <a:gd name="connsiteY6" fmla="*/ 2106994 h 2414598"/>
                <a:gd name="connsiteX7" fmla="*/ 1126390 w 1690943"/>
                <a:gd name="connsiteY7" fmla="*/ 0 h 2414598"/>
                <a:gd name="connsiteX8" fmla="*/ 1019341 w 1690943"/>
                <a:gd name="connsiteY8" fmla="*/ 121017 h 241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0943" h="2414598">
                  <a:moveTo>
                    <a:pt x="1019372" y="120970"/>
                  </a:moveTo>
                  <a:cubicBezTo>
                    <a:pt x="874897" y="204377"/>
                    <a:pt x="648973" y="96827"/>
                    <a:pt x="487828" y="140008"/>
                  </a:cubicBezTo>
                  <a:cubicBezTo>
                    <a:pt x="328038" y="182830"/>
                    <a:pt x="186289" y="389283"/>
                    <a:pt x="17970" y="389283"/>
                  </a:cubicBezTo>
                  <a:cubicBezTo>
                    <a:pt x="11947" y="389283"/>
                    <a:pt x="5960" y="388988"/>
                    <a:pt x="0" y="388476"/>
                  </a:cubicBezTo>
                  <a:lnTo>
                    <a:pt x="542889" y="2414599"/>
                  </a:lnTo>
                  <a:lnTo>
                    <a:pt x="1003726" y="1838385"/>
                  </a:lnTo>
                  <a:lnTo>
                    <a:pt x="1690944" y="2106994"/>
                  </a:lnTo>
                  <a:lnTo>
                    <a:pt x="1126390" y="0"/>
                  </a:lnTo>
                  <a:cubicBezTo>
                    <a:pt x="1098485" y="50917"/>
                    <a:pt x="1065247" y="94515"/>
                    <a:pt x="1019341" y="121017"/>
                  </a:cubicBezTo>
                  <a:close/>
                </a:path>
              </a:pathLst>
            </a:custGeom>
            <a:solidFill>
              <a:srgbClr val="C1272D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E1ADC1A-C73B-37C7-2413-5415E6A1528E}"/>
                </a:ext>
              </a:extLst>
            </p:cNvPr>
            <p:cNvSpPr/>
            <p:nvPr/>
          </p:nvSpPr>
          <p:spPr>
            <a:xfrm>
              <a:off x="1752064" y="3203847"/>
              <a:ext cx="599705" cy="856354"/>
            </a:xfrm>
            <a:custGeom>
              <a:avLst/>
              <a:gdLst>
                <a:gd name="connsiteX0" fmla="*/ 671572 w 1690943"/>
                <a:gd name="connsiteY0" fmla="*/ 120970 h 2414598"/>
                <a:gd name="connsiteX1" fmla="*/ 1203116 w 1690943"/>
                <a:gd name="connsiteY1" fmla="*/ 140008 h 2414598"/>
                <a:gd name="connsiteX2" fmla="*/ 1672974 w 1690943"/>
                <a:gd name="connsiteY2" fmla="*/ 389283 h 2414598"/>
                <a:gd name="connsiteX3" fmla="*/ 1690944 w 1690943"/>
                <a:gd name="connsiteY3" fmla="*/ 388476 h 2414598"/>
                <a:gd name="connsiteX4" fmla="*/ 1148055 w 1690943"/>
                <a:gd name="connsiteY4" fmla="*/ 2414599 h 2414598"/>
                <a:gd name="connsiteX5" fmla="*/ 687218 w 1690943"/>
                <a:gd name="connsiteY5" fmla="*/ 1838385 h 2414598"/>
                <a:gd name="connsiteX6" fmla="*/ 0 w 1690943"/>
                <a:gd name="connsiteY6" fmla="*/ 2106994 h 2414598"/>
                <a:gd name="connsiteX7" fmla="*/ 564554 w 1690943"/>
                <a:gd name="connsiteY7" fmla="*/ 0 h 2414598"/>
                <a:gd name="connsiteX8" fmla="*/ 671603 w 1690943"/>
                <a:gd name="connsiteY8" fmla="*/ 121017 h 241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0943" h="2414598">
                  <a:moveTo>
                    <a:pt x="671572" y="120970"/>
                  </a:moveTo>
                  <a:cubicBezTo>
                    <a:pt x="816047" y="204377"/>
                    <a:pt x="1041971" y="96827"/>
                    <a:pt x="1203116" y="140008"/>
                  </a:cubicBezTo>
                  <a:cubicBezTo>
                    <a:pt x="1362906" y="182830"/>
                    <a:pt x="1504655" y="389283"/>
                    <a:pt x="1672974" y="389283"/>
                  </a:cubicBezTo>
                  <a:cubicBezTo>
                    <a:pt x="1678997" y="389283"/>
                    <a:pt x="1684984" y="388988"/>
                    <a:pt x="1690944" y="388476"/>
                  </a:cubicBezTo>
                  <a:lnTo>
                    <a:pt x="1148055" y="2414599"/>
                  </a:lnTo>
                  <a:lnTo>
                    <a:pt x="687218" y="1838385"/>
                  </a:lnTo>
                  <a:lnTo>
                    <a:pt x="0" y="2106994"/>
                  </a:lnTo>
                  <a:lnTo>
                    <a:pt x="564554" y="0"/>
                  </a:lnTo>
                  <a:cubicBezTo>
                    <a:pt x="592459" y="50917"/>
                    <a:pt x="625697" y="94515"/>
                    <a:pt x="671603" y="121017"/>
                  </a:cubicBezTo>
                  <a:close/>
                </a:path>
              </a:pathLst>
            </a:custGeom>
            <a:solidFill>
              <a:srgbClr val="C1272D"/>
            </a:solidFill>
            <a:ln w="3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图形 45">
            <a:extLst>
              <a:ext uri="{FF2B5EF4-FFF2-40B4-BE49-F238E27FC236}">
                <a16:creationId xmlns:a16="http://schemas.microsoft.com/office/drawing/2014/main" id="{C609CB0F-8199-E375-9C09-3C6CF0932CE7}"/>
              </a:ext>
            </a:extLst>
          </p:cNvPr>
          <p:cNvGrpSpPr/>
          <p:nvPr/>
        </p:nvGrpSpPr>
        <p:grpSpPr>
          <a:xfrm>
            <a:off x="4796184" y="1686661"/>
            <a:ext cx="2599632" cy="3480476"/>
            <a:chOff x="5782672" y="3043332"/>
            <a:chExt cx="573776" cy="768191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C4127A8-1C82-EA4E-C79F-6E9C3EC07C3A}"/>
                </a:ext>
              </a:extLst>
            </p:cNvPr>
            <p:cNvSpPr/>
            <p:nvPr/>
          </p:nvSpPr>
          <p:spPr>
            <a:xfrm>
              <a:off x="5808249" y="3497960"/>
              <a:ext cx="246126" cy="313563"/>
            </a:xfrm>
            <a:custGeom>
              <a:avLst/>
              <a:gdLst>
                <a:gd name="connsiteX0" fmla="*/ 120968 w 246126"/>
                <a:gd name="connsiteY0" fmla="*/ 181166 h 313563"/>
                <a:gd name="connsiteX1" fmla="*/ 137636 w 246126"/>
                <a:gd name="connsiteY1" fmla="*/ 313563 h 313563"/>
                <a:gd name="connsiteX2" fmla="*/ 246126 w 246126"/>
                <a:gd name="connsiteY2" fmla="*/ 55340 h 313563"/>
                <a:gd name="connsiteX3" fmla="*/ 114395 w 246126"/>
                <a:gd name="connsiteY3" fmla="*/ 0 h 313563"/>
                <a:gd name="connsiteX4" fmla="*/ 0 w 246126"/>
                <a:gd name="connsiteY4" fmla="*/ 272224 h 313563"/>
                <a:gd name="connsiteX5" fmla="*/ 572 w 246126"/>
                <a:gd name="connsiteY5" fmla="*/ 272510 h 31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26" h="313563">
                  <a:moveTo>
                    <a:pt x="120968" y="181166"/>
                  </a:moveTo>
                  <a:lnTo>
                    <a:pt x="137636" y="313563"/>
                  </a:lnTo>
                  <a:lnTo>
                    <a:pt x="246126" y="55340"/>
                  </a:lnTo>
                  <a:lnTo>
                    <a:pt x="114395" y="0"/>
                  </a:lnTo>
                  <a:lnTo>
                    <a:pt x="0" y="272224"/>
                  </a:lnTo>
                  <a:lnTo>
                    <a:pt x="572" y="27251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8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ED30F7D-8E7C-38AB-D5FD-4CBBEC37B0D0}"/>
                </a:ext>
              </a:extLst>
            </p:cNvPr>
            <p:cNvSpPr/>
            <p:nvPr/>
          </p:nvSpPr>
          <p:spPr>
            <a:xfrm>
              <a:off x="6093999" y="3497960"/>
              <a:ext cx="246125" cy="313563"/>
            </a:xfrm>
            <a:custGeom>
              <a:avLst/>
              <a:gdLst>
                <a:gd name="connsiteX0" fmla="*/ 125158 w 246125"/>
                <a:gd name="connsiteY0" fmla="*/ 181166 h 313563"/>
                <a:gd name="connsiteX1" fmla="*/ 108490 w 246125"/>
                <a:gd name="connsiteY1" fmla="*/ 313563 h 313563"/>
                <a:gd name="connsiteX2" fmla="*/ 0 w 246125"/>
                <a:gd name="connsiteY2" fmla="*/ 55340 h 313563"/>
                <a:gd name="connsiteX3" fmla="*/ 131731 w 246125"/>
                <a:gd name="connsiteY3" fmla="*/ 0 h 313563"/>
                <a:gd name="connsiteX4" fmla="*/ 246126 w 246125"/>
                <a:gd name="connsiteY4" fmla="*/ 272224 h 313563"/>
                <a:gd name="connsiteX5" fmla="*/ 245554 w 246125"/>
                <a:gd name="connsiteY5" fmla="*/ 272510 h 31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125" h="313563">
                  <a:moveTo>
                    <a:pt x="125158" y="181166"/>
                  </a:moveTo>
                  <a:lnTo>
                    <a:pt x="108490" y="313563"/>
                  </a:lnTo>
                  <a:lnTo>
                    <a:pt x="0" y="55340"/>
                  </a:lnTo>
                  <a:lnTo>
                    <a:pt x="131731" y="0"/>
                  </a:lnTo>
                  <a:lnTo>
                    <a:pt x="246126" y="272224"/>
                  </a:lnTo>
                  <a:lnTo>
                    <a:pt x="245554" y="272510"/>
                  </a:lnTo>
                  <a:close/>
                </a:path>
              </a:pathLst>
            </a:custGeom>
            <a:solidFill>
              <a:srgbClr val="C1272D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800"/>
            </a:p>
          </p:txBody>
        </p:sp>
        <p:grpSp>
          <p:nvGrpSpPr>
            <p:cNvPr id="50" name="图形 45">
              <a:extLst>
                <a:ext uri="{FF2B5EF4-FFF2-40B4-BE49-F238E27FC236}">
                  <a16:creationId xmlns:a16="http://schemas.microsoft.com/office/drawing/2014/main" id="{0D23135D-228A-57B7-085E-961197955796}"/>
                </a:ext>
              </a:extLst>
            </p:cNvPr>
            <p:cNvGrpSpPr/>
            <p:nvPr/>
          </p:nvGrpSpPr>
          <p:grpSpPr>
            <a:xfrm>
              <a:off x="5782672" y="3043332"/>
              <a:ext cx="573776" cy="575595"/>
              <a:chOff x="5782672" y="3043332"/>
              <a:chExt cx="573776" cy="575595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606F49A-B8DF-399D-A632-2C4AEC2BA77C}"/>
                  </a:ext>
                </a:extLst>
              </p:cNvPr>
              <p:cNvSpPr/>
              <p:nvPr/>
            </p:nvSpPr>
            <p:spPr>
              <a:xfrm>
                <a:off x="5787504" y="3047999"/>
                <a:ext cx="564195" cy="566165"/>
              </a:xfrm>
              <a:custGeom>
                <a:avLst/>
                <a:gdLst>
                  <a:gd name="connsiteX0" fmla="*/ 232105 w 564195"/>
                  <a:gd name="connsiteY0" fmla="*/ 566166 h 566165"/>
                  <a:gd name="connsiteX1" fmla="*/ 202673 w 564195"/>
                  <a:gd name="connsiteY1" fmla="*/ 537686 h 566165"/>
                  <a:gd name="connsiteX2" fmla="*/ 163811 w 564195"/>
                  <a:gd name="connsiteY2" fmla="*/ 499872 h 566165"/>
                  <a:gd name="connsiteX3" fmla="*/ 140093 w 564195"/>
                  <a:gd name="connsiteY3" fmla="*/ 508159 h 566165"/>
                  <a:gd name="connsiteX4" fmla="*/ 122186 w 564195"/>
                  <a:gd name="connsiteY4" fmla="*/ 514636 h 566165"/>
                  <a:gd name="connsiteX5" fmla="*/ 96850 w 564195"/>
                  <a:gd name="connsiteY5" fmla="*/ 500253 h 566165"/>
                  <a:gd name="connsiteX6" fmla="*/ 95707 w 564195"/>
                  <a:gd name="connsiteY6" fmla="*/ 472250 h 566165"/>
                  <a:gd name="connsiteX7" fmla="*/ 93802 w 564195"/>
                  <a:gd name="connsiteY7" fmla="*/ 434340 h 566165"/>
                  <a:gd name="connsiteX8" fmla="*/ 61322 w 564195"/>
                  <a:gd name="connsiteY8" fmla="*/ 416147 h 566165"/>
                  <a:gd name="connsiteX9" fmla="*/ 53987 w 564195"/>
                  <a:gd name="connsiteY9" fmla="*/ 416814 h 566165"/>
                  <a:gd name="connsiteX10" fmla="*/ 47987 w 564195"/>
                  <a:gd name="connsiteY10" fmla="*/ 417386 h 566165"/>
                  <a:gd name="connsiteX11" fmla="*/ 20936 w 564195"/>
                  <a:gd name="connsiteY11" fmla="*/ 397193 h 566165"/>
                  <a:gd name="connsiteX12" fmla="*/ 31604 w 564195"/>
                  <a:gd name="connsiteY12" fmla="*/ 364046 h 566165"/>
                  <a:gd name="connsiteX13" fmla="*/ 47034 w 564195"/>
                  <a:gd name="connsiteY13" fmla="*/ 325755 h 566165"/>
                  <a:gd name="connsiteX14" fmla="*/ 20459 w 564195"/>
                  <a:gd name="connsiteY14" fmla="*/ 295275 h 566165"/>
                  <a:gd name="connsiteX15" fmla="*/ 76 w 564195"/>
                  <a:gd name="connsiteY15" fmla="*/ 265176 h 566165"/>
                  <a:gd name="connsiteX16" fmla="*/ 25127 w 564195"/>
                  <a:gd name="connsiteY16" fmla="*/ 237744 h 566165"/>
                  <a:gd name="connsiteX17" fmla="*/ 56369 w 564195"/>
                  <a:gd name="connsiteY17" fmla="*/ 211074 h 566165"/>
                  <a:gd name="connsiteX18" fmla="*/ 47129 w 564195"/>
                  <a:gd name="connsiteY18" fmla="*/ 171450 h 566165"/>
                  <a:gd name="connsiteX19" fmla="*/ 40652 w 564195"/>
                  <a:gd name="connsiteY19" fmla="*/ 139351 h 566165"/>
                  <a:gd name="connsiteX20" fmla="*/ 67703 w 564195"/>
                  <a:gd name="connsiteY20" fmla="*/ 120682 h 566165"/>
                  <a:gd name="connsiteX21" fmla="*/ 77895 w 564195"/>
                  <a:gd name="connsiteY21" fmla="*/ 122396 h 566165"/>
                  <a:gd name="connsiteX22" fmla="*/ 90563 w 564195"/>
                  <a:gd name="connsiteY22" fmla="*/ 124492 h 566165"/>
                  <a:gd name="connsiteX23" fmla="*/ 121996 w 564195"/>
                  <a:gd name="connsiteY23" fmla="*/ 108395 h 566165"/>
                  <a:gd name="connsiteX24" fmla="*/ 127997 w 564195"/>
                  <a:gd name="connsiteY24" fmla="*/ 73628 h 566165"/>
                  <a:gd name="connsiteX25" fmla="*/ 132283 w 564195"/>
                  <a:gd name="connsiteY25" fmla="*/ 47530 h 566165"/>
                  <a:gd name="connsiteX26" fmla="*/ 156953 w 564195"/>
                  <a:gd name="connsiteY26" fmla="*/ 34957 h 566165"/>
                  <a:gd name="connsiteX27" fmla="*/ 177717 w 564195"/>
                  <a:gd name="connsiteY27" fmla="*/ 44291 h 566165"/>
                  <a:gd name="connsiteX28" fmla="*/ 205625 w 564195"/>
                  <a:gd name="connsiteY28" fmla="*/ 56483 h 566165"/>
                  <a:gd name="connsiteX29" fmla="*/ 244392 w 564195"/>
                  <a:gd name="connsiteY29" fmla="*/ 24384 h 566165"/>
                  <a:gd name="connsiteX30" fmla="*/ 273729 w 564195"/>
                  <a:gd name="connsiteY30" fmla="*/ 0 h 566165"/>
                  <a:gd name="connsiteX31" fmla="*/ 301637 w 564195"/>
                  <a:gd name="connsiteY31" fmla="*/ 21431 h 566165"/>
                  <a:gd name="connsiteX32" fmla="*/ 338975 w 564195"/>
                  <a:gd name="connsiteY32" fmla="*/ 49911 h 566165"/>
                  <a:gd name="connsiteX33" fmla="*/ 369646 w 564195"/>
                  <a:gd name="connsiteY33" fmla="*/ 34862 h 566165"/>
                  <a:gd name="connsiteX34" fmla="*/ 392220 w 564195"/>
                  <a:gd name="connsiteY34" fmla="*/ 23527 h 566165"/>
                  <a:gd name="connsiteX35" fmla="*/ 415937 w 564195"/>
                  <a:gd name="connsiteY35" fmla="*/ 34862 h 566165"/>
                  <a:gd name="connsiteX36" fmla="*/ 421367 w 564195"/>
                  <a:gd name="connsiteY36" fmla="*/ 59246 h 566165"/>
                  <a:gd name="connsiteX37" fmla="*/ 428987 w 564195"/>
                  <a:gd name="connsiteY37" fmla="*/ 91631 h 566165"/>
                  <a:gd name="connsiteX38" fmla="*/ 459181 w 564195"/>
                  <a:gd name="connsiteY38" fmla="*/ 106204 h 566165"/>
                  <a:gd name="connsiteX39" fmla="*/ 475183 w 564195"/>
                  <a:gd name="connsiteY39" fmla="*/ 102680 h 566165"/>
                  <a:gd name="connsiteX40" fmla="*/ 487756 w 564195"/>
                  <a:gd name="connsiteY40" fmla="*/ 99822 h 566165"/>
                  <a:gd name="connsiteX41" fmla="*/ 513854 w 564195"/>
                  <a:gd name="connsiteY41" fmla="*/ 117062 h 566165"/>
                  <a:gd name="connsiteX42" fmla="*/ 509568 w 564195"/>
                  <a:gd name="connsiteY42" fmla="*/ 148400 h 566165"/>
                  <a:gd name="connsiteX43" fmla="*/ 503663 w 564195"/>
                  <a:gd name="connsiteY43" fmla="*/ 189167 h 566165"/>
                  <a:gd name="connsiteX44" fmla="*/ 536810 w 564195"/>
                  <a:gd name="connsiteY44" fmla="*/ 212312 h 566165"/>
                  <a:gd name="connsiteX45" fmla="*/ 563765 w 564195"/>
                  <a:gd name="connsiteY45" fmla="*/ 236506 h 566165"/>
                  <a:gd name="connsiteX46" fmla="*/ 545858 w 564195"/>
                  <a:gd name="connsiteY46" fmla="*/ 269177 h 566165"/>
                  <a:gd name="connsiteX47" fmla="*/ 521855 w 564195"/>
                  <a:gd name="connsiteY47" fmla="*/ 302705 h 566165"/>
                  <a:gd name="connsiteX48" fmla="*/ 540334 w 564195"/>
                  <a:gd name="connsiteY48" fmla="*/ 338804 h 566165"/>
                  <a:gd name="connsiteX49" fmla="*/ 553288 w 564195"/>
                  <a:gd name="connsiteY49" fmla="*/ 371761 h 566165"/>
                  <a:gd name="connsiteX50" fmla="*/ 524999 w 564195"/>
                  <a:gd name="connsiteY50" fmla="*/ 393764 h 566165"/>
                  <a:gd name="connsiteX51" fmla="*/ 522141 w 564195"/>
                  <a:gd name="connsiteY51" fmla="*/ 393668 h 566165"/>
                  <a:gd name="connsiteX52" fmla="*/ 518617 w 564195"/>
                  <a:gd name="connsiteY52" fmla="*/ 393478 h 566165"/>
                  <a:gd name="connsiteX53" fmla="*/ 484613 w 564195"/>
                  <a:gd name="connsiteY53" fmla="*/ 413385 h 566165"/>
                  <a:gd name="connsiteX54" fmla="*/ 484994 w 564195"/>
                  <a:gd name="connsiteY54" fmla="*/ 452914 h 566165"/>
                  <a:gd name="connsiteX55" fmla="*/ 485470 w 564195"/>
                  <a:gd name="connsiteY55" fmla="*/ 482441 h 566165"/>
                  <a:gd name="connsiteX56" fmla="*/ 459371 w 564195"/>
                  <a:gd name="connsiteY56" fmla="*/ 498158 h 566165"/>
                  <a:gd name="connsiteX57" fmla="*/ 443560 w 564195"/>
                  <a:gd name="connsiteY57" fmla="*/ 493300 h 566165"/>
                  <a:gd name="connsiteX58" fmla="*/ 422700 w 564195"/>
                  <a:gd name="connsiteY58" fmla="*/ 487109 h 566165"/>
                  <a:gd name="connsiteX59" fmla="*/ 394030 w 564195"/>
                  <a:gd name="connsiteY59" fmla="*/ 499586 h 566165"/>
                  <a:gd name="connsiteX60" fmla="*/ 383362 w 564195"/>
                  <a:gd name="connsiteY60" fmla="*/ 528733 h 566165"/>
                  <a:gd name="connsiteX61" fmla="*/ 375551 w 564195"/>
                  <a:gd name="connsiteY61" fmla="*/ 550736 h 566165"/>
                  <a:gd name="connsiteX62" fmla="*/ 353168 w 564195"/>
                  <a:gd name="connsiteY62" fmla="*/ 560261 h 566165"/>
                  <a:gd name="connsiteX63" fmla="*/ 328307 w 564195"/>
                  <a:gd name="connsiteY63" fmla="*/ 545306 h 566165"/>
                  <a:gd name="connsiteX64" fmla="*/ 294684 w 564195"/>
                  <a:gd name="connsiteY64" fmla="*/ 525590 h 566165"/>
                  <a:gd name="connsiteX65" fmla="*/ 258870 w 564195"/>
                  <a:gd name="connsiteY65" fmla="*/ 548735 h 566165"/>
                  <a:gd name="connsiteX66" fmla="*/ 232105 w 564195"/>
                  <a:gd name="connsiteY66" fmla="*/ 566166 h 566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64195" h="566165">
                    <a:moveTo>
                      <a:pt x="232105" y="566166"/>
                    </a:moveTo>
                    <a:cubicBezTo>
                      <a:pt x="217817" y="566166"/>
                      <a:pt x="203149" y="556355"/>
                      <a:pt x="202673" y="537686"/>
                    </a:cubicBezTo>
                    <a:cubicBezTo>
                      <a:pt x="202101" y="513969"/>
                      <a:pt x="182384" y="499872"/>
                      <a:pt x="163811" y="499872"/>
                    </a:cubicBezTo>
                    <a:cubicBezTo>
                      <a:pt x="155238" y="499872"/>
                      <a:pt x="146951" y="502730"/>
                      <a:pt x="140093" y="508159"/>
                    </a:cubicBezTo>
                    <a:cubicBezTo>
                      <a:pt x="134664" y="512445"/>
                      <a:pt x="128473" y="514636"/>
                      <a:pt x="122186" y="514636"/>
                    </a:cubicBezTo>
                    <a:cubicBezTo>
                      <a:pt x="112090" y="514636"/>
                      <a:pt x="102374" y="509111"/>
                      <a:pt x="96850" y="500253"/>
                    </a:cubicBezTo>
                    <a:cubicBezTo>
                      <a:pt x="91516" y="491681"/>
                      <a:pt x="91040" y="481679"/>
                      <a:pt x="95707" y="472250"/>
                    </a:cubicBezTo>
                    <a:cubicBezTo>
                      <a:pt x="101708" y="459962"/>
                      <a:pt x="100946" y="445770"/>
                      <a:pt x="93802" y="434340"/>
                    </a:cubicBezTo>
                    <a:cubicBezTo>
                      <a:pt x="86658" y="422910"/>
                      <a:pt x="74561" y="416147"/>
                      <a:pt x="61322" y="416147"/>
                    </a:cubicBezTo>
                    <a:cubicBezTo>
                      <a:pt x="58940" y="416147"/>
                      <a:pt x="56464" y="416338"/>
                      <a:pt x="53987" y="416814"/>
                    </a:cubicBezTo>
                    <a:cubicBezTo>
                      <a:pt x="51892" y="417195"/>
                      <a:pt x="49987" y="417386"/>
                      <a:pt x="47987" y="417386"/>
                    </a:cubicBezTo>
                    <a:cubicBezTo>
                      <a:pt x="35604" y="417386"/>
                      <a:pt x="24936" y="409480"/>
                      <a:pt x="20936" y="397193"/>
                    </a:cubicBezTo>
                    <a:cubicBezTo>
                      <a:pt x="17697" y="387382"/>
                      <a:pt x="18840" y="373571"/>
                      <a:pt x="31604" y="364046"/>
                    </a:cubicBezTo>
                    <a:cubicBezTo>
                      <a:pt x="43605" y="355092"/>
                      <a:pt x="49511" y="340424"/>
                      <a:pt x="47034" y="325755"/>
                    </a:cubicBezTo>
                    <a:cubicBezTo>
                      <a:pt x="44558" y="311087"/>
                      <a:pt x="34652" y="299752"/>
                      <a:pt x="20459" y="295275"/>
                    </a:cubicBezTo>
                    <a:cubicBezTo>
                      <a:pt x="4172" y="290227"/>
                      <a:pt x="-686" y="275939"/>
                      <a:pt x="76" y="265176"/>
                    </a:cubicBezTo>
                    <a:cubicBezTo>
                      <a:pt x="838" y="254222"/>
                      <a:pt x="7886" y="240506"/>
                      <a:pt x="25127" y="237744"/>
                    </a:cubicBezTo>
                    <a:cubicBezTo>
                      <a:pt x="39795" y="235458"/>
                      <a:pt x="51701" y="225171"/>
                      <a:pt x="56369" y="211074"/>
                    </a:cubicBezTo>
                    <a:cubicBezTo>
                      <a:pt x="60941" y="197072"/>
                      <a:pt x="57416" y="181832"/>
                      <a:pt x="47129" y="171450"/>
                    </a:cubicBezTo>
                    <a:cubicBezTo>
                      <a:pt x="38366" y="162592"/>
                      <a:pt x="35985" y="150686"/>
                      <a:pt x="40652" y="139351"/>
                    </a:cubicBezTo>
                    <a:cubicBezTo>
                      <a:pt x="45415" y="128016"/>
                      <a:pt x="55988" y="120682"/>
                      <a:pt x="67703" y="120682"/>
                    </a:cubicBezTo>
                    <a:cubicBezTo>
                      <a:pt x="71037" y="120682"/>
                      <a:pt x="74466" y="121253"/>
                      <a:pt x="77895" y="122396"/>
                    </a:cubicBezTo>
                    <a:cubicBezTo>
                      <a:pt x="81991" y="123825"/>
                      <a:pt x="86277" y="124492"/>
                      <a:pt x="90563" y="124492"/>
                    </a:cubicBezTo>
                    <a:cubicBezTo>
                      <a:pt x="102755" y="124492"/>
                      <a:pt x="114471" y="118491"/>
                      <a:pt x="121996" y="108395"/>
                    </a:cubicBezTo>
                    <a:cubicBezTo>
                      <a:pt x="129425" y="98298"/>
                      <a:pt x="131616" y="85630"/>
                      <a:pt x="127997" y="73628"/>
                    </a:cubicBezTo>
                    <a:cubicBezTo>
                      <a:pt x="125139" y="64294"/>
                      <a:pt x="126663" y="55054"/>
                      <a:pt x="132283" y="47530"/>
                    </a:cubicBezTo>
                    <a:cubicBezTo>
                      <a:pt x="137998" y="39815"/>
                      <a:pt x="147523" y="34957"/>
                      <a:pt x="156953" y="34957"/>
                    </a:cubicBezTo>
                    <a:cubicBezTo>
                      <a:pt x="164763" y="34957"/>
                      <a:pt x="172002" y="38195"/>
                      <a:pt x="177717" y="44291"/>
                    </a:cubicBezTo>
                    <a:cubicBezTo>
                      <a:pt x="185051" y="52197"/>
                      <a:pt x="195053" y="56483"/>
                      <a:pt x="205625" y="56483"/>
                    </a:cubicBezTo>
                    <a:cubicBezTo>
                      <a:pt x="224580" y="56483"/>
                      <a:pt x="240868" y="42958"/>
                      <a:pt x="244392" y="24384"/>
                    </a:cubicBezTo>
                    <a:cubicBezTo>
                      <a:pt x="247631" y="7525"/>
                      <a:pt x="261442" y="0"/>
                      <a:pt x="273729" y="0"/>
                    </a:cubicBezTo>
                    <a:cubicBezTo>
                      <a:pt x="284397" y="0"/>
                      <a:pt x="297351" y="5620"/>
                      <a:pt x="301637" y="21431"/>
                    </a:cubicBezTo>
                    <a:cubicBezTo>
                      <a:pt x="306305" y="38481"/>
                      <a:pt x="321354" y="49911"/>
                      <a:pt x="338975" y="49911"/>
                    </a:cubicBezTo>
                    <a:cubicBezTo>
                      <a:pt x="350977" y="49911"/>
                      <a:pt x="362121" y="44387"/>
                      <a:pt x="369646" y="34862"/>
                    </a:cubicBezTo>
                    <a:cubicBezTo>
                      <a:pt x="375456" y="27527"/>
                      <a:pt x="383457" y="23527"/>
                      <a:pt x="392220" y="23527"/>
                    </a:cubicBezTo>
                    <a:cubicBezTo>
                      <a:pt x="401364" y="23527"/>
                      <a:pt x="410222" y="27813"/>
                      <a:pt x="415937" y="34862"/>
                    </a:cubicBezTo>
                    <a:cubicBezTo>
                      <a:pt x="421367" y="41624"/>
                      <a:pt x="423272" y="50292"/>
                      <a:pt x="421367" y="59246"/>
                    </a:cubicBezTo>
                    <a:cubicBezTo>
                      <a:pt x="418890" y="70771"/>
                      <a:pt x="421652" y="82582"/>
                      <a:pt x="428987" y="91631"/>
                    </a:cubicBezTo>
                    <a:cubicBezTo>
                      <a:pt x="436321" y="100775"/>
                      <a:pt x="447656" y="106204"/>
                      <a:pt x="459181" y="106204"/>
                    </a:cubicBezTo>
                    <a:cubicBezTo>
                      <a:pt x="464705" y="106204"/>
                      <a:pt x="470039" y="105061"/>
                      <a:pt x="475183" y="102680"/>
                    </a:cubicBezTo>
                    <a:cubicBezTo>
                      <a:pt x="479374" y="100775"/>
                      <a:pt x="483565" y="99822"/>
                      <a:pt x="487756" y="99822"/>
                    </a:cubicBezTo>
                    <a:cubicBezTo>
                      <a:pt x="498710" y="99822"/>
                      <a:pt x="508901" y="106585"/>
                      <a:pt x="513854" y="117062"/>
                    </a:cubicBezTo>
                    <a:cubicBezTo>
                      <a:pt x="518807" y="127635"/>
                      <a:pt x="517283" y="139065"/>
                      <a:pt x="509568" y="148400"/>
                    </a:cubicBezTo>
                    <a:cubicBezTo>
                      <a:pt x="500043" y="159925"/>
                      <a:pt x="497757" y="175546"/>
                      <a:pt x="503663" y="189167"/>
                    </a:cubicBezTo>
                    <a:cubicBezTo>
                      <a:pt x="509568" y="202787"/>
                      <a:pt x="521951" y="211455"/>
                      <a:pt x="536810" y="212312"/>
                    </a:cubicBezTo>
                    <a:cubicBezTo>
                      <a:pt x="553859" y="213360"/>
                      <a:pt x="561956" y="225933"/>
                      <a:pt x="563765" y="236506"/>
                    </a:cubicBezTo>
                    <a:cubicBezTo>
                      <a:pt x="565575" y="247269"/>
                      <a:pt x="562051" y="262319"/>
                      <a:pt x="545858" y="269177"/>
                    </a:cubicBezTo>
                    <a:cubicBezTo>
                      <a:pt x="532142" y="274987"/>
                      <a:pt x="522903" y="287750"/>
                      <a:pt x="521855" y="302705"/>
                    </a:cubicBezTo>
                    <a:cubicBezTo>
                      <a:pt x="520712" y="317564"/>
                      <a:pt x="527666" y="331089"/>
                      <a:pt x="540334" y="338804"/>
                    </a:cubicBezTo>
                    <a:cubicBezTo>
                      <a:pt x="554240" y="347282"/>
                      <a:pt x="556145" y="361379"/>
                      <a:pt x="553288" y="371761"/>
                    </a:cubicBezTo>
                    <a:cubicBezTo>
                      <a:pt x="550430" y="381857"/>
                      <a:pt x="541286" y="393764"/>
                      <a:pt x="524999" y="393764"/>
                    </a:cubicBezTo>
                    <a:cubicBezTo>
                      <a:pt x="524046" y="393764"/>
                      <a:pt x="523094" y="393764"/>
                      <a:pt x="522141" y="393668"/>
                    </a:cubicBezTo>
                    <a:cubicBezTo>
                      <a:pt x="520903" y="393573"/>
                      <a:pt x="519760" y="393478"/>
                      <a:pt x="518617" y="393478"/>
                    </a:cubicBezTo>
                    <a:cubicBezTo>
                      <a:pt x="504425" y="393478"/>
                      <a:pt x="491661" y="400907"/>
                      <a:pt x="484613" y="413385"/>
                    </a:cubicBezTo>
                    <a:cubicBezTo>
                      <a:pt x="477564" y="425768"/>
                      <a:pt x="477659" y="440531"/>
                      <a:pt x="484994" y="452914"/>
                    </a:cubicBezTo>
                    <a:cubicBezTo>
                      <a:pt x="490613" y="462344"/>
                      <a:pt x="490804" y="473107"/>
                      <a:pt x="485470" y="482441"/>
                    </a:cubicBezTo>
                    <a:cubicBezTo>
                      <a:pt x="480041" y="491966"/>
                      <a:pt x="469849" y="498158"/>
                      <a:pt x="459371" y="498158"/>
                    </a:cubicBezTo>
                    <a:cubicBezTo>
                      <a:pt x="453847" y="498158"/>
                      <a:pt x="448513" y="496538"/>
                      <a:pt x="443560" y="493300"/>
                    </a:cubicBezTo>
                    <a:cubicBezTo>
                      <a:pt x="437273" y="489204"/>
                      <a:pt x="430034" y="487109"/>
                      <a:pt x="422700" y="487109"/>
                    </a:cubicBezTo>
                    <a:cubicBezTo>
                      <a:pt x="412032" y="487109"/>
                      <a:pt x="401555" y="491681"/>
                      <a:pt x="394030" y="499586"/>
                    </a:cubicBezTo>
                    <a:cubicBezTo>
                      <a:pt x="386600" y="507397"/>
                      <a:pt x="382790" y="517779"/>
                      <a:pt x="383362" y="528733"/>
                    </a:cubicBezTo>
                    <a:cubicBezTo>
                      <a:pt x="383933" y="539591"/>
                      <a:pt x="379457" y="546640"/>
                      <a:pt x="375551" y="550736"/>
                    </a:cubicBezTo>
                    <a:cubicBezTo>
                      <a:pt x="369932" y="556736"/>
                      <a:pt x="361550" y="560261"/>
                      <a:pt x="353168" y="560261"/>
                    </a:cubicBezTo>
                    <a:cubicBezTo>
                      <a:pt x="342690" y="560261"/>
                      <a:pt x="333641" y="554831"/>
                      <a:pt x="328307" y="545306"/>
                    </a:cubicBezTo>
                    <a:cubicBezTo>
                      <a:pt x="321354" y="532924"/>
                      <a:pt x="308781" y="525590"/>
                      <a:pt x="294684" y="525590"/>
                    </a:cubicBezTo>
                    <a:cubicBezTo>
                      <a:pt x="279063" y="525590"/>
                      <a:pt x="265347" y="534448"/>
                      <a:pt x="258870" y="548735"/>
                    </a:cubicBezTo>
                    <a:cubicBezTo>
                      <a:pt x="253822" y="559594"/>
                      <a:pt x="243821" y="566166"/>
                      <a:pt x="232105" y="566166"/>
                    </a:cubicBezTo>
                    <a:close/>
                  </a:path>
                </a:pathLst>
              </a:custGeom>
              <a:solidFill>
                <a:srgbClr val="C127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800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2208DB4-398B-173F-8C98-F0EB8D244B93}"/>
                  </a:ext>
                </a:extLst>
              </p:cNvPr>
              <p:cNvSpPr/>
              <p:nvPr/>
            </p:nvSpPr>
            <p:spPr>
              <a:xfrm>
                <a:off x="5782672" y="3043332"/>
                <a:ext cx="573776" cy="575595"/>
              </a:xfrm>
              <a:custGeom>
                <a:avLst/>
                <a:gdLst>
                  <a:gd name="connsiteX0" fmla="*/ 278465 w 573776"/>
                  <a:gd name="connsiteY0" fmla="*/ 9525 h 575595"/>
                  <a:gd name="connsiteX1" fmla="*/ 301801 w 573776"/>
                  <a:gd name="connsiteY1" fmla="*/ 27432 h 575595"/>
                  <a:gd name="connsiteX2" fmla="*/ 343807 w 573776"/>
                  <a:gd name="connsiteY2" fmla="*/ 59436 h 575595"/>
                  <a:gd name="connsiteX3" fmla="*/ 378287 w 573776"/>
                  <a:gd name="connsiteY3" fmla="*/ 42577 h 575595"/>
                  <a:gd name="connsiteX4" fmla="*/ 397147 w 573776"/>
                  <a:gd name="connsiteY4" fmla="*/ 33052 h 575595"/>
                  <a:gd name="connsiteX5" fmla="*/ 417149 w 573776"/>
                  <a:gd name="connsiteY5" fmla="*/ 42577 h 575595"/>
                  <a:gd name="connsiteX6" fmla="*/ 421626 w 573776"/>
                  <a:gd name="connsiteY6" fmla="*/ 62960 h 575595"/>
                  <a:gd name="connsiteX7" fmla="*/ 430198 w 573776"/>
                  <a:gd name="connsiteY7" fmla="*/ 99346 h 575595"/>
                  <a:gd name="connsiteX8" fmla="*/ 464107 w 573776"/>
                  <a:gd name="connsiteY8" fmla="*/ 115729 h 575595"/>
                  <a:gd name="connsiteX9" fmla="*/ 482110 w 573776"/>
                  <a:gd name="connsiteY9" fmla="*/ 111824 h 575595"/>
                  <a:gd name="connsiteX10" fmla="*/ 492682 w 573776"/>
                  <a:gd name="connsiteY10" fmla="*/ 109442 h 575595"/>
                  <a:gd name="connsiteX11" fmla="*/ 514495 w 573776"/>
                  <a:gd name="connsiteY11" fmla="*/ 123920 h 575595"/>
                  <a:gd name="connsiteX12" fmla="*/ 510780 w 573776"/>
                  <a:gd name="connsiteY12" fmla="*/ 150209 h 575595"/>
                  <a:gd name="connsiteX13" fmla="*/ 504208 w 573776"/>
                  <a:gd name="connsiteY13" fmla="*/ 195929 h 575595"/>
                  <a:gd name="connsiteX14" fmla="*/ 541450 w 573776"/>
                  <a:gd name="connsiteY14" fmla="*/ 221933 h 575595"/>
                  <a:gd name="connsiteX15" fmla="*/ 564025 w 573776"/>
                  <a:gd name="connsiteY15" fmla="*/ 242126 h 575595"/>
                  <a:gd name="connsiteX16" fmla="*/ 548975 w 573776"/>
                  <a:gd name="connsiteY16" fmla="*/ 269558 h 575595"/>
                  <a:gd name="connsiteX17" fmla="*/ 522019 w 573776"/>
                  <a:gd name="connsiteY17" fmla="*/ 307086 h 575595"/>
                  <a:gd name="connsiteX18" fmla="*/ 542784 w 573776"/>
                  <a:gd name="connsiteY18" fmla="*/ 347567 h 575595"/>
                  <a:gd name="connsiteX19" fmla="*/ 553547 w 573776"/>
                  <a:gd name="connsiteY19" fmla="*/ 375190 h 575595"/>
                  <a:gd name="connsiteX20" fmla="*/ 529830 w 573776"/>
                  <a:gd name="connsiteY20" fmla="*/ 393668 h 575595"/>
                  <a:gd name="connsiteX21" fmla="*/ 527353 w 573776"/>
                  <a:gd name="connsiteY21" fmla="*/ 393573 h 575595"/>
                  <a:gd name="connsiteX22" fmla="*/ 523448 w 573776"/>
                  <a:gd name="connsiteY22" fmla="*/ 393383 h 575595"/>
                  <a:gd name="connsiteX23" fmla="*/ 485348 w 573776"/>
                  <a:gd name="connsiteY23" fmla="*/ 415671 h 575595"/>
                  <a:gd name="connsiteX24" fmla="*/ 485824 w 573776"/>
                  <a:gd name="connsiteY24" fmla="*/ 459962 h 575595"/>
                  <a:gd name="connsiteX25" fmla="*/ 486301 w 573776"/>
                  <a:gd name="connsiteY25" fmla="*/ 484632 h 575595"/>
                  <a:gd name="connsiteX26" fmla="*/ 464393 w 573776"/>
                  <a:gd name="connsiteY26" fmla="*/ 497967 h 575595"/>
                  <a:gd name="connsiteX27" fmla="*/ 451153 w 573776"/>
                  <a:gd name="connsiteY27" fmla="*/ 493871 h 575595"/>
                  <a:gd name="connsiteX28" fmla="*/ 427722 w 573776"/>
                  <a:gd name="connsiteY28" fmla="*/ 486918 h 575595"/>
                  <a:gd name="connsiteX29" fmla="*/ 395623 w 573776"/>
                  <a:gd name="connsiteY29" fmla="*/ 500825 h 575595"/>
                  <a:gd name="connsiteX30" fmla="*/ 383621 w 573776"/>
                  <a:gd name="connsiteY30" fmla="*/ 533495 h 575595"/>
                  <a:gd name="connsiteX31" fmla="*/ 377144 w 573776"/>
                  <a:gd name="connsiteY31" fmla="*/ 551974 h 575595"/>
                  <a:gd name="connsiteX32" fmla="*/ 358189 w 573776"/>
                  <a:gd name="connsiteY32" fmla="*/ 560070 h 575595"/>
                  <a:gd name="connsiteX33" fmla="*/ 337425 w 573776"/>
                  <a:gd name="connsiteY33" fmla="*/ 547592 h 575595"/>
                  <a:gd name="connsiteX34" fmla="*/ 299611 w 573776"/>
                  <a:gd name="connsiteY34" fmla="*/ 525399 h 575595"/>
                  <a:gd name="connsiteX35" fmla="*/ 259510 w 573776"/>
                  <a:gd name="connsiteY35" fmla="*/ 551307 h 575595"/>
                  <a:gd name="connsiteX36" fmla="*/ 237127 w 573776"/>
                  <a:gd name="connsiteY36" fmla="*/ 566071 h 575595"/>
                  <a:gd name="connsiteX37" fmla="*/ 212457 w 573776"/>
                  <a:gd name="connsiteY37" fmla="*/ 542163 h 575595"/>
                  <a:gd name="connsiteX38" fmla="*/ 168832 w 573776"/>
                  <a:gd name="connsiteY38" fmla="*/ 499777 h 575595"/>
                  <a:gd name="connsiteX39" fmla="*/ 142162 w 573776"/>
                  <a:gd name="connsiteY39" fmla="*/ 509111 h 575595"/>
                  <a:gd name="connsiteX40" fmla="*/ 127113 w 573776"/>
                  <a:gd name="connsiteY40" fmla="*/ 514541 h 575595"/>
                  <a:gd name="connsiteX41" fmla="*/ 105777 w 573776"/>
                  <a:gd name="connsiteY41" fmla="*/ 502349 h 575595"/>
                  <a:gd name="connsiteX42" fmla="*/ 104824 w 573776"/>
                  <a:gd name="connsiteY42" fmla="*/ 478917 h 575595"/>
                  <a:gd name="connsiteX43" fmla="*/ 102729 w 573776"/>
                  <a:gd name="connsiteY43" fmla="*/ 436436 h 575595"/>
                  <a:gd name="connsiteX44" fmla="*/ 66153 w 573776"/>
                  <a:gd name="connsiteY44" fmla="*/ 415957 h 575595"/>
                  <a:gd name="connsiteX45" fmla="*/ 66153 w 573776"/>
                  <a:gd name="connsiteY45" fmla="*/ 415957 h 575595"/>
                  <a:gd name="connsiteX46" fmla="*/ 57961 w 573776"/>
                  <a:gd name="connsiteY46" fmla="*/ 416719 h 575595"/>
                  <a:gd name="connsiteX47" fmla="*/ 52913 w 573776"/>
                  <a:gd name="connsiteY47" fmla="*/ 417195 h 575595"/>
                  <a:gd name="connsiteX48" fmla="*/ 30339 w 573776"/>
                  <a:gd name="connsiteY48" fmla="*/ 400241 h 575595"/>
                  <a:gd name="connsiteX49" fmla="*/ 39292 w 573776"/>
                  <a:gd name="connsiteY49" fmla="*/ 372332 h 575595"/>
                  <a:gd name="connsiteX50" fmla="*/ 56533 w 573776"/>
                  <a:gd name="connsiteY50" fmla="*/ 329470 h 575595"/>
                  <a:gd name="connsiteX51" fmla="*/ 26719 w 573776"/>
                  <a:gd name="connsiteY51" fmla="*/ 295275 h 575595"/>
                  <a:gd name="connsiteX52" fmla="*/ 9670 w 573776"/>
                  <a:gd name="connsiteY52" fmla="*/ 270129 h 575595"/>
                  <a:gd name="connsiteX53" fmla="*/ 30720 w 573776"/>
                  <a:gd name="connsiteY53" fmla="*/ 247079 h 575595"/>
                  <a:gd name="connsiteX54" fmla="*/ 65772 w 573776"/>
                  <a:gd name="connsiteY54" fmla="*/ 217170 h 575595"/>
                  <a:gd name="connsiteX55" fmla="*/ 55390 w 573776"/>
                  <a:gd name="connsiteY55" fmla="*/ 172688 h 575595"/>
                  <a:gd name="connsiteX56" fmla="*/ 49960 w 573776"/>
                  <a:gd name="connsiteY56" fmla="*/ 145828 h 575595"/>
                  <a:gd name="connsiteX57" fmla="*/ 72535 w 573776"/>
                  <a:gd name="connsiteY57" fmla="*/ 130016 h 575595"/>
                  <a:gd name="connsiteX58" fmla="*/ 81107 w 573776"/>
                  <a:gd name="connsiteY58" fmla="*/ 131540 h 575595"/>
                  <a:gd name="connsiteX59" fmla="*/ 95299 w 573776"/>
                  <a:gd name="connsiteY59" fmla="*/ 133922 h 575595"/>
                  <a:gd name="connsiteX60" fmla="*/ 130542 w 573776"/>
                  <a:gd name="connsiteY60" fmla="*/ 115919 h 575595"/>
                  <a:gd name="connsiteX61" fmla="*/ 137305 w 573776"/>
                  <a:gd name="connsiteY61" fmla="*/ 76962 h 575595"/>
                  <a:gd name="connsiteX62" fmla="*/ 140829 w 573776"/>
                  <a:gd name="connsiteY62" fmla="*/ 55055 h 575595"/>
                  <a:gd name="connsiteX63" fmla="*/ 161689 w 573776"/>
                  <a:gd name="connsiteY63" fmla="*/ 44387 h 575595"/>
                  <a:gd name="connsiteX64" fmla="*/ 179024 w 573776"/>
                  <a:gd name="connsiteY64" fmla="*/ 52197 h 575595"/>
                  <a:gd name="connsiteX65" fmla="*/ 210457 w 573776"/>
                  <a:gd name="connsiteY65" fmla="*/ 65913 h 575595"/>
                  <a:gd name="connsiteX66" fmla="*/ 253891 w 573776"/>
                  <a:gd name="connsiteY66" fmla="*/ 29909 h 575595"/>
                  <a:gd name="connsiteX67" fmla="*/ 278465 w 573776"/>
                  <a:gd name="connsiteY67" fmla="*/ 9525 h 575595"/>
                  <a:gd name="connsiteX68" fmla="*/ 278465 w 573776"/>
                  <a:gd name="connsiteY68" fmla="*/ 0 h 575595"/>
                  <a:gd name="connsiteX69" fmla="*/ 244461 w 573776"/>
                  <a:gd name="connsiteY69" fmla="*/ 28194 h 575595"/>
                  <a:gd name="connsiteX70" fmla="*/ 244461 w 573776"/>
                  <a:gd name="connsiteY70" fmla="*/ 28194 h 575595"/>
                  <a:gd name="connsiteX71" fmla="*/ 210361 w 573776"/>
                  <a:gd name="connsiteY71" fmla="*/ 56483 h 575595"/>
                  <a:gd name="connsiteX72" fmla="*/ 185882 w 573776"/>
                  <a:gd name="connsiteY72" fmla="*/ 45815 h 575595"/>
                  <a:gd name="connsiteX73" fmla="*/ 185882 w 573776"/>
                  <a:gd name="connsiteY73" fmla="*/ 45815 h 575595"/>
                  <a:gd name="connsiteX74" fmla="*/ 161593 w 573776"/>
                  <a:gd name="connsiteY74" fmla="*/ 34957 h 575595"/>
                  <a:gd name="connsiteX75" fmla="*/ 128161 w 573776"/>
                  <a:gd name="connsiteY75" fmla="*/ 79820 h 575595"/>
                  <a:gd name="connsiteX76" fmla="*/ 128161 w 573776"/>
                  <a:gd name="connsiteY76" fmla="*/ 79820 h 575595"/>
                  <a:gd name="connsiteX77" fmla="*/ 95299 w 573776"/>
                  <a:gd name="connsiteY77" fmla="*/ 124492 h 575595"/>
                  <a:gd name="connsiteX78" fmla="*/ 84155 w 573776"/>
                  <a:gd name="connsiteY78" fmla="*/ 122587 h 575595"/>
                  <a:gd name="connsiteX79" fmla="*/ 84155 w 573776"/>
                  <a:gd name="connsiteY79" fmla="*/ 122587 h 575595"/>
                  <a:gd name="connsiteX80" fmla="*/ 72439 w 573776"/>
                  <a:gd name="connsiteY80" fmla="*/ 120587 h 575595"/>
                  <a:gd name="connsiteX81" fmla="*/ 48532 w 573776"/>
                  <a:gd name="connsiteY81" fmla="*/ 179451 h 575595"/>
                  <a:gd name="connsiteX82" fmla="*/ 48532 w 573776"/>
                  <a:gd name="connsiteY82" fmla="*/ 179451 h 575595"/>
                  <a:gd name="connsiteX83" fmla="*/ 29196 w 573776"/>
                  <a:gd name="connsiteY83" fmla="*/ 237744 h 575595"/>
                  <a:gd name="connsiteX84" fmla="*/ 23767 w 573776"/>
                  <a:gd name="connsiteY84" fmla="*/ 304514 h 575595"/>
                  <a:gd name="connsiteX85" fmla="*/ 23767 w 573776"/>
                  <a:gd name="connsiteY85" fmla="*/ 304514 h 575595"/>
                  <a:gd name="connsiteX86" fmla="*/ 33482 w 573776"/>
                  <a:gd name="connsiteY86" fmla="*/ 364903 h 575595"/>
                  <a:gd name="connsiteX87" fmla="*/ 33482 w 573776"/>
                  <a:gd name="connsiteY87" fmla="*/ 364903 h 575595"/>
                  <a:gd name="connsiteX88" fmla="*/ 52723 w 573776"/>
                  <a:gd name="connsiteY88" fmla="*/ 426911 h 575595"/>
                  <a:gd name="connsiteX89" fmla="*/ 59581 w 573776"/>
                  <a:gd name="connsiteY89" fmla="*/ 426244 h 575595"/>
                  <a:gd name="connsiteX90" fmla="*/ 59581 w 573776"/>
                  <a:gd name="connsiteY90" fmla="*/ 426244 h 575595"/>
                  <a:gd name="connsiteX91" fmla="*/ 66058 w 573776"/>
                  <a:gd name="connsiteY91" fmla="*/ 425672 h 575595"/>
                  <a:gd name="connsiteX92" fmla="*/ 96157 w 573776"/>
                  <a:gd name="connsiteY92" fmla="*/ 474917 h 575595"/>
                  <a:gd name="connsiteX93" fmla="*/ 96157 w 573776"/>
                  <a:gd name="connsiteY93" fmla="*/ 474917 h 575595"/>
                  <a:gd name="connsiteX94" fmla="*/ 126922 w 573776"/>
                  <a:gd name="connsiteY94" fmla="*/ 524161 h 575595"/>
                  <a:gd name="connsiteX95" fmla="*/ 147782 w 573776"/>
                  <a:gd name="connsiteY95" fmla="*/ 516636 h 575595"/>
                  <a:gd name="connsiteX96" fmla="*/ 147782 w 573776"/>
                  <a:gd name="connsiteY96" fmla="*/ 516636 h 575595"/>
                  <a:gd name="connsiteX97" fmla="*/ 168642 w 573776"/>
                  <a:gd name="connsiteY97" fmla="*/ 509302 h 575595"/>
                  <a:gd name="connsiteX98" fmla="*/ 202741 w 573776"/>
                  <a:gd name="connsiteY98" fmla="*/ 542449 h 575595"/>
                  <a:gd name="connsiteX99" fmla="*/ 202741 w 573776"/>
                  <a:gd name="connsiteY99" fmla="*/ 542449 h 575595"/>
                  <a:gd name="connsiteX100" fmla="*/ 236936 w 573776"/>
                  <a:gd name="connsiteY100" fmla="*/ 575596 h 575595"/>
                  <a:gd name="connsiteX101" fmla="*/ 267988 w 573776"/>
                  <a:gd name="connsiteY101" fmla="*/ 555212 h 575595"/>
                  <a:gd name="connsiteX102" fmla="*/ 267988 w 573776"/>
                  <a:gd name="connsiteY102" fmla="*/ 555212 h 575595"/>
                  <a:gd name="connsiteX103" fmla="*/ 299420 w 573776"/>
                  <a:gd name="connsiteY103" fmla="*/ 534924 h 575595"/>
                  <a:gd name="connsiteX104" fmla="*/ 328852 w 573776"/>
                  <a:gd name="connsiteY104" fmla="*/ 552260 h 575595"/>
                  <a:gd name="connsiteX105" fmla="*/ 328852 w 573776"/>
                  <a:gd name="connsiteY105" fmla="*/ 552260 h 575595"/>
                  <a:gd name="connsiteX106" fmla="*/ 357904 w 573776"/>
                  <a:gd name="connsiteY106" fmla="*/ 569595 h 575595"/>
                  <a:gd name="connsiteX107" fmla="*/ 392860 w 573776"/>
                  <a:gd name="connsiteY107" fmla="*/ 533019 h 575595"/>
                  <a:gd name="connsiteX108" fmla="*/ 392860 w 573776"/>
                  <a:gd name="connsiteY108" fmla="*/ 533019 h 575595"/>
                  <a:gd name="connsiteX109" fmla="*/ 427436 w 573776"/>
                  <a:gd name="connsiteY109" fmla="*/ 496443 h 575595"/>
                  <a:gd name="connsiteX110" fmla="*/ 445724 w 573776"/>
                  <a:gd name="connsiteY110" fmla="*/ 501872 h 575595"/>
                  <a:gd name="connsiteX111" fmla="*/ 445724 w 573776"/>
                  <a:gd name="connsiteY111" fmla="*/ 501872 h 575595"/>
                  <a:gd name="connsiteX112" fmla="*/ 464107 w 573776"/>
                  <a:gd name="connsiteY112" fmla="*/ 507492 h 575595"/>
                  <a:gd name="connsiteX113" fmla="*/ 493730 w 573776"/>
                  <a:gd name="connsiteY113" fmla="*/ 455105 h 575595"/>
                  <a:gd name="connsiteX114" fmla="*/ 493730 w 573776"/>
                  <a:gd name="connsiteY114" fmla="*/ 455105 h 575595"/>
                  <a:gd name="connsiteX115" fmla="*/ 523258 w 573776"/>
                  <a:gd name="connsiteY115" fmla="*/ 402908 h 575595"/>
                  <a:gd name="connsiteX116" fmla="*/ 526401 w 573776"/>
                  <a:gd name="connsiteY116" fmla="*/ 403003 h 575595"/>
                  <a:gd name="connsiteX117" fmla="*/ 526401 w 573776"/>
                  <a:gd name="connsiteY117" fmla="*/ 403003 h 575595"/>
                  <a:gd name="connsiteX118" fmla="*/ 529735 w 573776"/>
                  <a:gd name="connsiteY118" fmla="*/ 403098 h 575595"/>
                  <a:gd name="connsiteX119" fmla="*/ 547546 w 573776"/>
                  <a:gd name="connsiteY119" fmla="*/ 339281 h 575595"/>
                  <a:gd name="connsiteX120" fmla="*/ 547546 w 573776"/>
                  <a:gd name="connsiteY120" fmla="*/ 339281 h 575595"/>
                  <a:gd name="connsiteX121" fmla="*/ 552499 w 573776"/>
                  <a:gd name="connsiteY121" fmla="*/ 278225 h 575595"/>
                  <a:gd name="connsiteX122" fmla="*/ 552499 w 573776"/>
                  <a:gd name="connsiteY122" fmla="*/ 278225 h 575595"/>
                  <a:gd name="connsiteX123" fmla="*/ 541831 w 573776"/>
                  <a:gd name="connsiteY123" fmla="*/ 212312 h 575595"/>
                  <a:gd name="connsiteX124" fmla="*/ 541831 w 573776"/>
                  <a:gd name="connsiteY124" fmla="*/ 212312 h 575595"/>
                  <a:gd name="connsiteX125" fmla="*/ 518019 w 573776"/>
                  <a:gd name="connsiteY125" fmla="*/ 156210 h 575595"/>
                  <a:gd name="connsiteX126" fmla="*/ 518019 w 573776"/>
                  <a:gd name="connsiteY126" fmla="*/ 156210 h 575595"/>
                  <a:gd name="connsiteX127" fmla="*/ 492587 w 573776"/>
                  <a:gd name="connsiteY127" fmla="*/ 99822 h 575595"/>
                  <a:gd name="connsiteX128" fmla="*/ 478109 w 573776"/>
                  <a:gd name="connsiteY128" fmla="*/ 103061 h 575595"/>
                  <a:gd name="connsiteX129" fmla="*/ 478109 w 573776"/>
                  <a:gd name="connsiteY129" fmla="*/ 103061 h 575595"/>
                  <a:gd name="connsiteX130" fmla="*/ 464012 w 573776"/>
                  <a:gd name="connsiteY130" fmla="*/ 106109 h 575595"/>
                  <a:gd name="connsiteX131" fmla="*/ 430865 w 573776"/>
                  <a:gd name="connsiteY131" fmla="*/ 64865 h 575595"/>
                  <a:gd name="connsiteX132" fmla="*/ 430865 w 573776"/>
                  <a:gd name="connsiteY132" fmla="*/ 64865 h 575595"/>
                  <a:gd name="connsiteX133" fmla="*/ 397051 w 573776"/>
                  <a:gd name="connsiteY133" fmla="*/ 23431 h 575595"/>
                  <a:gd name="connsiteX134" fmla="*/ 370762 w 573776"/>
                  <a:gd name="connsiteY134" fmla="*/ 36576 h 575595"/>
                  <a:gd name="connsiteX135" fmla="*/ 370762 w 573776"/>
                  <a:gd name="connsiteY135" fmla="*/ 36576 h 575595"/>
                  <a:gd name="connsiteX136" fmla="*/ 343807 w 573776"/>
                  <a:gd name="connsiteY136" fmla="*/ 49816 h 575595"/>
                  <a:gd name="connsiteX137" fmla="*/ 311041 w 573776"/>
                  <a:gd name="connsiteY137" fmla="*/ 24860 h 575595"/>
                  <a:gd name="connsiteX138" fmla="*/ 311041 w 573776"/>
                  <a:gd name="connsiteY138" fmla="*/ 24860 h 575595"/>
                  <a:gd name="connsiteX139" fmla="*/ 278465 w 573776"/>
                  <a:gd name="connsiteY139" fmla="*/ 0 h 575595"/>
                  <a:gd name="connsiteX140" fmla="*/ 278465 w 573776"/>
                  <a:gd name="connsiteY140" fmla="*/ 0 h 57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573776" h="575595">
                    <a:moveTo>
                      <a:pt x="278465" y="9525"/>
                    </a:moveTo>
                    <a:cubicBezTo>
                      <a:pt x="287419" y="9525"/>
                      <a:pt x="298182" y="14192"/>
                      <a:pt x="301801" y="27432"/>
                    </a:cubicBezTo>
                    <a:cubicBezTo>
                      <a:pt x="307040" y="46577"/>
                      <a:pt x="323899" y="59436"/>
                      <a:pt x="343807" y="59436"/>
                    </a:cubicBezTo>
                    <a:cubicBezTo>
                      <a:pt x="357237" y="59436"/>
                      <a:pt x="369810" y="53245"/>
                      <a:pt x="378287" y="42577"/>
                    </a:cubicBezTo>
                    <a:cubicBezTo>
                      <a:pt x="384478" y="34671"/>
                      <a:pt x="391908" y="33052"/>
                      <a:pt x="397147" y="33052"/>
                    </a:cubicBezTo>
                    <a:cubicBezTo>
                      <a:pt x="404767" y="33052"/>
                      <a:pt x="412387" y="36767"/>
                      <a:pt x="417149" y="42577"/>
                    </a:cubicBezTo>
                    <a:cubicBezTo>
                      <a:pt x="420292" y="46577"/>
                      <a:pt x="423721" y="53245"/>
                      <a:pt x="421626" y="62960"/>
                    </a:cubicBezTo>
                    <a:cubicBezTo>
                      <a:pt x="418768" y="75914"/>
                      <a:pt x="421912" y="89154"/>
                      <a:pt x="430198" y="99346"/>
                    </a:cubicBezTo>
                    <a:cubicBezTo>
                      <a:pt x="438485" y="109633"/>
                      <a:pt x="451153" y="115729"/>
                      <a:pt x="464107" y="115729"/>
                    </a:cubicBezTo>
                    <a:cubicBezTo>
                      <a:pt x="470299" y="115729"/>
                      <a:pt x="476299" y="114395"/>
                      <a:pt x="482110" y="111824"/>
                    </a:cubicBezTo>
                    <a:cubicBezTo>
                      <a:pt x="485634" y="110204"/>
                      <a:pt x="489158" y="109442"/>
                      <a:pt x="492682" y="109442"/>
                    </a:cubicBezTo>
                    <a:cubicBezTo>
                      <a:pt x="501826" y="109442"/>
                      <a:pt x="510304" y="115157"/>
                      <a:pt x="514495" y="123920"/>
                    </a:cubicBezTo>
                    <a:cubicBezTo>
                      <a:pt x="516495" y="128111"/>
                      <a:pt x="520019" y="139065"/>
                      <a:pt x="510780" y="150209"/>
                    </a:cubicBezTo>
                    <a:cubicBezTo>
                      <a:pt x="500112" y="163068"/>
                      <a:pt x="497540" y="180594"/>
                      <a:pt x="504208" y="195929"/>
                    </a:cubicBezTo>
                    <a:cubicBezTo>
                      <a:pt x="510780" y="210979"/>
                      <a:pt x="524972" y="220980"/>
                      <a:pt x="541450" y="221933"/>
                    </a:cubicBezTo>
                    <a:cubicBezTo>
                      <a:pt x="555643" y="222790"/>
                      <a:pt x="562405" y="232886"/>
                      <a:pt x="564025" y="242126"/>
                    </a:cubicBezTo>
                    <a:cubicBezTo>
                      <a:pt x="565549" y="251174"/>
                      <a:pt x="562596" y="263843"/>
                      <a:pt x="548975" y="269558"/>
                    </a:cubicBezTo>
                    <a:cubicBezTo>
                      <a:pt x="533640" y="276035"/>
                      <a:pt x="523258" y="290417"/>
                      <a:pt x="522019" y="307086"/>
                    </a:cubicBezTo>
                    <a:cubicBezTo>
                      <a:pt x="520781" y="323564"/>
                      <a:pt x="528782" y="339090"/>
                      <a:pt x="542784" y="347567"/>
                    </a:cubicBezTo>
                    <a:cubicBezTo>
                      <a:pt x="554500" y="354711"/>
                      <a:pt x="556024" y="366522"/>
                      <a:pt x="553547" y="375190"/>
                    </a:cubicBezTo>
                    <a:cubicBezTo>
                      <a:pt x="551166" y="383762"/>
                      <a:pt x="543546" y="393668"/>
                      <a:pt x="529830" y="393668"/>
                    </a:cubicBezTo>
                    <a:cubicBezTo>
                      <a:pt x="528973" y="393668"/>
                      <a:pt x="528211" y="393668"/>
                      <a:pt x="527353" y="393573"/>
                    </a:cubicBezTo>
                    <a:cubicBezTo>
                      <a:pt x="526020" y="393478"/>
                      <a:pt x="524686" y="393383"/>
                      <a:pt x="523448" y="393383"/>
                    </a:cubicBezTo>
                    <a:cubicBezTo>
                      <a:pt x="507541" y="393383"/>
                      <a:pt x="493254" y="401765"/>
                      <a:pt x="485348" y="415671"/>
                    </a:cubicBezTo>
                    <a:cubicBezTo>
                      <a:pt x="477442" y="429578"/>
                      <a:pt x="477633" y="446151"/>
                      <a:pt x="485824" y="459962"/>
                    </a:cubicBezTo>
                    <a:cubicBezTo>
                      <a:pt x="492301" y="470821"/>
                      <a:pt x="488872" y="480060"/>
                      <a:pt x="486301" y="484632"/>
                    </a:cubicBezTo>
                    <a:cubicBezTo>
                      <a:pt x="481729" y="492728"/>
                      <a:pt x="473061" y="497967"/>
                      <a:pt x="464393" y="497967"/>
                    </a:cubicBezTo>
                    <a:cubicBezTo>
                      <a:pt x="459821" y="497967"/>
                      <a:pt x="455344" y="496538"/>
                      <a:pt x="451153" y="493871"/>
                    </a:cubicBezTo>
                    <a:cubicBezTo>
                      <a:pt x="444105" y="489299"/>
                      <a:pt x="436009" y="486918"/>
                      <a:pt x="427722" y="486918"/>
                    </a:cubicBezTo>
                    <a:cubicBezTo>
                      <a:pt x="415720" y="486918"/>
                      <a:pt x="404005" y="491966"/>
                      <a:pt x="395623" y="500825"/>
                    </a:cubicBezTo>
                    <a:cubicBezTo>
                      <a:pt x="387241" y="509587"/>
                      <a:pt x="383050" y="521208"/>
                      <a:pt x="383621" y="533495"/>
                    </a:cubicBezTo>
                    <a:cubicBezTo>
                      <a:pt x="384097" y="542639"/>
                      <a:pt x="380383" y="548545"/>
                      <a:pt x="377144" y="551974"/>
                    </a:cubicBezTo>
                    <a:cubicBezTo>
                      <a:pt x="372382" y="557022"/>
                      <a:pt x="365238" y="560070"/>
                      <a:pt x="358189" y="560070"/>
                    </a:cubicBezTo>
                    <a:cubicBezTo>
                      <a:pt x="353046" y="560070"/>
                      <a:pt x="343521" y="558451"/>
                      <a:pt x="337425" y="547592"/>
                    </a:cubicBezTo>
                    <a:cubicBezTo>
                      <a:pt x="329614" y="533686"/>
                      <a:pt x="315517" y="525399"/>
                      <a:pt x="299611" y="525399"/>
                    </a:cubicBezTo>
                    <a:cubicBezTo>
                      <a:pt x="282180" y="525399"/>
                      <a:pt x="266749" y="535305"/>
                      <a:pt x="259510" y="551307"/>
                    </a:cubicBezTo>
                    <a:cubicBezTo>
                      <a:pt x="253414" y="564642"/>
                      <a:pt x="241889" y="566071"/>
                      <a:pt x="237127" y="566071"/>
                    </a:cubicBezTo>
                    <a:cubicBezTo>
                      <a:pt x="225125" y="566071"/>
                      <a:pt x="212838" y="557879"/>
                      <a:pt x="212457" y="542163"/>
                    </a:cubicBezTo>
                    <a:cubicBezTo>
                      <a:pt x="211790" y="518351"/>
                      <a:pt x="192645" y="499777"/>
                      <a:pt x="168832" y="499777"/>
                    </a:cubicBezTo>
                    <a:cubicBezTo>
                      <a:pt x="159117" y="499777"/>
                      <a:pt x="149878" y="503015"/>
                      <a:pt x="142162" y="509111"/>
                    </a:cubicBezTo>
                    <a:cubicBezTo>
                      <a:pt x="137495" y="512731"/>
                      <a:pt x="132447" y="514541"/>
                      <a:pt x="127113" y="514541"/>
                    </a:cubicBezTo>
                    <a:cubicBezTo>
                      <a:pt x="118731" y="514541"/>
                      <a:pt x="110444" y="509778"/>
                      <a:pt x="105777" y="502349"/>
                    </a:cubicBezTo>
                    <a:cubicBezTo>
                      <a:pt x="103205" y="498253"/>
                      <a:pt x="99681" y="489680"/>
                      <a:pt x="104824" y="478917"/>
                    </a:cubicBezTo>
                    <a:cubicBezTo>
                      <a:pt x="111492" y="465201"/>
                      <a:pt x="110730" y="449294"/>
                      <a:pt x="102729" y="436436"/>
                    </a:cubicBezTo>
                    <a:cubicBezTo>
                      <a:pt x="94728" y="423672"/>
                      <a:pt x="81107" y="415957"/>
                      <a:pt x="66153" y="415957"/>
                    </a:cubicBezTo>
                    <a:cubicBezTo>
                      <a:pt x="66153" y="415957"/>
                      <a:pt x="66153" y="415957"/>
                      <a:pt x="66153" y="415957"/>
                    </a:cubicBezTo>
                    <a:cubicBezTo>
                      <a:pt x="63486" y="415957"/>
                      <a:pt x="60724" y="416243"/>
                      <a:pt x="57961" y="416719"/>
                    </a:cubicBezTo>
                    <a:cubicBezTo>
                      <a:pt x="56247" y="417005"/>
                      <a:pt x="54532" y="417195"/>
                      <a:pt x="52913" y="417195"/>
                    </a:cubicBezTo>
                    <a:cubicBezTo>
                      <a:pt x="40435" y="417195"/>
                      <a:pt x="32911" y="408051"/>
                      <a:pt x="30339" y="400241"/>
                    </a:cubicBezTo>
                    <a:cubicBezTo>
                      <a:pt x="27577" y="392049"/>
                      <a:pt x="28529" y="380333"/>
                      <a:pt x="39292" y="372332"/>
                    </a:cubicBezTo>
                    <a:cubicBezTo>
                      <a:pt x="52723" y="362331"/>
                      <a:pt x="59390" y="345948"/>
                      <a:pt x="56533" y="329470"/>
                    </a:cubicBezTo>
                    <a:cubicBezTo>
                      <a:pt x="53770" y="313277"/>
                      <a:pt x="42340" y="300133"/>
                      <a:pt x="26719" y="295275"/>
                    </a:cubicBezTo>
                    <a:cubicBezTo>
                      <a:pt x="13099" y="291084"/>
                      <a:pt x="9003" y="279464"/>
                      <a:pt x="9670" y="270129"/>
                    </a:cubicBezTo>
                    <a:cubicBezTo>
                      <a:pt x="10336" y="260890"/>
                      <a:pt x="16242" y="249365"/>
                      <a:pt x="30720" y="247079"/>
                    </a:cubicBezTo>
                    <a:cubicBezTo>
                      <a:pt x="47103" y="244507"/>
                      <a:pt x="60533" y="232982"/>
                      <a:pt x="65772" y="217170"/>
                    </a:cubicBezTo>
                    <a:cubicBezTo>
                      <a:pt x="70915" y="201454"/>
                      <a:pt x="66915" y="184404"/>
                      <a:pt x="55390" y="172688"/>
                    </a:cubicBezTo>
                    <a:cubicBezTo>
                      <a:pt x="44817" y="162020"/>
                      <a:pt x="48055" y="150305"/>
                      <a:pt x="49960" y="145828"/>
                    </a:cubicBezTo>
                    <a:cubicBezTo>
                      <a:pt x="53961" y="136208"/>
                      <a:pt x="62819" y="130016"/>
                      <a:pt x="72535" y="130016"/>
                    </a:cubicBezTo>
                    <a:cubicBezTo>
                      <a:pt x="75392" y="130016"/>
                      <a:pt x="78250" y="130493"/>
                      <a:pt x="81107" y="131540"/>
                    </a:cubicBezTo>
                    <a:cubicBezTo>
                      <a:pt x="85774" y="133160"/>
                      <a:pt x="90537" y="133922"/>
                      <a:pt x="95299" y="133922"/>
                    </a:cubicBezTo>
                    <a:cubicBezTo>
                      <a:pt x="109015" y="133922"/>
                      <a:pt x="122160" y="127159"/>
                      <a:pt x="130542" y="115919"/>
                    </a:cubicBezTo>
                    <a:cubicBezTo>
                      <a:pt x="138924" y="104585"/>
                      <a:pt x="141400" y="90392"/>
                      <a:pt x="137305" y="76962"/>
                    </a:cubicBezTo>
                    <a:cubicBezTo>
                      <a:pt x="134257" y="66866"/>
                      <a:pt x="137495" y="59531"/>
                      <a:pt x="140829" y="55055"/>
                    </a:cubicBezTo>
                    <a:cubicBezTo>
                      <a:pt x="145687" y="48482"/>
                      <a:pt x="153688" y="44387"/>
                      <a:pt x="161689" y="44387"/>
                    </a:cubicBezTo>
                    <a:cubicBezTo>
                      <a:pt x="168166" y="44387"/>
                      <a:pt x="174166" y="47054"/>
                      <a:pt x="179024" y="52197"/>
                    </a:cubicBezTo>
                    <a:cubicBezTo>
                      <a:pt x="187311" y="61055"/>
                      <a:pt x="198455" y="65913"/>
                      <a:pt x="210457" y="65913"/>
                    </a:cubicBezTo>
                    <a:cubicBezTo>
                      <a:pt x="231697" y="65913"/>
                      <a:pt x="249985" y="50768"/>
                      <a:pt x="253891" y="29909"/>
                    </a:cubicBezTo>
                    <a:cubicBezTo>
                      <a:pt x="256653" y="14954"/>
                      <a:pt x="268845" y="9525"/>
                      <a:pt x="278465" y="9525"/>
                    </a:cubicBezTo>
                    <a:moveTo>
                      <a:pt x="278465" y="0"/>
                    </a:moveTo>
                    <a:cubicBezTo>
                      <a:pt x="263225" y="0"/>
                      <a:pt x="247985" y="9620"/>
                      <a:pt x="244461" y="28194"/>
                    </a:cubicBezTo>
                    <a:lnTo>
                      <a:pt x="244461" y="28194"/>
                    </a:lnTo>
                    <a:cubicBezTo>
                      <a:pt x="241127" y="45911"/>
                      <a:pt x="225887" y="56483"/>
                      <a:pt x="210361" y="56483"/>
                    </a:cubicBezTo>
                    <a:cubicBezTo>
                      <a:pt x="201598" y="56483"/>
                      <a:pt x="192740" y="53150"/>
                      <a:pt x="185882" y="45815"/>
                    </a:cubicBezTo>
                    <a:lnTo>
                      <a:pt x="185882" y="45815"/>
                    </a:lnTo>
                    <a:cubicBezTo>
                      <a:pt x="178738" y="38195"/>
                      <a:pt x="170071" y="34957"/>
                      <a:pt x="161593" y="34957"/>
                    </a:cubicBezTo>
                    <a:cubicBezTo>
                      <a:pt x="140543" y="34957"/>
                      <a:pt x="120636" y="55055"/>
                      <a:pt x="128161" y="79820"/>
                    </a:cubicBezTo>
                    <a:lnTo>
                      <a:pt x="128161" y="79820"/>
                    </a:lnTo>
                    <a:cubicBezTo>
                      <a:pt x="135114" y="102870"/>
                      <a:pt x="117207" y="124492"/>
                      <a:pt x="95299" y="124492"/>
                    </a:cubicBezTo>
                    <a:cubicBezTo>
                      <a:pt x="91680" y="124492"/>
                      <a:pt x="87965" y="123920"/>
                      <a:pt x="84155" y="122587"/>
                    </a:cubicBezTo>
                    <a:lnTo>
                      <a:pt x="84155" y="122587"/>
                    </a:lnTo>
                    <a:cubicBezTo>
                      <a:pt x="80155" y="121253"/>
                      <a:pt x="76249" y="120587"/>
                      <a:pt x="72439" y="120587"/>
                    </a:cubicBezTo>
                    <a:cubicBezTo>
                      <a:pt x="44150" y="120587"/>
                      <a:pt x="25862" y="156591"/>
                      <a:pt x="48532" y="179451"/>
                    </a:cubicBezTo>
                    <a:lnTo>
                      <a:pt x="48532" y="179451"/>
                    </a:lnTo>
                    <a:cubicBezTo>
                      <a:pt x="68153" y="199263"/>
                      <a:pt x="56818" y="233363"/>
                      <a:pt x="29196" y="237744"/>
                    </a:cubicBezTo>
                    <a:cubicBezTo>
                      <a:pt x="-6618" y="243459"/>
                      <a:pt x="-10714" y="293751"/>
                      <a:pt x="23767" y="304514"/>
                    </a:cubicBezTo>
                    <a:lnTo>
                      <a:pt x="23767" y="304514"/>
                    </a:lnTo>
                    <a:cubicBezTo>
                      <a:pt x="50437" y="312801"/>
                      <a:pt x="56056" y="348139"/>
                      <a:pt x="33482" y="364903"/>
                    </a:cubicBezTo>
                    <a:lnTo>
                      <a:pt x="33482" y="364903"/>
                    </a:lnTo>
                    <a:cubicBezTo>
                      <a:pt x="6145" y="385191"/>
                      <a:pt x="21481" y="426911"/>
                      <a:pt x="52723" y="426911"/>
                    </a:cubicBezTo>
                    <a:cubicBezTo>
                      <a:pt x="54913" y="426911"/>
                      <a:pt x="57199" y="426720"/>
                      <a:pt x="59581" y="426244"/>
                    </a:cubicBezTo>
                    <a:lnTo>
                      <a:pt x="59581" y="426244"/>
                    </a:lnTo>
                    <a:cubicBezTo>
                      <a:pt x="61771" y="425863"/>
                      <a:pt x="63962" y="425672"/>
                      <a:pt x="66058" y="425672"/>
                    </a:cubicBezTo>
                    <a:cubicBezTo>
                      <a:pt x="90346" y="425672"/>
                      <a:pt x="107491" y="451580"/>
                      <a:pt x="96157" y="474917"/>
                    </a:cubicBezTo>
                    <a:lnTo>
                      <a:pt x="96157" y="474917"/>
                    </a:lnTo>
                    <a:cubicBezTo>
                      <a:pt x="84060" y="499872"/>
                      <a:pt x="104062" y="524161"/>
                      <a:pt x="126922" y="524161"/>
                    </a:cubicBezTo>
                    <a:cubicBezTo>
                      <a:pt x="133876" y="524161"/>
                      <a:pt x="141115" y="521875"/>
                      <a:pt x="147782" y="516636"/>
                    </a:cubicBezTo>
                    <a:lnTo>
                      <a:pt x="147782" y="516636"/>
                    </a:lnTo>
                    <a:cubicBezTo>
                      <a:pt x="154164" y="511588"/>
                      <a:pt x="161498" y="509302"/>
                      <a:pt x="168642" y="509302"/>
                    </a:cubicBezTo>
                    <a:cubicBezTo>
                      <a:pt x="185882" y="509302"/>
                      <a:pt x="202265" y="522637"/>
                      <a:pt x="202741" y="542449"/>
                    </a:cubicBezTo>
                    <a:lnTo>
                      <a:pt x="202741" y="542449"/>
                    </a:lnTo>
                    <a:cubicBezTo>
                      <a:pt x="203313" y="563499"/>
                      <a:pt x="219982" y="575596"/>
                      <a:pt x="236936" y="575596"/>
                    </a:cubicBezTo>
                    <a:cubicBezTo>
                      <a:pt x="249223" y="575596"/>
                      <a:pt x="261606" y="569214"/>
                      <a:pt x="267988" y="555212"/>
                    </a:cubicBezTo>
                    <a:lnTo>
                      <a:pt x="267988" y="555212"/>
                    </a:lnTo>
                    <a:cubicBezTo>
                      <a:pt x="274084" y="541782"/>
                      <a:pt x="286752" y="534924"/>
                      <a:pt x="299420" y="534924"/>
                    </a:cubicBezTo>
                    <a:cubicBezTo>
                      <a:pt x="310945" y="534924"/>
                      <a:pt x="322375" y="540639"/>
                      <a:pt x="328852" y="552260"/>
                    </a:cubicBezTo>
                    <a:lnTo>
                      <a:pt x="328852" y="552260"/>
                    </a:lnTo>
                    <a:cubicBezTo>
                      <a:pt x="335615" y="564261"/>
                      <a:pt x="346759" y="569595"/>
                      <a:pt x="357904" y="569595"/>
                    </a:cubicBezTo>
                    <a:cubicBezTo>
                      <a:pt x="376001" y="569595"/>
                      <a:pt x="394003" y="555498"/>
                      <a:pt x="392860" y="533019"/>
                    </a:cubicBezTo>
                    <a:lnTo>
                      <a:pt x="392860" y="533019"/>
                    </a:lnTo>
                    <a:cubicBezTo>
                      <a:pt x="391717" y="511969"/>
                      <a:pt x="408862" y="496443"/>
                      <a:pt x="427436" y="496443"/>
                    </a:cubicBezTo>
                    <a:cubicBezTo>
                      <a:pt x="433532" y="496443"/>
                      <a:pt x="439914" y="498158"/>
                      <a:pt x="445724" y="501872"/>
                    </a:cubicBezTo>
                    <a:lnTo>
                      <a:pt x="445724" y="501872"/>
                    </a:lnTo>
                    <a:cubicBezTo>
                      <a:pt x="451820" y="505778"/>
                      <a:pt x="458107" y="507492"/>
                      <a:pt x="464107" y="507492"/>
                    </a:cubicBezTo>
                    <a:cubicBezTo>
                      <a:pt x="488301" y="507492"/>
                      <a:pt x="508589" y="479965"/>
                      <a:pt x="493730" y="455105"/>
                    </a:cubicBezTo>
                    <a:lnTo>
                      <a:pt x="493730" y="455105"/>
                    </a:lnTo>
                    <a:cubicBezTo>
                      <a:pt x="479919" y="431864"/>
                      <a:pt x="496969" y="402908"/>
                      <a:pt x="523258" y="402908"/>
                    </a:cubicBezTo>
                    <a:cubicBezTo>
                      <a:pt x="524305" y="402908"/>
                      <a:pt x="525353" y="402908"/>
                      <a:pt x="526401" y="403003"/>
                    </a:cubicBezTo>
                    <a:lnTo>
                      <a:pt x="526401" y="403003"/>
                    </a:lnTo>
                    <a:cubicBezTo>
                      <a:pt x="527544" y="403098"/>
                      <a:pt x="528592" y="403098"/>
                      <a:pt x="529735" y="403098"/>
                    </a:cubicBezTo>
                    <a:cubicBezTo>
                      <a:pt x="563453" y="403098"/>
                      <a:pt x="577455" y="357473"/>
                      <a:pt x="547546" y="339281"/>
                    </a:cubicBezTo>
                    <a:lnTo>
                      <a:pt x="547546" y="339281"/>
                    </a:lnTo>
                    <a:cubicBezTo>
                      <a:pt x="523734" y="324803"/>
                      <a:pt x="526591" y="289084"/>
                      <a:pt x="552499" y="278225"/>
                    </a:cubicBezTo>
                    <a:lnTo>
                      <a:pt x="552499" y="278225"/>
                    </a:lnTo>
                    <a:cubicBezTo>
                      <a:pt x="586027" y="264128"/>
                      <a:pt x="578026" y="214408"/>
                      <a:pt x="541831" y="212312"/>
                    </a:cubicBezTo>
                    <a:lnTo>
                      <a:pt x="541831" y="212312"/>
                    </a:lnTo>
                    <a:cubicBezTo>
                      <a:pt x="513923" y="210693"/>
                      <a:pt x="500017" y="177832"/>
                      <a:pt x="518019" y="156210"/>
                    </a:cubicBezTo>
                    <a:lnTo>
                      <a:pt x="518019" y="156210"/>
                    </a:lnTo>
                    <a:cubicBezTo>
                      <a:pt x="537831" y="132302"/>
                      <a:pt x="518971" y="99822"/>
                      <a:pt x="492587" y="99822"/>
                    </a:cubicBezTo>
                    <a:cubicBezTo>
                      <a:pt x="487920" y="99822"/>
                      <a:pt x="483062" y="100870"/>
                      <a:pt x="478109" y="103061"/>
                    </a:cubicBezTo>
                    <a:lnTo>
                      <a:pt x="478109" y="103061"/>
                    </a:lnTo>
                    <a:cubicBezTo>
                      <a:pt x="473442" y="105156"/>
                      <a:pt x="468679" y="106109"/>
                      <a:pt x="464012" y="106109"/>
                    </a:cubicBezTo>
                    <a:cubicBezTo>
                      <a:pt x="443533" y="106109"/>
                      <a:pt x="426007" y="87059"/>
                      <a:pt x="430865" y="64865"/>
                    </a:cubicBezTo>
                    <a:lnTo>
                      <a:pt x="430865" y="64865"/>
                    </a:lnTo>
                    <a:cubicBezTo>
                      <a:pt x="436104" y="40958"/>
                      <a:pt x="416959" y="23431"/>
                      <a:pt x="397051" y="23431"/>
                    </a:cubicBezTo>
                    <a:cubicBezTo>
                      <a:pt x="387622" y="23431"/>
                      <a:pt x="378001" y="27432"/>
                      <a:pt x="370762" y="36576"/>
                    </a:cubicBezTo>
                    <a:lnTo>
                      <a:pt x="370762" y="36576"/>
                    </a:lnTo>
                    <a:cubicBezTo>
                      <a:pt x="363714" y="45625"/>
                      <a:pt x="353713" y="49816"/>
                      <a:pt x="343807" y="49816"/>
                    </a:cubicBezTo>
                    <a:cubicBezTo>
                      <a:pt x="329424" y="49816"/>
                      <a:pt x="315422" y="40862"/>
                      <a:pt x="311041" y="24860"/>
                    </a:cubicBezTo>
                    <a:lnTo>
                      <a:pt x="311041" y="24860"/>
                    </a:lnTo>
                    <a:cubicBezTo>
                      <a:pt x="306373" y="8191"/>
                      <a:pt x="292467" y="0"/>
                      <a:pt x="278465" y="0"/>
                    </a:cubicBezTo>
                    <a:lnTo>
                      <a:pt x="27846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800"/>
              </a:p>
            </p:txBody>
          </p:sp>
        </p:grpSp>
        <p:grpSp>
          <p:nvGrpSpPr>
            <p:cNvPr id="53" name="图形 45">
              <a:extLst>
                <a:ext uri="{FF2B5EF4-FFF2-40B4-BE49-F238E27FC236}">
                  <a16:creationId xmlns:a16="http://schemas.microsoft.com/office/drawing/2014/main" id="{F3A2B508-B780-C84E-3EC5-33FF05EC7C56}"/>
                </a:ext>
              </a:extLst>
            </p:cNvPr>
            <p:cNvGrpSpPr/>
            <p:nvPr/>
          </p:nvGrpSpPr>
          <p:grpSpPr>
            <a:xfrm>
              <a:off x="5847111" y="3110007"/>
              <a:ext cx="445389" cy="445389"/>
              <a:chOff x="5847111" y="3110007"/>
              <a:chExt cx="445389" cy="445389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B843FE7-40F6-28F8-C861-C0E2522580A8}"/>
                  </a:ext>
                </a:extLst>
              </p:cNvPr>
              <p:cNvSpPr/>
              <p:nvPr/>
            </p:nvSpPr>
            <p:spPr>
              <a:xfrm>
                <a:off x="5861208" y="3124104"/>
                <a:ext cx="417195" cy="417195"/>
              </a:xfrm>
              <a:custGeom>
                <a:avLst/>
                <a:gdLst>
                  <a:gd name="connsiteX0" fmla="*/ 208598 w 417195"/>
                  <a:gd name="connsiteY0" fmla="*/ 417195 h 417195"/>
                  <a:gd name="connsiteX1" fmla="*/ 0 w 417195"/>
                  <a:gd name="connsiteY1" fmla="*/ 208598 h 417195"/>
                  <a:gd name="connsiteX2" fmla="*/ 208598 w 417195"/>
                  <a:gd name="connsiteY2" fmla="*/ 0 h 417195"/>
                  <a:gd name="connsiteX3" fmla="*/ 417195 w 417195"/>
                  <a:gd name="connsiteY3" fmla="*/ 208598 h 417195"/>
                  <a:gd name="connsiteX4" fmla="*/ 208598 w 417195"/>
                  <a:gd name="connsiteY4" fmla="*/ 417195 h 417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5" h="417195">
                    <a:moveTo>
                      <a:pt x="208598" y="417195"/>
                    </a:moveTo>
                    <a:cubicBezTo>
                      <a:pt x="93536" y="417195"/>
                      <a:pt x="0" y="323660"/>
                      <a:pt x="0" y="208598"/>
                    </a:cubicBezTo>
                    <a:cubicBezTo>
                      <a:pt x="0" y="93536"/>
                      <a:pt x="93536" y="0"/>
                      <a:pt x="208598" y="0"/>
                    </a:cubicBezTo>
                    <a:cubicBezTo>
                      <a:pt x="323660" y="0"/>
                      <a:pt x="417195" y="93536"/>
                      <a:pt x="417195" y="208598"/>
                    </a:cubicBezTo>
                    <a:cubicBezTo>
                      <a:pt x="417195" y="323660"/>
                      <a:pt x="323564" y="417195"/>
                      <a:pt x="208598" y="417195"/>
                    </a:cubicBezTo>
                    <a:close/>
                  </a:path>
                </a:pathLst>
              </a:custGeom>
              <a:solidFill>
                <a:srgbClr val="C127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800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9600B9E-7E72-26A1-690F-EB73237ECF22}"/>
                  </a:ext>
                </a:extLst>
              </p:cNvPr>
              <p:cNvSpPr/>
              <p:nvPr/>
            </p:nvSpPr>
            <p:spPr>
              <a:xfrm>
                <a:off x="5847111" y="3110007"/>
                <a:ext cx="445389" cy="445389"/>
              </a:xfrm>
              <a:custGeom>
                <a:avLst/>
                <a:gdLst>
                  <a:gd name="connsiteX0" fmla="*/ 222694 w 445389"/>
                  <a:gd name="connsiteY0" fmla="*/ 28289 h 445389"/>
                  <a:gd name="connsiteX1" fmla="*/ 417100 w 445389"/>
                  <a:gd name="connsiteY1" fmla="*/ 222694 h 445389"/>
                  <a:gd name="connsiteX2" fmla="*/ 222694 w 445389"/>
                  <a:gd name="connsiteY2" fmla="*/ 417195 h 445389"/>
                  <a:gd name="connsiteX3" fmla="*/ 28289 w 445389"/>
                  <a:gd name="connsiteY3" fmla="*/ 222790 h 445389"/>
                  <a:gd name="connsiteX4" fmla="*/ 222694 w 445389"/>
                  <a:gd name="connsiteY4" fmla="*/ 28289 h 445389"/>
                  <a:gd name="connsiteX5" fmla="*/ 222694 w 445389"/>
                  <a:gd name="connsiteY5" fmla="*/ 0 h 445389"/>
                  <a:gd name="connsiteX6" fmla="*/ 0 w 445389"/>
                  <a:gd name="connsiteY6" fmla="*/ 222694 h 445389"/>
                  <a:gd name="connsiteX7" fmla="*/ 222694 w 445389"/>
                  <a:gd name="connsiteY7" fmla="*/ 445389 h 445389"/>
                  <a:gd name="connsiteX8" fmla="*/ 445389 w 445389"/>
                  <a:gd name="connsiteY8" fmla="*/ 222694 h 445389"/>
                  <a:gd name="connsiteX9" fmla="*/ 222694 w 445389"/>
                  <a:gd name="connsiteY9" fmla="*/ 0 h 445389"/>
                  <a:gd name="connsiteX10" fmla="*/ 222694 w 445389"/>
                  <a:gd name="connsiteY10" fmla="*/ 0 h 44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5389" h="445389">
                    <a:moveTo>
                      <a:pt x="222694" y="28289"/>
                    </a:moveTo>
                    <a:cubicBezTo>
                      <a:pt x="329946" y="28289"/>
                      <a:pt x="417100" y="115538"/>
                      <a:pt x="417100" y="222694"/>
                    </a:cubicBezTo>
                    <a:cubicBezTo>
                      <a:pt x="417100" y="329851"/>
                      <a:pt x="329851" y="417195"/>
                      <a:pt x="222694" y="417195"/>
                    </a:cubicBezTo>
                    <a:cubicBezTo>
                      <a:pt x="115538" y="417195"/>
                      <a:pt x="28289" y="329946"/>
                      <a:pt x="28289" y="222790"/>
                    </a:cubicBezTo>
                    <a:cubicBezTo>
                      <a:pt x="28289" y="115633"/>
                      <a:pt x="115443" y="28289"/>
                      <a:pt x="222694" y="28289"/>
                    </a:cubicBezTo>
                    <a:moveTo>
                      <a:pt x="222694" y="0"/>
                    </a:moveTo>
                    <a:cubicBezTo>
                      <a:pt x="99727" y="0"/>
                      <a:pt x="0" y="99727"/>
                      <a:pt x="0" y="222694"/>
                    </a:cubicBezTo>
                    <a:cubicBezTo>
                      <a:pt x="0" y="345662"/>
                      <a:pt x="99727" y="445389"/>
                      <a:pt x="222694" y="445389"/>
                    </a:cubicBezTo>
                    <a:cubicBezTo>
                      <a:pt x="345662" y="445389"/>
                      <a:pt x="445389" y="345662"/>
                      <a:pt x="445389" y="222694"/>
                    </a:cubicBezTo>
                    <a:cubicBezTo>
                      <a:pt x="445389" y="99727"/>
                      <a:pt x="345662" y="0"/>
                      <a:pt x="222694" y="0"/>
                    </a:cubicBezTo>
                    <a:lnTo>
                      <a:pt x="22269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800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88C7278-649E-9A9E-8371-8DA1470F92BF}"/>
                </a:ext>
              </a:extLst>
            </p:cNvPr>
            <p:cNvSpPr/>
            <p:nvPr/>
          </p:nvSpPr>
          <p:spPr>
            <a:xfrm>
              <a:off x="5964649" y="3199828"/>
              <a:ext cx="219075" cy="285749"/>
            </a:xfrm>
            <a:custGeom>
              <a:avLst/>
              <a:gdLst>
                <a:gd name="connsiteX0" fmla="*/ 0 w 219075"/>
                <a:gd name="connsiteY0" fmla="*/ 0 h 285749"/>
                <a:gd name="connsiteX1" fmla="*/ 219075 w 219075"/>
                <a:gd name="connsiteY1" fmla="*/ 0 h 285749"/>
                <a:gd name="connsiteX2" fmla="*/ 219075 w 219075"/>
                <a:gd name="connsiteY2" fmla="*/ 285750 h 285749"/>
                <a:gd name="connsiteX3" fmla="*/ 0 w 219075"/>
                <a:gd name="connsiteY3" fmla="*/ 285750 h 28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85749">
                  <a:moveTo>
                    <a:pt x="0" y="0"/>
                  </a:moveTo>
                  <a:lnTo>
                    <a:pt x="219075" y="0"/>
                  </a:lnTo>
                  <a:lnTo>
                    <a:pt x="219075" y="285750"/>
                  </a:lnTo>
                  <a:lnTo>
                    <a:pt x="0" y="28575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80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3441971-9D6A-B003-C2CA-1C25D73D5408}"/>
                </a:ext>
              </a:extLst>
            </p:cNvPr>
            <p:cNvSpPr txBox="1"/>
            <p:nvPr/>
          </p:nvSpPr>
          <p:spPr>
            <a:xfrm>
              <a:off x="5955145" y="3145931"/>
              <a:ext cx="233990" cy="376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1500" spc="0" baseline="0" dirty="0">
                  <a:ln/>
                  <a:solidFill>
                    <a:srgbClr val="FFFFFF"/>
                  </a:solidFill>
                  <a:latin typeface="07NikumaruFont" panose="02000900000000000000" pitchFamily="50" charset="-128"/>
                  <a:ea typeface="07NikumaruFont" panose="02000900000000000000" pitchFamily="50" charset="-128"/>
                  <a:cs typeface="Arial"/>
                  <a:sym typeface="Arial"/>
                  <a:rtl val="0"/>
                </a:rPr>
                <a:t>1</a:t>
              </a:r>
              <a:endParaRPr lang="zh-CN" altLang="en-US" sz="11500" spc="0" baseline="0" dirty="0">
                <a:ln/>
                <a:solidFill>
                  <a:srgbClr val="FFFFFF"/>
                </a:solidFill>
                <a:latin typeface="07NikumaruFont" panose="02000900000000000000" pitchFamily="50" charset="-128"/>
                <a:ea typeface="07NikumaruFont" panose="02000900000000000000" pitchFamily="50" charset="-128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80" name="图形 59">
            <a:extLst>
              <a:ext uri="{FF2B5EF4-FFF2-40B4-BE49-F238E27FC236}">
                <a16:creationId xmlns:a16="http://schemas.microsoft.com/office/drawing/2014/main" id="{34360BDC-29C3-F035-C6D6-BEC434F37315}"/>
              </a:ext>
            </a:extLst>
          </p:cNvPr>
          <p:cNvGrpSpPr/>
          <p:nvPr/>
        </p:nvGrpSpPr>
        <p:grpSpPr>
          <a:xfrm>
            <a:off x="8365421" y="1835840"/>
            <a:ext cx="2291730" cy="3265354"/>
            <a:chOff x="4487037" y="-3731037"/>
            <a:chExt cx="3207638" cy="4570380"/>
          </a:xfrm>
        </p:grpSpPr>
        <p:grpSp>
          <p:nvGrpSpPr>
            <p:cNvPr id="81" name="图形 59">
              <a:extLst>
                <a:ext uri="{FF2B5EF4-FFF2-40B4-BE49-F238E27FC236}">
                  <a16:creationId xmlns:a16="http://schemas.microsoft.com/office/drawing/2014/main" id="{022B2B69-AE3A-80F4-6B46-22C6552ED2F8}"/>
                </a:ext>
              </a:extLst>
            </p:cNvPr>
            <p:cNvGrpSpPr/>
            <p:nvPr/>
          </p:nvGrpSpPr>
          <p:grpSpPr>
            <a:xfrm>
              <a:off x="4670393" y="-1042130"/>
              <a:ext cx="2841212" cy="1881473"/>
              <a:chOff x="4670393" y="-1042130"/>
              <a:chExt cx="2841212" cy="1881473"/>
            </a:xfrm>
            <a:solidFill>
              <a:srgbClr val="A71930"/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552B840-9C17-C2A5-DED2-7314C6A6B844}"/>
                  </a:ext>
                </a:extLst>
              </p:cNvPr>
              <p:cNvSpPr/>
              <p:nvPr/>
            </p:nvSpPr>
            <p:spPr>
              <a:xfrm>
                <a:off x="4670393" y="-1042130"/>
                <a:ext cx="1279779" cy="1881282"/>
              </a:xfrm>
              <a:custGeom>
                <a:avLst/>
                <a:gdLst>
                  <a:gd name="connsiteX0" fmla="*/ 575596 w 1279779"/>
                  <a:gd name="connsiteY0" fmla="*/ 0 h 1881282"/>
                  <a:gd name="connsiteX1" fmla="*/ 0 w 1279779"/>
                  <a:gd name="connsiteY1" fmla="*/ 1632204 h 1881282"/>
                  <a:gd name="connsiteX2" fmla="*/ 433197 w 1279779"/>
                  <a:gd name="connsiteY2" fmla="*/ 1512951 h 1881282"/>
                  <a:gd name="connsiteX3" fmla="*/ 689515 w 1279779"/>
                  <a:gd name="connsiteY3" fmla="*/ 1881283 h 1881282"/>
                  <a:gd name="connsiteX4" fmla="*/ 1279779 w 1279779"/>
                  <a:gd name="connsiteY4" fmla="*/ 206978 h 1881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9779" h="1881282">
                    <a:moveTo>
                      <a:pt x="575596" y="0"/>
                    </a:moveTo>
                    <a:lnTo>
                      <a:pt x="0" y="1632204"/>
                    </a:lnTo>
                    <a:lnTo>
                      <a:pt x="433197" y="1512951"/>
                    </a:lnTo>
                    <a:lnTo>
                      <a:pt x="689515" y="1881283"/>
                    </a:lnTo>
                    <a:lnTo>
                      <a:pt x="1279779" y="206978"/>
                    </a:lnTo>
                    <a:close/>
                  </a:path>
                </a:pathLst>
              </a:custGeom>
              <a:solidFill>
                <a:srgbClr val="A71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C122616-D810-F7FC-2EFE-0157ED6075FD}"/>
                  </a:ext>
                </a:extLst>
              </p:cNvPr>
              <p:cNvSpPr/>
              <p:nvPr/>
            </p:nvSpPr>
            <p:spPr>
              <a:xfrm>
                <a:off x="6229159" y="-1042130"/>
                <a:ext cx="1282445" cy="1881473"/>
              </a:xfrm>
              <a:custGeom>
                <a:avLst/>
                <a:gdLst>
                  <a:gd name="connsiteX0" fmla="*/ 703897 w 1282445"/>
                  <a:gd name="connsiteY0" fmla="*/ 0 h 1881473"/>
                  <a:gd name="connsiteX1" fmla="*/ 1282446 w 1282445"/>
                  <a:gd name="connsiteY1" fmla="*/ 1631156 h 1881473"/>
                  <a:gd name="connsiteX2" fmla="*/ 848963 w 1282445"/>
                  <a:gd name="connsiteY2" fmla="*/ 1512665 h 1881473"/>
                  <a:gd name="connsiteX3" fmla="*/ 593407 w 1282445"/>
                  <a:gd name="connsiteY3" fmla="*/ 1881473 h 1881473"/>
                  <a:gd name="connsiteX4" fmla="*/ 0 w 1282445"/>
                  <a:gd name="connsiteY4" fmla="*/ 208312 h 1881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2445" h="1881473">
                    <a:moveTo>
                      <a:pt x="703897" y="0"/>
                    </a:moveTo>
                    <a:lnTo>
                      <a:pt x="1282446" y="1631156"/>
                    </a:lnTo>
                    <a:lnTo>
                      <a:pt x="848963" y="1512665"/>
                    </a:lnTo>
                    <a:lnTo>
                      <a:pt x="593407" y="1881473"/>
                    </a:lnTo>
                    <a:lnTo>
                      <a:pt x="0" y="208312"/>
                    </a:lnTo>
                    <a:close/>
                  </a:path>
                </a:pathLst>
              </a:custGeom>
              <a:solidFill>
                <a:srgbClr val="A719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4" name="图形 59">
              <a:extLst>
                <a:ext uri="{FF2B5EF4-FFF2-40B4-BE49-F238E27FC236}">
                  <a16:creationId xmlns:a16="http://schemas.microsoft.com/office/drawing/2014/main" id="{F8376F19-2314-1994-7639-F3F76FDD0C11}"/>
                </a:ext>
              </a:extLst>
            </p:cNvPr>
            <p:cNvGrpSpPr/>
            <p:nvPr/>
          </p:nvGrpSpPr>
          <p:grpSpPr>
            <a:xfrm>
              <a:off x="4487037" y="-3731037"/>
              <a:ext cx="3207638" cy="3207638"/>
              <a:chOff x="4487037" y="-3731037"/>
              <a:chExt cx="3207638" cy="3207638"/>
            </a:xfrm>
          </p:grpSpPr>
          <p:grpSp>
            <p:nvGrpSpPr>
              <p:cNvPr id="85" name="图形 59">
                <a:extLst>
                  <a:ext uri="{FF2B5EF4-FFF2-40B4-BE49-F238E27FC236}">
                    <a16:creationId xmlns:a16="http://schemas.microsoft.com/office/drawing/2014/main" id="{719DD52C-982B-1796-3DCF-3AAA7465D787}"/>
                  </a:ext>
                </a:extLst>
              </p:cNvPr>
              <p:cNvGrpSpPr/>
              <p:nvPr/>
            </p:nvGrpSpPr>
            <p:grpSpPr>
              <a:xfrm>
                <a:off x="4487037" y="-3731037"/>
                <a:ext cx="3207638" cy="3207638"/>
                <a:chOff x="4487037" y="-3731037"/>
                <a:chExt cx="3207638" cy="3207638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8CB62425-F307-80C7-4112-EE96ED3AEA9B}"/>
                    </a:ext>
                  </a:extLst>
                </p:cNvPr>
                <p:cNvSpPr/>
                <p:nvPr/>
              </p:nvSpPr>
              <p:spPr>
                <a:xfrm>
                  <a:off x="4487037" y="-3731037"/>
                  <a:ext cx="3207638" cy="3207638"/>
                </a:xfrm>
                <a:custGeom>
                  <a:avLst/>
                  <a:gdLst>
                    <a:gd name="connsiteX0" fmla="*/ 3207639 w 3207638"/>
                    <a:gd name="connsiteY0" fmla="*/ 1603820 h 3207638"/>
                    <a:gd name="connsiteX1" fmla="*/ 3099245 w 3207638"/>
                    <a:gd name="connsiteY1" fmla="*/ 1772412 h 3207638"/>
                    <a:gd name="connsiteX2" fmla="*/ 3167729 w 3207638"/>
                    <a:gd name="connsiteY2" fmla="*/ 1960721 h 3207638"/>
                    <a:gd name="connsiteX3" fmla="*/ 3024473 w 3207638"/>
                    <a:gd name="connsiteY3" fmla="*/ 2100929 h 3207638"/>
                    <a:gd name="connsiteX4" fmla="*/ 3049048 w 3207638"/>
                    <a:gd name="connsiteY4" fmla="*/ 2299811 h 3207638"/>
                    <a:gd name="connsiteX5" fmla="*/ 2878074 w 3207638"/>
                    <a:gd name="connsiteY5" fmla="*/ 2404396 h 3207638"/>
                    <a:gd name="connsiteX6" fmla="*/ 2857691 w 3207638"/>
                    <a:gd name="connsiteY6" fmla="*/ 2603754 h 3207638"/>
                    <a:gd name="connsiteX7" fmla="*/ 2667762 w 3207638"/>
                    <a:gd name="connsiteY7" fmla="*/ 2667762 h 3207638"/>
                    <a:gd name="connsiteX8" fmla="*/ 2603754 w 3207638"/>
                    <a:gd name="connsiteY8" fmla="*/ 2857691 h 3207638"/>
                    <a:gd name="connsiteX9" fmla="*/ 2404396 w 3207638"/>
                    <a:gd name="connsiteY9" fmla="*/ 2878074 h 3207638"/>
                    <a:gd name="connsiteX10" fmla="*/ 2299811 w 3207638"/>
                    <a:gd name="connsiteY10" fmla="*/ 3049048 h 3207638"/>
                    <a:gd name="connsiteX11" fmla="*/ 2100929 w 3207638"/>
                    <a:gd name="connsiteY11" fmla="*/ 3024473 h 3207638"/>
                    <a:gd name="connsiteX12" fmla="*/ 1960721 w 3207638"/>
                    <a:gd name="connsiteY12" fmla="*/ 3167729 h 3207638"/>
                    <a:gd name="connsiteX13" fmla="*/ 1772412 w 3207638"/>
                    <a:gd name="connsiteY13" fmla="*/ 3099245 h 3207638"/>
                    <a:gd name="connsiteX14" fmla="*/ 1603820 w 3207638"/>
                    <a:gd name="connsiteY14" fmla="*/ 3207639 h 3207638"/>
                    <a:gd name="connsiteX15" fmla="*/ 1435227 w 3207638"/>
                    <a:gd name="connsiteY15" fmla="*/ 3099245 h 3207638"/>
                    <a:gd name="connsiteX16" fmla="*/ 1246918 w 3207638"/>
                    <a:gd name="connsiteY16" fmla="*/ 3167729 h 3207638"/>
                    <a:gd name="connsiteX17" fmla="*/ 1106710 w 3207638"/>
                    <a:gd name="connsiteY17" fmla="*/ 3024473 h 3207638"/>
                    <a:gd name="connsiteX18" fmla="*/ 907828 w 3207638"/>
                    <a:gd name="connsiteY18" fmla="*/ 3049048 h 3207638"/>
                    <a:gd name="connsiteX19" fmla="*/ 803243 w 3207638"/>
                    <a:gd name="connsiteY19" fmla="*/ 2878074 h 3207638"/>
                    <a:gd name="connsiteX20" fmla="*/ 603885 w 3207638"/>
                    <a:gd name="connsiteY20" fmla="*/ 2857691 h 3207638"/>
                    <a:gd name="connsiteX21" fmla="*/ 539877 w 3207638"/>
                    <a:gd name="connsiteY21" fmla="*/ 2667762 h 3207638"/>
                    <a:gd name="connsiteX22" fmla="*/ 349948 w 3207638"/>
                    <a:gd name="connsiteY22" fmla="*/ 2603754 h 3207638"/>
                    <a:gd name="connsiteX23" fmla="*/ 329565 w 3207638"/>
                    <a:gd name="connsiteY23" fmla="*/ 2404396 h 3207638"/>
                    <a:gd name="connsiteX24" fmla="*/ 158591 w 3207638"/>
                    <a:gd name="connsiteY24" fmla="*/ 2299811 h 3207638"/>
                    <a:gd name="connsiteX25" fmla="*/ 183166 w 3207638"/>
                    <a:gd name="connsiteY25" fmla="*/ 2100929 h 3207638"/>
                    <a:gd name="connsiteX26" fmla="*/ 39910 w 3207638"/>
                    <a:gd name="connsiteY26" fmla="*/ 1960721 h 3207638"/>
                    <a:gd name="connsiteX27" fmla="*/ 108394 w 3207638"/>
                    <a:gd name="connsiteY27" fmla="*/ 1772412 h 3207638"/>
                    <a:gd name="connsiteX28" fmla="*/ 0 w 3207638"/>
                    <a:gd name="connsiteY28" fmla="*/ 1603820 h 3207638"/>
                    <a:gd name="connsiteX29" fmla="*/ 108394 w 3207638"/>
                    <a:gd name="connsiteY29" fmla="*/ 1435227 h 3207638"/>
                    <a:gd name="connsiteX30" fmla="*/ 39910 w 3207638"/>
                    <a:gd name="connsiteY30" fmla="*/ 1246918 h 3207638"/>
                    <a:gd name="connsiteX31" fmla="*/ 183166 w 3207638"/>
                    <a:gd name="connsiteY31" fmla="*/ 1106710 h 3207638"/>
                    <a:gd name="connsiteX32" fmla="*/ 158591 w 3207638"/>
                    <a:gd name="connsiteY32" fmla="*/ 907828 h 3207638"/>
                    <a:gd name="connsiteX33" fmla="*/ 329565 w 3207638"/>
                    <a:gd name="connsiteY33" fmla="*/ 803243 h 3207638"/>
                    <a:gd name="connsiteX34" fmla="*/ 349948 w 3207638"/>
                    <a:gd name="connsiteY34" fmla="*/ 603885 h 3207638"/>
                    <a:gd name="connsiteX35" fmla="*/ 539877 w 3207638"/>
                    <a:gd name="connsiteY35" fmla="*/ 539877 h 3207638"/>
                    <a:gd name="connsiteX36" fmla="*/ 603885 w 3207638"/>
                    <a:gd name="connsiteY36" fmla="*/ 349948 h 3207638"/>
                    <a:gd name="connsiteX37" fmla="*/ 803243 w 3207638"/>
                    <a:gd name="connsiteY37" fmla="*/ 329565 h 3207638"/>
                    <a:gd name="connsiteX38" fmla="*/ 907828 w 3207638"/>
                    <a:gd name="connsiteY38" fmla="*/ 158591 h 3207638"/>
                    <a:gd name="connsiteX39" fmla="*/ 1106710 w 3207638"/>
                    <a:gd name="connsiteY39" fmla="*/ 183166 h 3207638"/>
                    <a:gd name="connsiteX40" fmla="*/ 1246918 w 3207638"/>
                    <a:gd name="connsiteY40" fmla="*/ 39910 h 3207638"/>
                    <a:gd name="connsiteX41" fmla="*/ 1435227 w 3207638"/>
                    <a:gd name="connsiteY41" fmla="*/ 108395 h 3207638"/>
                    <a:gd name="connsiteX42" fmla="*/ 1603820 w 3207638"/>
                    <a:gd name="connsiteY42" fmla="*/ 0 h 3207638"/>
                    <a:gd name="connsiteX43" fmla="*/ 1772412 w 3207638"/>
                    <a:gd name="connsiteY43" fmla="*/ 108395 h 3207638"/>
                    <a:gd name="connsiteX44" fmla="*/ 1960721 w 3207638"/>
                    <a:gd name="connsiteY44" fmla="*/ 39910 h 3207638"/>
                    <a:gd name="connsiteX45" fmla="*/ 2100929 w 3207638"/>
                    <a:gd name="connsiteY45" fmla="*/ 183166 h 3207638"/>
                    <a:gd name="connsiteX46" fmla="*/ 2299811 w 3207638"/>
                    <a:gd name="connsiteY46" fmla="*/ 158591 h 3207638"/>
                    <a:gd name="connsiteX47" fmla="*/ 2404396 w 3207638"/>
                    <a:gd name="connsiteY47" fmla="*/ 329565 h 3207638"/>
                    <a:gd name="connsiteX48" fmla="*/ 2603754 w 3207638"/>
                    <a:gd name="connsiteY48" fmla="*/ 349948 h 3207638"/>
                    <a:gd name="connsiteX49" fmla="*/ 2667762 w 3207638"/>
                    <a:gd name="connsiteY49" fmla="*/ 539877 h 3207638"/>
                    <a:gd name="connsiteX50" fmla="*/ 2857691 w 3207638"/>
                    <a:gd name="connsiteY50" fmla="*/ 603885 h 3207638"/>
                    <a:gd name="connsiteX51" fmla="*/ 2878074 w 3207638"/>
                    <a:gd name="connsiteY51" fmla="*/ 803243 h 3207638"/>
                    <a:gd name="connsiteX52" fmla="*/ 3049048 w 3207638"/>
                    <a:gd name="connsiteY52" fmla="*/ 907828 h 3207638"/>
                    <a:gd name="connsiteX53" fmla="*/ 3024473 w 3207638"/>
                    <a:gd name="connsiteY53" fmla="*/ 1106710 h 3207638"/>
                    <a:gd name="connsiteX54" fmla="*/ 3167729 w 3207638"/>
                    <a:gd name="connsiteY54" fmla="*/ 1246918 h 3207638"/>
                    <a:gd name="connsiteX55" fmla="*/ 3099245 w 3207638"/>
                    <a:gd name="connsiteY55" fmla="*/ 1435227 h 3207638"/>
                    <a:gd name="connsiteX56" fmla="*/ 3207639 w 3207638"/>
                    <a:gd name="connsiteY56" fmla="*/ 1603820 h 320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3207638" h="3207638">
                      <a:moveTo>
                        <a:pt x="3207639" y="1603820"/>
                      </a:moveTo>
                      <a:cubicBezTo>
                        <a:pt x="3207639" y="1662684"/>
                        <a:pt x="3105626" y="1715262"/>
                        <a:pt x="3099245" y="1772412"/>
                      </a:cubicBezTo>
                      <a:cubicBezTo>
                        <a:pt x="3092768" y="1830705"/>
                        <a:pt x="3180588" y="1904524"/>
                        <a:pt x="3167729" y="1960721"/>
                      </a:cubicBezTo>
                      <a:cubicBezTo>
                        <a:pt x="3154775" y="2017776"/>
                        <a:pt x="3043619" y="2046351"/>
                        <a:pt x="3024473" y="2100929"/>
                      </a:cubicBezTo>
                      <a:cubicBezTo>
                        <a:pt x="3005137" y="2156079"/>
                        <a:pt x="3074194" y="2247709"/>
                        <a:pt x="3049048" y="2299811"/>
                      </a:cubicBezTo>
                      <a:cubicBezTo>
                        <a:pt x="3023711" y="2352389"/>
                        <a:pt x="2908935" y="2355342"/>
                        <a:pt x="2878074" y="2404396"/>
                      </a:cubicBezTo>
                      <a:cubicBezTo>
                        <a:pt x="2847023" y="2453640"/>
                        <a:pt x="2893886" y="2558415"/>
                        <a:pt x="2857691" y="2603754"/>
                      </a:cubicBezTo>
                      <a:cubicBezTo>
                        <a:pt x="2821400" y="2649188"/>
                        <a:pt x="2708910" y="2626614"/>
                        <a:pt x="2667762" y="2667762"/>
                      </a:cubicBezTo>
                      <a:cubicBezTo>
                        <a:pt x="2626709" y="2708815"/>
                        <a:pt x="2649188" y="2821400"/>
                        <a:pt x="2603754" y="2857691"/>
                      </a:cubicBezTo>
                      <a:cubicBezTo>
                        <a:pt x="2558415" y="2893886"/>
                        <a:pt x="2453640" y="2847023"/>
                        <a:pt x="2404396" y="2878074"/>
                      </a:cubicBezTo>
                      <a:cubicBezTo>
                        <a:pt x="2355342" y="2908935"/>
                        <a:pt x="2352389" y="3023711"/>
                        <a:pt x="2299811" y="3049048"/>
                      </a:cubicBezTo>
                      <a:cubicBezTo>
                        <a:pt x="2247710" y="3074194"/>
                        <a:pt x="2156079" y="3005137"/>
                        <a:pt x="2100929" y="3024473"/>
                      </a:cubicBezTo>
                      <a:cubicBezTo>
                        <a:pt x="2046446" y="3043523"/>
                        <a:pt x="2017871" y="3154680"/>
                        <a:pt x="1960721" y="3167729"/>
                      </a:cubicBezTo>
                      <a:cubicBezTo>
                        <a:pt x="1904524" y="3180493"/>
                        <a:pt x="1830705" y="3092672"/>
                        <a:pt x="1772412" y="3099245"/>
                      </a:cubicBezTo>
                      <a:cubicBezTo>
                        <a:pt x="1715262" y="3105626"/>
                        <a:pt x="1662684" y="3207639"/>
                        <a:pt x="1603820" y="3207639"/>
                      </a:cubicBezTo>
                      <a:cubicBezTo>
                        <a:pt x="1544955" y="3207639"/>
                        <a:pt x="1492377" y="3105626"/>
                        <a:pt x="1435227" y="3099245"/>
                      </a:cubicBezTo>
                      <a:cubicBezTo>
                        <a:pt x="1376934" y="3092768"/>
                        <a:pt x="1303115" y="3180588"/>
                        <a:pt x="1246918" y="3167729"/>
                      </a:cubicBezTo>
                      <a:cubicBezTo>
                        <a:pt x="1189863" y="3154775"/>
                        <a:pt x="1161288" y="3043619"/>
                        <a:pt x="1106710" y="3024473"/>
                      </a:cubicBezTo>
                      <a:cubicBezTo>
                        <a:pt x="1051560" y="3005137"/>
                        <a:pt x="959930" y="3074194"/>
                        <a:pt x="907828" y="3049048"/>
                      </a:cubicBezTo>
                      <a:cubicBezTo>
                        <a:pt x="855250" y="3023711"/>
                        <a:pt x="852297" y="2908935"/>
                        <a:pt x="803243" y="2878074"/>
                      </a:cubicBezTo>
                      <a:cubicBezTo>
                        <a:pt x="753999" y="2847023"/>
                        <a:pt x="649224" y="2893886"/>
                        <a:pt x="603885" y="2857691"/>
                      </a:cubicBezTo>
                      <a:cubicBezTo>
                        <a:pt x="558451" y="2821400"/>
                        <a:pt x="581025" y="2708910"/>
                        <a:pt x="539877" y="2667762"/>
                      </a:cubicBezTo>
                      <a:cubicBezTo>
                        <a:pt x="498824" y="2626709"/>
                        <a:pt x="386239" y="2649188"/>
                        <a:pt x="349948" y="2603754"/>
                      </a:cubicBezTo>
                      <a:cubicBezTo>
                        <a:pt x="313753" y="2558415"/>
                        <a:pt x="360617" y="2453640"/>
                        <a:pt x="329565" y="2404396"/>
                      </a:cubicBezTo>
                      <a:cubicBezTo>
                        <a:pt x="298704" y="2355342"/>
                        <a:pt x="183928" y="2352389"/>
                        <a:pt x="158591" y="2299811"/>
                      </a:cubicBezTo>
                      <a:cubicBezTo>
                        <a:pt x="133445" y="2247709"/>
                        <a:pt x="202501" y="2156079"/>
                        <a:pt x="183166" y="2100929"/>
                      </a:cubicBezTo>
                      <a:cubicBezTo>
                        <a:pt x="164116" y="2046446"/>
                        <a:pt x="52959" y="2017871"/>
                        <a:pt x="39910" y="1960721"/>
                      </a:cubicBezTo>
                      <a:cubicBezTo>
                        <a:pt x="27146" y="1904524"/>
                        <a:pt x="114967" y="1830705"/>
                        <a:pt x="108394" y="1772412"/>
                      </a:cubicBezTo>
                      <a:cubicBezTo>
                        <a:pt x="102013" y="1715262"/>
                        <a:pt x="0" y="1662684"/>
                        <a:pt x="0" y="1603820"/>
                      </a:cubicBezTo>
                      <a:cubicBezTo>
                        <a:pt x="0" y="1544955"/>
                        <a:pt x="102013" y="1492377"/>
                        <a:pt x="108394" y="1435227"/>
                      </a:cubicBezTo>
                      <a:cubicBezTo>
                        <a:pt x="114871" y="1376934"/>
                        <a:pt x="27051" y="1303115"/>
                        <a:pt x="39910" y="1246918"/>
                      </a:cubicBezTo>
                      <a:cubicBezTo>
                        <a:pt x="52864" y="1189863"/>
                        <a:pt x="164021" y="1161288"/>
                        <a:pt x="183166" y="1106710"/>
                      </a:cubicBezTo>
                      <a:cubicBezTo>
                        <a:pt x="202501" y="1051560"/>
                        <a:pt x="133445" y="959930"/>
                        <a:pt x="158591" y="907828"/>
                      </a:cubicBezTo>
                      <a:cubicBezTo>
                        <a:pt x="183928" y="855250"/>
                        <a:pt x="298704" y="852297"/>
                        <a:pt x="329565" y="803243"/>
                      </a:cubicBezTo>
                      <a:cubicBezTo>
                        <a:pt x="360617" y="753999"/>
                        <a:pt x="313753" y="649224"/>
                        <a:pt x="349948" y="603885"/>
                      </a:cubicBezTo>
                      <a:cubicBezTo>
                        <a:pt x="386239" y="558451"/>
                        <a:pt x="498729" y="581025"/>
                        <a:pt x="539877" y="539877"/>
                      </a:cubicBezTo>
                      <a:cubicBezTo>
                        <a:pt x="580930" y="498824"/>
                        <a:pt x="558451" y="386239"/>
                        <a:pt x="603885" y="349948"/>
                      </a:cubicBezTo>
                      <a:cubicBezTo>
                        <a:pt x="649224" y="313754"/>
                        <a:pt x="753999" y="360616"/>
                        <a:pt x="803243" y="329565"/>
                      </a:cubicBezTo>
                      <a:cubicBezTo>
                        <a:pt x="852297" y="298704"/>
                        <a:pt x="855250" y="183928"/>
                        <a:pt x="907828" y="158591"/>
                      </a:cubicBezTo>
                      <a:cubicBezTo>
                        <a:pt x="959930" y="133445"/>
                        <a:pt x="1051560" y="202501"/>
                        <a:pt x="1106710" y="183166"/>
                      </a:cubicBezTo>
                      <a:cubicBezTo>
                        <a:pt x="1161193" y="164116"/>
                        <a:pt x="1189768" y="52959"/>
                        <a:pt x="1246918" y="39910"/>
                      </a:cubicBezTo>
                      <a:cubicBezTo>
                        <a:pt x="1303115" y="27146"/>
                        <a:pt x="1376934" y="114967"/>
                        <a:pt x="1435227" y="108395"/>
                      </a:cubicBezTo>
                      <a:cubicBezTo>
                        <a:pt x="1492377" y="102013"/>
                        <a:pt x="1544955" y="0"/>
                        <a:pt x="1603820" y="0"/>
                      </a:cubicBezTo>
                      <a:cubicBezTo>
                        <a:pt x="1662684" y="0"/>
                        <a:pt x="1715262" y="102013"/>
                        <a:pt x="1772412" y="108395"/>
                      </a:cubicBezTo>
                      <a:cubicBezTo>
                        <a:pt x="1830705" y="114871"/>
                        <a:pt x="1904524" y="27051"/>
                        <a:pt x="1960721" y="39910"/>
                      </a:cubicBezTo>
                      <a:cubicBezTo>
                        <a:pt x="2017776" y="52864"/>
                        <a:pt x="2046351" y="164021"/>
                        <a:pt x="2100929" y="183166"/>
                      </a:cubicBezTo>
                      <a:cubicBezTo>
                        <a:pt x="2156079" y="202501"/>
                        <a:pt x="2247710" y="133445"/>
                        <a:pt x="2299811" y="158591"/>
                      </a:cubicBezTo>
                      <a:cubicBezTo>
                        <a:pt x="2352389" y="183928"/>
                        <a:pt x="2355342" y="298704"/>
                        <a:pt x="2404396" y="329565"/>
                      </a:cubicBezTo>
                      <a:cubicBezTo>
                        <a:pt x="2453640" y="360616"/>
                        <a:pt x="2558415" y="313754"/>
                        <a:pt x="2603754" y="349948"/>
                      </a:cubicBezTo>
                      <a:cubicBezTo>
                        <a:pt x="2649188" y="386239"/>
                        <a:pt x="2626614" y="498729"/>
                        <a:pt x="2667762" y="539877"/>
                      </a:cubicBezTo>
                      <a:cubicBezTo>
                        <a:pt x="2708815" y="580930"/>
                        <a:pt x="2821400" y="558451"/>
                        <a:pt x="2857691" y="603885"/>
                      </a:cubicBezTo>
                      <a:cubicBezTo>
                        <a:pt x="2893886" y="649224"/>
                        <a:pt x="2847023" y="753999"/>
                        <a:pt x="2878074" y="803243"/>
                      </a:cubicBezTo>
                      <a:cubicBezTo>
                        <a:pt x="2908935" y="852297"/>
                        <a:pt x="3023711" y="855250"/>
                        <a:pt x="3049048" y="907828"/>
                      </a:cubicBezTo>
                      <a:cubicBezTo>
                        <a:pt x="3074194" y="959930"/>
                        <a:pt x="3005137" y="1051560"/>
                        <a:pt x="3024473" y="1106710"/>
                      </a:cubicBezTo>
                      <a:cubicBezTo>
                        <a:pt x="3043523" y="1161193"/>
                        <a:pt x="3154680" y="1189768"/>
                        <a:pt x="3167729" y="1246918"/>
                      </a:cubicBezTo>
                      <a:cubicBezTo>
                        <a:pt x="3180493" y="1303115"/>
                        <a:pt x="3092672" y="1376934"/>
                        <a:pt x="3099245" y="1435227"/>
                      </a:cubicBezTo>
                      <a:cubicBezTo>
                        <a:pt x="3105626" y="1492377"/>
                        <a:pt x="3207639" y="1545050"/>
                        <a:pt x="3207639" y="1603820"/>
                      </a:cubicBezTo>
                      <a:close/>
                    </a:path>
                  </a:pathLst>
                </a:custGeom>
                <a:solidFill>
                  <a:srgbClr val="A719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5F4B6416-54F5-D0A3-F02A-F284AB286EFA}"/>
                    </a:ext>
                  </a:extLst>
                </p:cNvPr>
                <p:cNvSpPr/>
                <p:nvPr/>
              </p:nvSpPr>
              <p:spPr>
                <a:xfrm>
                  <a:off x="4487037" y="-3731037"/>
                  <a:ext cx="3207638" cy="3207638"/>
                </a:xfrm>
                <a:custGeom>
                  <a:avLst/>
                  <a:gdLst>
                    <a:gd name="connsiteX0" fmla="*/ 3207639 w 3207638"/>
                    <a:gd name="connsiteY0" fmla="*/ 1603820 h 3207638"/>
                    <a:gd name="connsiteX1" fmla="*/ 3099245 w 3207638"/>
                    <a:gd name="connsiteY1" fmla="*/ 1772412 h 3207638"/>
                    <a:gd name="connsiteX2" fmla="*/ 3167729 w 3207638"/>
                    <a:gd name="connsiteY2" fmla="*/ 1960721 h 3207638"/>
                    <a:gd name="connsiteX3" fmla="*/ 3024473 w 3207638"/>
                    <a:gd name="connsiteY3" fmla="*/ 2100929 h 3207638"/>
                    <a:gd name="connsiteX4" fmla="*/ 3049048 w 3207638"/>
                    <a:gd name="connsiteY4" fmla="*/ 2299811 h 3207638"/>
                    <a:gd name="connsiteX5" fmla="*/ 2878074 w 3207638"/>
                    <a:gd name="connsiteY5" fmla="*/ 2404396 h 3207638"/>
                    <a:gd name="connsiteX6" fmla="*/ 2857691 w 3207638"/>
                    <a:gd name="connsiteY6" fmla="*/ 2603754 h 3207638"/>
                    <a:gd name="connsiteX7" fmla="*/ 2667762 w 3207638"/>
                    <a:gd name="connsiteY7" fmla="*/ 2667762 h 3207638"/>
                    <a:gd name="connsiteX8" fmla="*/ 2603754 w 3207638"/>
                    <a:gd name="connsiteY8" fmla="*/ 2857691 h 3207638"/>
                    <a:gd name="connsiteX9" fmla="*/ 2404396 w 3207638"/>
                    <a:gd name="connsiteY9" fmla="*/ 2878074 h 3207638"/>
                    <a:gd name="connsiteX10" fmla="*/ 2299811 w 3207638"/>
                    <a:gd name="connsiteY10" fmla="*/ 3049048 h 3207638"/>
                    <a:gd name="connsiteX11" fmla="*/ 2100929 w 3207638"/>
                    <a:gd name="connsiteY11" fmla="*/ 3024473 h 3207638"/>
                    <a:gd name="connsiteX12" fmla="*/ 1960721 w 3207638"/>
                    <a:gd name="connsiteY12" fmla="*/ 3167729 h 3207638"/>
                    <a:gd name="connsiteX13" fmla="*/ 1772412 w 3207638"/>
                    <a:gd name="connsiteY13" fmla="*/ 3099245 h 3207638"/>
                    <a:gd name="connsiteX14" fmla="*/ 1603820 w 3207638"/>
                    <a:gd name="connsiteY14" fmla="*/ 3207639 h 3207638"/>
                    <a:gd name="connsiteX15" fmla="*/ 1435227 w 3207638"/>
                    <a:gd name="connsiteY15" fmla="*/ 3099245 h 3207638"/>
                    <a:gd name="connsiteX16" fmla="*/ 1246918 w 3207638"/>
                    <a:gd name="connsiteY16" fmla="*/ 3167729 h 3207638"/>
                    <a:gd name="connsiteX17" fmla="*/ 1106710 w 3207638"/>
                    <a:gd name="connsiteY17" fmla="*/ 3024473 h 3207638"/>
                    <a:gd name="connsiteX18" fmla="*/ 907828 w 3207638"/>
                    <a:gd name="connsiteY18" fmla="*/ 3049048 h 3207638"/>
                    <a:gd name="connsiteX19" fmla="*/ 803243 w 3207638"/>
                    <a:gd name="connsiteY19" fmla="*/ 2878074 h 3207638"/>
                    <a:gd name="connsiteX20" fmla="*/ 603885 w 3207638"/>
                    <a:gd name="connsiteY20" fmla="*/ 2857691 h 3207638"/>
                    <a:gd name="connsiteX21" fmla="*/ 539877 w 3207638"/>
                    <a:gd name="connsiteY21" fmla="*/ 2667762 h 3207638"/>
                    <a:gd name="connsiteX22" fmla="*/ 349948 w 3207638"/>
                    <a:gd name="connsiteY22" fmla="*/ 2603754 h 3207638"/>
                    <a:gd name="connsiteX23" fmla="*/ 329565 w 3207638"/>
                    <a:gd name="connsiteY23" fmla="*/ 2404396 h 3207638"/>
                    <a:gd name="connsiteX24" fmla="*/ 158591 w 3207638"/>
                    <a:gd name="connsiteY24" fmla="*/ 2299811 h 3207638"/>
                    <a:gd name="connsiteX25" fmla="*/ 183166 w 3207638"/>
                    <a:gd name="connsiteY25" fmla="*/ 2100929 h 3207638"/>
                    <a:gd name="connsiteX26" fmla="*/ 39910 w 3207638"/>
                    <a:gd name="connsiteY26" fmla="*/ 1960721 h 3207638"/>
                    <a:gd name="connsiteX27" fmla="*/ 108394 w 3207638"/>
                    <a:gd name="connsiteY27" fmla="*/ 1772412 h 3207638"/>
                    <a:gd name="connsiteX28" fmla="*/ 0 w 3207638"/>
                    <a:gd name="connsiteY28" fmla="*/ 1603820 h 3207638"/>
                    <a:gd name="connsiteX29" fmla="*/ 108394 w 3207638"/>
                    <a:gd name="connsiteY29" fmla="*/ 1435227 h 3207638"/>
                    <a:gd name="connsiteX30" fmla="*/ 39910 w 3207638"/>
                    <a:gd name="connsiteY30" fmla="*/ 1246918 h 3207638"/>
                    <a:gd name="connsiteX31" fmla="*/ 183166 w 3207638"/>
                    <a:gd name="connsiteY31" fmla="*/ 1106710 h 3207638"/>
                    <a:gd name="connsiteX32" fmla="*/ 158591 w 3207638"/>
                    <a:gd name="connsiteY32" fmla="*/ 907828 h 3207638"/>
                    <a:gd name="connsiteX33" fmla="*/ 329565 w 3207638"/>
                    <a:gd name="connsiteY33" fmla="*/ 803243 h 3207638"/>
                    <a:gd name="connsiteX34" fmla="*/ 349948 w 3207638"/>
                    <a:gd name="connsiteY34" fmla="*/ 603885 h 3207638"/>
                    <a:gd name="connsiteX35" fmla="*/ 539877 w 3207638"/>
                    <a:gd name="connsiteY35" fmla="*/ 539877 h 3207638"/>
                    <a:gd name="connsiteX36" fmla="*/ 603885 w 3207638"/>
                    <a:gd name="connsiteY36" fmla="*/ 349948 h 3207638"/>
                    <a:gd name="connsiteX37" fmla="*/ 803243 w 3207638"/>
                    <a:gd name="connsiteY37" fmla="*/ 329565 h 3207638"/>
                    <a:gd name="connsiteX38" fmla="*/ 907828 w 3207638"/>
                    <a:gd name="connsiteY38" fmla="*/ 158591 h 3207638"/>
                    <a:gd name="connsiteX39" fmla="*/ 1106710 w 3207638"/>
                    <a:gd name="connsiteY39" fmla="*/ 183166 h 3207638"/>
                    <a:gd name="connsiteX40" fmla="*/ 1246918 w 3207638"/>
                    <a:gd name="connsiteY40" fmla="*/ 39910 h 3207638"/>
                    <a:gd name="connsiteX41" fmla="*/ 1435227 w 3207638"/>
                    <a:gd name="connsiteY41" fmla="*/ 108395 h 3207638"/>
                    <a:gd name="connsiteX42" fmla="*/ 1603820 w 3207638"/>
                    <a:gd name="connsiteY42" fmla="*/ 0 h 3207638"/>
                    <a:gd name="connsiteX43" fmla="*/ 1772412 w 3207638"/>
                    <a:gd name="connsiteY43" fmla="*/ 108395 h 3207638"/>
                    <a:gd name="connsiteX44" fmla="*/ 1960721 w 3207638"/>
                    <a:gd name="connsiteY44" fmla="*/ 39910 h 3207638"/>
                    <a:gd name="connsiteX45" fmla="*/ 2100929 w 3207638"/>
                    <a:gd name="connsiteY45" fmla="*/ 183166 h 3207638"/>
                    <a:gd name="connsiteX46" fmla="*/ 2299811 w 3207638"/>
                    <a:gd name="connsiteY46" fmla="*/ 158591 h 3207638"/>
                    <a:gd name="connsiteX47" fmla="*/ 2404396 w 3207638"/>
                    <a:gd name="connsiteY47" fmla="*/ 329565 h 3207638"/>
                    <a:gd name="connsiteX48" fmla="*/ 2603754 w 3207638"/>
                    <a:gd name="connsiteY48" fmla="*/ 349948 h 3207638"/>
                    <a:gd name="connsiteX49" fmla="*/ 2667762 w 3207638"/>
                    <a:gd name="connsiteY49" fmla="*/ 539877 h 3207638"/>
                    <a:gd name="connsiteX50" fmla="*/ 2857691 w 3207638"/>
                    <a:gd name="connsiteY50" fmla="*/ 603885 h 3207638"/>
                    <a:gd name="connsiteX51" fmla="*/ 2878074 w 3207638"/>
                    <a:gd name="connsiteY51" fmla="*/ 803243 h 3207638"/>
                    <a:gd name="connsiteX52" fmla="*/ 3049048 w 3207638"/>
                    <a:gd name="connsiteY52" fmla="*/ 907828 h 3207638"/>
                    <a:gd name="connsiteX53" fmla="*/ 3024473 w 3207638"/>
                    <a:gd name="connsiteY53" fmla="*/ 1106710 h 3207638"/>
                    <a:gd name="connsiteX54" fmla="*/ 3167729 w 3207638"/>
                    <a:gd name="connsiteY54" fmla="*/ 1246918 h 3207638"/>
                    <a:gd name="connsiteX55" fmla="*/ 3099245 w 3207638"/>
                    <a:gd name="connsiteY55" fmla="*/ 1435227 h 3207638"/>
                    <a:gd name="connsiteX56" fmla="*/ 3207639 w 3207638"/>
                    <a:gd name="connsiteY56" fmla="*/ 1603820 h 3207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3207638" h="3207638">
                      <a:moveTo>
                        <a:pt x="3207639" y="1603820"/>
                      </a:moveTo>
                      <a:cubicBezTo>
                        <a:pt x="3207639" y="1662684"/>
                        <a:pt x="3105626" y="1715262"/>
                        <a:pt x="3099245" y="1772412"/>
                      </a:cubicBezTo>
                      <a:cubicBezTo>
                        <a:pt x="3092768" y="1830705"/>
                        <a:pt x="3180588" y="1904524"/>
                        <a:pt x="3167729" y="1960721"/>
                      </a:cubicBezTo>
                      <a:cubicBezTo>
                        <a:pt x="3154775" y="2017776"/>
                        <a:pt x="3043619" y="2046351"/>
                        <a:pt x="3024473" y="2100929"/>
                      </a:cubicBezTo>
                      <a:cubicBezTo>
                        <a:pt x="3005137" y="2156079"/>
                        <a:pt x="3074194" y="2247709"/>
                        <a:pt x="3049048" y="2299811"/>
                      </a:cubicBezTo>
                      <a:cubicBezTo>
                        <a:pt x="3023711" y="2352389"/>
                        <a:pt x="2908935" y="2355342"/>
                        <a:pt x="2878074" y="2404396"/>
                      </a:cubicBezTo>
                      <a:cubicBezTo>
                        <a:pt x="2847023" y="2453640"/>
                        <a:pt x="2893886" y="2558415"/>
                        <a:pt x="2857691" y="2603754"/>
                      </a:cubicBezTo>
                      <a:cubicBezTo>
                        <a:pt x="2821400" y="2649188"/>
                        <a:pt x="2708910" y="2626614"/>
                        <a:pt x="2667762" y="2667762"/>
                      </a:cubicBezTo>
                      <a:cubicBezTo>
                        <a:pt x="2626709" y="2708815"/>
                        <a:pt x="2649188" y="2821400"/>
                        <a:pt x="2603754" y="2857691"/>
                      </a:cubicBezTo>
                      <a:cubicBezTo>
                        <a:pt x="2558415" y="2893886"/>
                        <a:pt x="2453640" y="2847023"/>
                        <a:pt x="2404396" y="2878074"/>
                      </a:cubicBezTo>
                      <a:cubicBezTo>
                        <a:pt x="2355342" y="2908935"/>
                        <a:pt x="2352389" y="3023711"/>
                        <a:pt x="2299811" y="3049048"/>
                      </a:cubicBezTo>
                      <a:cubicBezTo>
                        <a:pt x="2247710" y="3074194"/>
                        <a:pt x="2156079" y="3005137"/>
                        <a:pt x="2100929" y="3024473"/>
                      </a:cubicBezTo>
                      <a:cubicBezTo>
                        <a:pt x="2046446" y="3043523"/>
                        <a:pt x="2017871" y="3154680"/>
                        <a:pt x="1960721" y="3167729"/>
                      </a:cubicBezTo>
                      <a:cubicBezTo>
                        <a:pt x="1904524" y="3180493"/>
                        <a:pt x="1830705" y="3092672"/>
                        <a:pt x="1772412" y="3099245"/>
                      </a:cubicBezTo>
                      <a:cubicBezTo>
                        <a:pt x="1715262" y="3105626"/>
                        <a:pt x="1662684" y="3207639"/>
                        <a:pt x="1603820" y="3207639"/>
                      </a:cubicBezTo>
                      <a:cubicBezTo>
                        <a:pt x="1544955" y="3207639"/>
                        <a:pt x="1492377" y="3105626"/>
                        <a:pt x="1435227" y="3099245"/>
                      </a:cubicBezTo>
                      <a:cubicBezTo>
                        <a:pt x="1376934" y="3092768"/>
                        <a:pt x="1303115" y="3180588"/>
                        <a:pt x="1246918" y="3167729"/>
                      </a:cubicBezTo>
                      <a:cubicBezTo>
                        <a:pt x="1189863" y="3154775"/>
                        <a:pt x="1161288" y="3043619"/>
                        <a:pt x="1106710" y="3024473"/>
                      </a:cubicBezTo>
                      <a:cubicBezTo>
                        <a:pt x="1051560" y="3005137"/>
                        <a:pt x="959930" y="3074194"/>
                        <a:pt x="907828" y="3049048"/>
                      </a:cubicBezTo>
                      <a:cubicBezTo>
                        <a:pt x="855250" y="3023711"/>
                        <a:pt x="852297" y="2908935"/>
                        <a:pt x="803243" y="2878074"/>
                      </a:cubicBezTo>
                      <a:cubicBezTo>
                        <a:pt x="753999" y="2847023"/>
                        <a:pt x="649224" y="2893886"/>
                        <a:pt x="603885" y="2857691"/>
                      </a:cubicBezTo>
                      <a:cubicBezTo>
                        <a:pt x="558451" y="2821400"/>
                        <a:pt x="581025" y="2708910"/>
                        <a:pt x="539877" y="2667762"/>
                      </a:cubicBezTo>
                      <a:cubicBezTo>
                        <a:pt x="498824" y="2626709"/>
                        <a:pt x="386239" y="2649188"/>
                        <a:pt x="349948" y="2603754"/>
                      </a:cubicBezTo>
                      <a:cubicBezTo>
                        <a:pt x="313753" y="2558415"/>
                        <a:pt x="360617" y="2453640"/>
                        <a:pt x="329565" y="2404396"/>
                      </a:cubicBezTo>
                      <a:cubicBezTo>
                        <a:pt x="298704" y="2355342"/>
                        <a:pt x="183928" y="2352389"/>
                        <a:pt x="158591" y="2299811"/>
                      </a:cubicBezTo>
                      <a:cubicBezTo>
                        <a:pt x="133445" y="2247709"/>
                        <a:pt x="202501" y="2156079"/>
                        <a:pt x="183166" y="2100929"/>
                      </a:cubicBezTo>
                      <a:cubicBezTo>
                        <a:pt x="164116" y="2046446"/>
                        <a:pt x="52959" y="2017871"/>
                        <a:pt x="39910" y="1960721"/>
                      </a:cubicBezTo>
                      <a:cubicBezTo>
                        <a:pt x="27146" y="1904524"/>
                        <a:pt x="114967" y="1830705"/>
                        <a:pt x="108394" y="1772412"/>
                      </a:cubicBezTo>
                      <a:cubicBezTo>
                        <a:pt x="102013" y="1715262"/>
                        <a:pt x="0" y="1662684"/>
                        <a:pt x="0" y="1603820"/>
                      </a:cubicBezTo>
                      <a:cubicBezTo>
                        <a:pt x="0" y="1544955"/>
                        <a:pt x="102013" y="1492377"/>
                        <a:pt x="108394" y="1435227"/>
                      </a:cubicBezTo>
                      <a:cubicBezTo>
                        <a:pt x="114871" y="1376934"/>
                        <a:pt x="27051" y="1303115"/>
                        <a:pt x="39910" y="1246918"/>
                      </a:cubicBezTo>
                      <a:cubicBezTo>
                        <a:pt x="52864" y="1189863"/>
                        <a:pt x="164021" y="1161288"/>
                        <a:pt x="183166" y="1106710"/>
                      </a:cubicBezTo>
                      <a:cubicBezTo>
                        <a:pt x="202501" y="1051560"/>
                        <a:pt x="133445" y="959930"/>
                        <a:pt x="158591" y="907828"/>
                      </a:cubicBezTo>
                      <a:cubicBezTo>
                        <a:pt x="183928" y="855250"/>
                        <a:pt x="298704" y="852297"/>
                        <a:pt x="329565" y="803243"/>
                      </a:cubicBezTo>
                      <a:cubicBezTo>
                        <a:pt x="360617" y="753999"/>
                        <a:pt x="313753" y="649224"/>
                        <a:pt x="349948" y="603885"/>
                      </a:cubicBezTo>
                      <a:cubicBezTo>
                        <a:pt x="386239" y="558451"/>
                        <a:pt x="498729" y="581025"/>
                        <a:pt x="539877" y="539877"/>
                      </a:cubicBezTo>
                      <a:cubicBezTo>
                        <a:pt x="580930" y="498824"/>
                        <a:pt x="558451" y="386239"/>
                        <a:pt x="603885" y="349948"/>
                      </a:cubicBezTo>
                      <a:cubicBezTo>
                        <a:pt x="649224" y="313754"/>
                        <a:pt x="753999" y="360616"/>
                        <a:pt x="803243" y="329565"/>
                      </a:cubicBezTo>
                      <a:cubicBezTo>
                        <a:pt x="852297" y="298704"/>
                        <a:pt x="855250" y="183928"/>
                        <a:pt x="907828" y="158591"/>
                      </a:cubicBezTo>
                      <a:cubicBezTo>
                        <a:pt x="959930" y="133445"/>
                        <a:pt x="1051560" y="202501"/>
                        <a:pt x="1106710" y="183166"/>
                      </a:cubicBezTo>
                      <a:cubicBezTo>
                        <a:pt x="1161193" y="164116"/>
                        <a:pt x="1189768" y="52959"/>
                        <a:pt x="1246918" y="39910"/>
                      </a:cubicBezTo>
                      <a:cubicBezTo>
                        <a:pt x="1303115" y="27146"/>
                        <a:pt x="1376934" y="114967"/>
                        <a:pt x="1435227" y="108395"/>
                      </a:cubicBezTo>
                      <a:cubicBezTo>
                        <a:pt x="1492377" y="102013"/>
                        <a:pt x="1544955" y="0"/>
                        <a:pt x="1603820" y="0"/>
                      </a:cubicBezTo>
                      <a:cubicBezTo>
                        <a:pt x="1662684" y="0"/>
                        <a:pt x="1715262" y="102013"/>
                        <a:pt x="1772412" y="108395"/>
                      </a:cubicBezTo>
                      <a:cubicBezTo>
                        <a:pt x="1830705" y="114871"/>
                        <a:pt x="1904524" y="27051"/>
                        <a:pt x="1960721" y="39910"/>
                      </a:cubicBezTo>
                      <a:cubicBezTo>
                        <a:pt x="2017776" y="52864"/>
                        <a:pt x="2046351" y="164021"/>
                        <a:pt x="2100929" y="183166"/>
                      </a:cubicBezTo>
                      <a:cubicBezTo>
                        <a:pt x="2156079" y="202501"/>
                        <a:pt x="2247710" y="133445"/>
                        <a:pt x="2299811" y="158591"/>
                      </a:cubicBezTo>
                      <a:cubicBezTo>
                        <a:pt x="2352389" y="183928"/>
                        <a:pt x="2355342" y="298704"/>
                        <a:pt x="2404396" y="329565"/>
                      </a:cubicBezTo>
                      <a:cubicBezTo>
                        <a:pt x="2453640" y="360616"/>
                        <a:pt x="2558415" y="313754"/>
                        <a:pt x="2603754" y="349948"/>
                      </a:cubicBezTo>
                      <a:cubicBezTo>
                        <a:pt x="2649188" y="386239"/>
                        <a:pt x="2626614" y="498729"/>
                        <a:pt x="2667762" y="539877"/>
                      </a:cubicBezTo>
                      <a:cubicBezTo>
                        <a:pt x="2708815" y="580930"/>
                        <a:pt x="2821400" y="558451"/>
                        <a:pt x="2857691" y="603885"/>
                      </a:cubicBezTo>
                      <a:cubicBezTo>
                        <a:pt x="2893886" y="649224"/>
                        <a:pt x="2847023" y="753999"/>
                        <a:pt x="2878074" y="803243"/>
                      </a:cubicBezTo>
                      <a:cubicBezTo>
                        <a:pt x="2908935" y="852297"/>
                        <a:pt x="3023711" y="855250"/>
                        <a:pt x="3049048" y="907828"/>
                      </a:cubicBezTo>
                      <a:cubicBezTo>
                        <a:pt x="3074194" y="959930"/>
                        <a:pt x="3005137" y="1051560"/>
                        <a:pt x="3024473" y="1106710"/>
                      </a:cubicBezTo>
                      <a:cubicBezTo>
                        <a:pt x="3043523" y="1161193"/>
                        <a:pt x="3154680" y="1189768"/>
                        <a:pt x="3167729" y="1246918"/>
                      </a:cubicBezTo>
                      <a:cubicBezTo>
                        <a:pt x="3180493" y="1303115"/>
                        <a:pt x="3092672" y="1376934"/>
                        <a:pt x="3099245" y="1435227"/>
                      </a:cubicBezTo>
                      <a:cubicBezTo>
                        <a:pt x="3105626" y="1492377"/>
                        <a:pt x="3207639" y="1545050"/>
                        <a:pt x="3207639" y="1603820"/>
                      </a:cubicBezTo>
                      <a:close/>
                    </a:path>
                  </a:pathLst>
                </a:custGeom>
                <a:noFill/>
                <a:ln w="6191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FFBC47E-C30D-0D80-2A0B-615AC6E433D7}"/>
                  </a:ext>
                </a:extLst>
              </p:cNvPr>
              <p:cNvSpPr/>
              <p:nvPr/>
            </p:nvSpPr>
            <p:spPr>
              <a:xfrm>
                <a:off x="4798695" y="-3419665"/>
                <a:ext cx="2584894" cy="2584894"/>
              </a:xfrm>
              <a:custGeom>
                <a:avLst/>
                <a:gdLst>
                  <a:gd name="connsiteX0" fmla="*/ 1292447 w 2584894"/>
                  <a:gd name="connsiteY0" fmla="*/ 2584895 h 2584894"/>
                  <a:gd name="connsiteX1" fmla="*/ 0 w 2584894"/>
                  <a:gd name="connsiteY1" fmla="*/ 1292447 h 2584894"/>
                  <a:gd name="connsiteX2" fmla="*/ 1292447 w 2584894"/>
                  <a:gd name="connsiteY2" fmla="*/ 0 h 2584894"/>
                  <a:gd name="connsiteX3" fmla="*/ 2584895 w 2584894"/>
                  <a:gd name="connsiteY3" fmla="*/ 1292447 h 2584894"/>
                  <a:gd name="connsiteX4" fmla="*/ 1292447 w 2584894"/>
                  <a:gd name="connsiteY4" fmla="*/ 2584895 h 2584894"/>
                  <a:gd name="connsiteX5" fmla="*/ 1292447 w 2584894"/>
                  <a:gd name="connsiteY5" fmla="*/ 111442 h 2584894"/>
                  <a:gd name="connsiteX6" fmla="*/ 111442 w 2584894"/>
                  <a:gd name="connsiteY6" fmla="*/ 1292447 h 2584894"/>
                  <a:gd name="connsiteX7" fmla="*/ 1292447 w 2584894"/>
                  <a:gd name="connsiteY7" fmla="*/ 2473452 h 2584894"/>
                  <a:gd name="connsiteX8" fmla="*/ 2473452 w 2584894"/>
                  <a:gd name="connsiteY8" fmla="*/ 1292447 h 2584894"/>
                  <a:gd name="connsiteX9" fmla="*/ 1292447 w 2584894"/>
                  <a:gd name="connsiteY9" fmla="*/ 111442 h 258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4894" h="2584894">
                    <a:moveTo>
                      <a:pt x="1292447" y="2584895"/>
                    </a:moveTo>
                    <a:cubicBezTo>
                      <a:pt x="579787" y="2584895"/>
                      <a:pt x="0" y="2005108"/>
                      <a:pt x="0" y="1292447"/>
                    </a:cubicBezTo>
                    <a:cubicBezTo>
                      <a:pt x="0" y="579787"/>
                      <a:pt x="579787" y="0"/>
                      <a:pt x="1292447" y="0"/>
                    </a:cubicBezTo>
                    <a:cubicBezTo>
                      <a:pt x="2005108" y="0"/>
                      <a:pt x="2584895" y="579787"/>
                      <a:pt x="2584895" y="1292447"/>
                    </a:cubicBezTo>
                    <a:cubicBezTo>
                      <a:pt x="2584895" y="2005108"/>
                      <a:pt x="2005108" y="2584895"/>
                      <a:pt x="1292447" y="2584895"/>
                    </a:cubicBezTo>
                    <a:close/>
                    <a:moveTo>
                      <a:pt x="1292447" y="111442"/>
                    </a:moveTo>
                    <a:cubicBezTo>
                      <a:pt x="641223" y="111442"/>
                      <a:pt x="111442" y="641223"/>
                      <a:pt x="111442" y="1292447"/>
                    </a:cubicBezTo>
                    <a:cubicBezTo>
                      <a:pt x="111442" y="1943672"/>
                      <a:pt x="641223" y="2473452"/>
                      <a:pt x="1292447" y="2473452"/>
                    </a:cubicBezTo>
                    <a:cubicBezTo>
                      <a:pt x="1943671" y="2473452"/>
                      <a:pt x="2473452" y="1943672"/>
                      <a:pt x="2473452" y="1292447"/>
                    </a:cubicBezTo>
                    <a:cubicBezTo>
                      <a:pt x="2473452" y="641223"/>
                      <a:pt x="1943671" y="111442"/>
                      <a:pt x="1292447" y="1114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3397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图形 4">
            <a:extLst>
              <a:ext uri="{FF2B5EF4-FFF2-40B4-BE49-F238E27FC236}">
                <a16:creationId xmlns:a16="http://schemas.microsoft.com/office/drawing/2014/main" id="{F0BD9AB8-85D9-A665-AF87-FDFFE2EED2E2}"/>
              </a:ext>
            </a:extLst>
          </p:cNvPr>
          <p:cNvGrpSpPr/>
          <p:nvPr/>
        </p:nvGrpSpPr>
        <p:grpSpPr>
          <a:xfrm>
            <a:off x="8370163" y="1767381"/>
            <a:ext cx="2291211" cy="3401615"/>
            <a:chOff x="4099274" y="1906142"/>
            <a:chExt cx="1329785" cy="1974246"/>
          </a:xfrm>
        </p:grpSpPr>
        <p:grpSp>
          <p:nvGrpSpPr>
            <p:cNvPr id="17" name="图形 4">
              <a:extLst>
                <a:ext uri="{FF2B5EF4-FFF2-40B4-BE49-F238E27FC236}">
                  <a16:creationId xmlns:a16="http://schemas.microsoft.com/office/drawing/2014/main" id="{16DC53BE-E508-9E16-09CC-DCF1BD6B1587}"/>
                </a:ext>
              </a:extLst>
            </p:cNvPr>
            <p:cNvGrpSpPr/>
            <p:nvPr/>
          </p:nvGrpSpPr>
          <p:grpSpPr>
            <a:xfrm>
              <a:off x="4180427" y="2828829"/>
              <a:ext cx="1167574" cy="1051560"/>
              <a:chOff x="4180427" y="2828829"/>
              <a:chExt cx="1167574" cy="1051560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6C375AD-AC60-574B-B9E5-80E310FDACF3}"/>
                  </a:ext>
                </a:extLst>
              </p:cNvPr>
              <p:cNvSpPr/>
              <p:nvPr/>
            </p:nvSpPr>
            <p:spPr>
              <a:xfrm>
                <a:off x="4180427" y="2965608"/>
                <a:ext cx="579119" cy="818292"/>
              </a:xfrm>
              <a:custGeom>
                <a:avLst/>
                <a:gdLst>
                  <a:gd name="connsiteX0" fmla="*/ 258508 w 579119"/>
                  <a:gd name="connsiteY0" fmla="*/ 0 h 818292"/>
                  <a:gd name="connsiteX1" fmla="*/ 0 w 579119"/>
                  <a:gd name="connsiteY1" fmla="*/ 703707 h 818292"/>
                  <a:gd name="connsiteX2" fmla="*/ 232981 w 579119"/>
                  <a:gd name="connsiteY2" fmla="*/ 557879 h 818292"/>
                  <a:gd name="connsiteX3" fmla="*/ 320611 w 579119"/>
                  <a:gd name="connsiteY3" fmla="*/ 818293 h 818292"/>
                  <a:gd name="connsiteX4" fmla="*/ 579120 w 579119"/>
                  <a:gd name="connsiteY4" fmla="*/ 114681 h 81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119" h="818292">
                    <a:moveTo>
                      <a:pt x="258508" y="0"/>
                    </a:moveTo>
                    <a:lnTo>
                      <a:pt x="0" y="703707"/>
                    </a:lnTo>
                    <a:lnTo>
                      <a:pt x="232981" y="557879"/>
                    </a:lnTo>
                    <a:lnTo>
                      <a:pt x="320611" y="818293"/>
                    </a:lnTo>
                    <a:lnTo>
                      <a:pt x="579120" y="114681"/>
                    </a:lnTo>
                    <a:close/>
                  </a:path>
                </a:pathLst>
              </a:custGeom>
              <a:solidFill>
                <a:srgbClr val="DF9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B156DEAA-4354-604B-C70C-60FF38EC39DF}"/>
                  </a:ext>
                </a:extLst>
              </p:cNvPr>
              <p:cNvSpPr/>
              <p:nvPr/>
            </p:nvSpPr>
            <p:spPr>
              <a:xfrm>
                <a:off x="4567427" y="2828829"/>
                <a:ext cx="780573" cy="1051560"/>
              </a:xfrm>
              <a:custGeom>
                <a:avLst/>
                <a:gdLst>
                  <a:gd name="connsiteX0" fmla="*/ 379667 w 780573"/>
                  <a:gd name="connsiteY0" fmla="*/ 0 h 1051560"/>
                  <a:gd name="connsiteX1" fmla="*/ 780574 w 780573"/>
                  <a:gd name="connsiteY1" fmla="*/ 932974 h 1051560"/>
                  <a:gd name="connsiteX2" fmla="*/ 545687 w 780573"/>
                  <a:gd name="connsiteY2" fmla="*/ 848106 h 1051560"/>
                  <a:gd name="connsiteX3" fmla="*/ 400907 w 780573"/>
                  <a:gd name="connsiteY3" fmla="*/ 1051560 h 1051560"/>
                  <a:gd name="connsiteX4" fmla="*/ 0 w 780573"/>
                  <a:gd name="connsiteY4" fmla="*/ 118586 h 10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573" h="1051560">
                    <a:moveTo>
                      <a:pt x="379667" y="0"/>
                    </a:moveTo>
                    <a:lnTo>
                      <a:pt x="780574" y="932974"/>
                    </a:lnTo>
                    <a:lnTo>
                      <a:pt x="545687" y="848106"/>
                    </a:lnTo>
                    <a:lnTo>
                      <a:pt x="400907" y="1051560"/>
                    </a:lnTo>
                    <a:lnTo>
                      <a:pt x="0" y="118586"/>
                    </a:lnTo>
                    <a:close/>
                  </a:path>
                </a:pathLst>
              </a:custGeom>
              <a:solidFill>
                <a:srgbClr val="F4AB0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1899A5A-BA19-6B80-E33B-0FAD3E757583}"/>
                </a:ext>
              </a:extLst>
            </p:cNvPr>
            <p:cNvSpPr/>
            <p:nvPr/>
          </p:nvSpPr>
          <p:spPr>
            <a:xfrm>
              <a:off x="4099274" y="1906142"/>
              <a:ext cx="1329785" cy="1329499"/>
            </a:xfrm>
            <a:custGeom>
              <a:avLst/>
              <a:gdLst>
                <a:gd name="connsiteX0" fmla="*/ 1271969 w 1329785"/>
                <a:gd name="connsiteY0" fmla="*/ 702469 h 1329499"/>
                <a:gd name="connsiteX1" fmla="*/ 1329785 w 1329785"/>
                <a:gd name="connsiteY1" fmla="*/ 627507 h 1329499"/>
                <a:gd name="connsiteX2" fmla="*/ 1266444 w 1329785"/>
                <a:gd name="connsiteY2" fmla="*/ 551307 h 1329499"/>
                <a:gd name="connsiteX3" fmla="*/ 1303115 w 1329785"/>
                <a:gd name="connsiteY3" fmla="*/ 485489 h 1329499"/>
                <a:gd name="connsiteX4" fmla="*/ 1226058 w 1329785"/>
                <a:gd name="connsiteY4" fmla="*/ 407956 h 1329499"/>
                <a:gd name="connsiteX5" fmla="*/ 1244632 w 1329785"/>
                <a:gd name="connsiteY5" fmla="*/ 357759 h 1329499"/>
                <a:gd name="connsiteX6" fmla="*/ 1167003 w 1329785"/>
                <a:gd name="connsiteY6" fmla="*/ 280226 h 1329499"/>
                <a:gd name="connsiteX7" fmla="*/ 1151096 w 1329785"/>
                <a:gd name="connsiteY7" fmla="*/ 281940 h 1329499"/>
                <a:gd name="connsiteX8" fmla="*/ 1158621 w 1329785"/>
                <a:gd name="connsiteY8" fmla="*/ 248698 h 1329499"/>
                <a:gd name="connsiteX9" fmla="*/ 1080992 w 1329785"/>
                <a:gd name="connsiteY9" fmla="*/ 171164 h 1329499"/>
                <a:gd name="connsiteX10" fmla="*/ 1047750 w 1329785"/>
                <a:gd name="connsiteY10" fmla="*/ 178689 h 1329499"/>
                <a:gd name="connsiteX11" fmla="*/ 1049464 w 1329785"/>
                <a:gd name="connsiteY11" fmla="*/ 162687 h 1329499"/>
                <a:gd name="connsiteX12" fmla="*/ 971836 w 1329785"/>
                <a:gd name="connsiteY12" fmla="*/ 85153 h 1329499"/>
                <a:gd name="connsiteX13" fmla="*/ 921639 w 1329785"/>
                <a:gd name="connsiteY13" fmla="*/ 103727 h 1329499"/>
                <a:gd name="connsiteX14" fmla="*/ 844010 w 1329785"/>
                <a:gd name="connsiteY14" fmla="*/ 26670 h 1329499"/>
                <a:gd name="connsiteX15" fmla="*/ 778288 w 1329785"/>
                <a:gd name="connsiteY15" fmla="*/ 63341 h 1329499"/>
                <a:gd name="connsiteX16" fmla="*/ 702088 w 1329785"/>
                <a:gd name="connsiteY16" fmla="*/ 0 h 1329499"/>
                <a:gd name="connsiteX17" fmla="*/ 627126 w 1329785"/>
                <a:gd name="connsiteY17" fmla="*/ 57912 h 1329499"/>
                <a:gd name="connsiteX18" fmla="*/ 555117 w 1329785"/>
                <a:gd name="connsiteY18" fmla="*/ 9049 h 1329499"/>
                <a:gd name="connsiteX19" fmla="*/ 477964 w 1329785"/>
                <a:gd name="connsiteY19" fmla="*/ 78676 h 1329499"/>
                <a:gd name="connsiteX20" fmla="*/ 419671 w 1329785"/>
                <a:gd name="connsiteY20" fmla="*/ 52197 h 1329499"/>
                <a:gd name="connsiteX21" fmla="*/ 342138 w 1329785"/>
                <a:gd name="connsiteY21" fmla="*/ 129730 h 1329499"/>
                <a:gd name="connsiteX22" fmla="*/ 342519 w 1329785"/>
                <a:gd name="connsiteY22" fmla="*/ 137255 h 1329499"/>
                <a:gd name="connsiteX23" fmla="*/ 300609 w 1329785"/>
                <a:gd name="connsiteY23" fmla="*/ 124968 h 1329499"/>
                <a:gd name="connsiteX24" fmla="*/ 223076 w 1329785"/>
                <a:gd name="connsiteY24" fmla="*/ 202501 h 1329499"/>
                <a:gd name="connsiteX25" fmla="*/ 227171 w 1329785"/>
                <a:gd name="connsiteY25" fmla="*/ 227076 h 1329499"/>
                <a:gd name="connsiteX26" fmla="*/ 202597 w 1329785"/>
                <a:gd name="connsiteY26" fmla="*/ 222980 h 1329499"/>
                <a:gd name="connsiteX27" fmla="*/ 125063 w 1329785"/>
                <a:gd name="connsiteY27" fmla="*/ 300514 h 1329499"/>
                <a:gd name="connsiteX28" fmla="*/ 137351 w 1329785"/>
                <a:gd name="connsiteY28" fmla="*/ 342329 h 1329499"/>
                <a:gd name="connsiteX29" fmla="*/ 129826 w 1329785"/>
                <a:gd name="connsiteY29" fmla="*/ 341947 h 1329499"/>
                <a:gd name="connsiteX30" fmla="*/ 52197 w 1329785"/>
                <a:gd name="connsiteY30" fmla="*/ 419481 h 1329499"/>
                <a:gd name="connsiteX31" fmla="*/ 78772 w 1329785"/>
                <a:gd name="connsiteY31" fmla="*/ 477774 h 1329499"/>
                <a:gd name="connsiteX32" fmla="*/ 9049 w 1329785"/>
                <a:gd name="connsiteY32" fmla="*/ 554927 h 1329499"/>
                <a:gd name="connsiteX33" fmla="*/ 57912 w 1329785"/>
                <a:gd name="connsiteY33" fmla="*/ 626936 h 1329499"/>
                <a:gd name="connsiteX34" fmla="*/ 0 w 1329785"/>
                <a:gd name="connsiteY34" fmla="*/ 701897 h 1329499"/>
                <a:gd name="connsiteX35" fmla="*/ 63437 w 1329785"/>
                <a:gd name="connsiteY35" fmla="*/ 778097 h 1329499"/>
                <a:gd name="connsiteX36" fmla="*/ 26670 w 1329785"/>
                <a:gd name="connsiteY36" fmla="*/ 843915 h 1329499"/>
                <a:gd name="connsiteX37" fmla="*/ 103822 w 1329785"/>
                <a:gd name="connsiteY37" fmla="*/ 921449 h 1329499"/>
                <a:gd name="connsiteX38" fmla="*/ 85249 w 1329785"/>
                <a:gd name="connsiteY38" fmla="*/ 971645 h 1329499"/>
                <a:gd name="connsiteX39" fmla="*/ 162782 w 1329785"/>
                <a:gd name="connsiteY39" fmla="*/ 1049179 h 1329499"/>
                <a:gd name="connsiteX40" fmla="*/ 178784 w 1329785"/>
                <a:gd name="connsiteY40" fmla="*/ 1047464 h 1329499"/>
                <a:gd name="connsiteX41" fmla="*/ 171260 w 1329785"/>
                <a:gd name="connsiteY41" fmla="*/ 1080707 h 1329499"/>
                <a:gd name="connsiteX42" fmla="*/ 248793 w 1329785"/>
                <a:gd name="connsiteY42" fmla="*/ 1158240 h 1329499"/>
                <a:gd name="connsiteX43" fmla="*/ 282035 w 1329785"/>
                <a:gd name="connsiteY43" fmla="*/ 1150715 h 1329499"/>
                <a:gd name="connsiteX44" fmla="*/ 280416 w 1329785"/>
                <a:gd name="connsiteY44" fmla="*/ 1166717 h 1329499"/>
                <a:gd name="connsiteX45" fmla="*/ 357950 w 1329785"/>
                <a:gd name="connsiteY45" fmla="*/ 1244251 h 1329499"/>
                <a:gd name="connsiteX46" fmla="*/ 408242 w 1329785"/>
                <a:gd name="connsiteY46" fmla="*/ 1225772 h 1329499"/>
                <a:gd name="connsiteX47" fmla="*/ 485775 w 1329785"/>
                <a:gd name="connsiteY47" fmla="*/ 1302830 h 1329499"/>
                <a:gd name="connsiteX48" fmla="*/ 551593 w 1329785"/>
                <a:gd name="connsiteY48" fmla="*/ 1266158 h 1329499"/>
                <a:gd name="connsiteX49" fmla="*/ 627793 w 1329785"/>
                <a:gd name="connsiteY49" fmla="*/ 1329500 h 1329499"/>
                <a:gd name="connsiteX50" fmla="*/ 702755 w 1329785"/>
                <a:gd name="connsiteY50" fmla="*/ 1271588 h 1329499"/>
                <a:gd name="connsiteX51" fmla="*/ 774763 w 1329785"/>
                <a:gd name="connsiteY51" fmla="*/ 1320451 h 1329499"/>
                <a:gd name="connsiteX52" fmla="*/ 851916 w 1329785"/>
                <a:gd name="connsiteY52" fmla="*/ 1250823 h 1329499"/>
                <a:gd name="connsiteX53" fmla="*/ 910114 w 1329785"/>
                <a:gd name="connsiteY53" fmla="*/ 1277303 h 1329499"/>
                <a:gd name="connsiteX54" fmla="*/ 987743 w 1329785"/>
                <a:gd name="connsiteY54" fmla="*/ 1199769 h 1329499"/>
                <a:gd name="connsiteX55" fmla="*/ 987362 w 1329785"/>
                <a:gd name="connsiteY55" fmla="*/ 1192244 h 1329499"/>
                <a:gd name="connsiteX56" fmla="*/ 1029176 w 1329785"/>
                <a:gd name="connsiteY56" fmla="*/ 1204532 h 1329499"/>
                <a:gd name="connsiteX57" fmla="*/ 1106805 w 1329785"/>
                <a:gd name="connsiteY57" fmla="*/ 1126998 h 1329499"/>
                <a:gd name="connsiteX58" fmla="*/ 1102709 w 1329785"/>
                <a:gd name="connsiteY58" fmla="*/ 1102424 h 1329499"/>
                <a:gd name="connsiteX59" fmla="*/ 1127284 w 1329785"/>
                <a:gd name="connsiteY59" fmla="*/ 1106424 h 1329499"/>
                <a:gd name="connsiteX60" fmla="*/ 1204817 w 1329785"/>
                <a:gd name="connsiteY60" fmla="*/ 1028891 h 1329499"/>
                <a:gd name="connsiteX61" fmla="*/ 1192530 w 1329785"/>
                <a:gd name="connsiteY61" fmla="*/ 987076 h 1329499"/>
                <a:gd name="connsiteX62" fmla="*/ 1200055 w 1329785"/>
                <a:gd name="connsiteY62" fmla="*/ 987457 h 1329499"/>
                <a:gd name="connsiteX63" fmla="*/ 1277684 w 1329785"/>
                <a:gd name="connsiteY63" fmla="*/ 909923 h 1329499"/>
                <a:gd name="connsiteX64" fmla="*/ 1251109 w 1329785"/>
                <a:gd name="connsiteY64" fmla="*/ 851630 h 1329499"/>
                <a:gd name="connsiteX65" fmla="*/ 1320737 w 1329785"/>
                <a:gd name="connsiteY65" fmla="*/ 774478 h 1329499"/>
                <a:gd name="connsiteX66" fmla="*/ 1271969 w 1329785"/>
                <a:gd name="connsiteY66" fmla="*/ 702469 h 13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329785" h="1329499">
                  <a:moveTo>
                    <a:pt x="1271969" y="702469"/>
                  </a:moveTo>
                  <a:cubicBezTo>
                    <a:pt x="1305211" y="693706"/>
                    <a:pt x="1329785" y="663512"/>
                    <a:pt x="1329785" y="627507"/>
                  </a:cubicBezTo>
                  <a:cubicBezTo>
                    <a:pt x="1329785" y="589502"/>
                    <a:pt x="1302448" y="557975"/>
                    <a:pt x="1266444" y="551307"/>
                  </a:cubicBezTo>
                  <a:cubicBezTo>
                    <a:pt x="1288447" y="537591"/>
                    <a:pt x="1303115" y="513302"/>
                    <a:pt x="1303115" y="485489"/>
                  </a:cubicBezTo>
                  <a:cubicBezTo>
                    <a:pt x="1303115" y="442817"/>
                    <a:pt x="1268635" y="408242"/>
                    <a:pt x="1226058" y="407956"/>
                  </a:cubicBezTo>
                  <a:cubicBezTo>
                    <a:pt x="1237679" y="394430"/>
                    <a:pt x="1244632" y="376904"/>
                    <a:pt x="1244632" y="357759"/>
                  </a:cubicBezTo>
                  <a:cubicBezTo>
                    <a:pt x="1244632" y="314897"/>
                    <a:pt x="1209866" y="280226"/>
                    <a:pt x="1167003" y="280226"/>
                  </a:cubicBezTo>
                  <a:cubicBezTo>
                    <a:pt x="1161574" y="280226"/>
                    <a:pt x="1156145" y="280797"/>
                    <a:pt x="1151096" y="281940"/>
                  </a:cubicBezTo>
                  <a:cubicBezTo>
                    <a:pt x="1155859" y="271844"/>
                    <a:pt x="1158621" y="260604"/>
                    <a:pt x="1158621" y="248698"/>
                  </a:cubicBezTo>
                  <a:cubicBezTo>
                    <a:pt x="1158621" y="205835"/>
                    <a:pt x="1123855" y="171164"/>
                    <a:pt x="1080992" y="171164"/>
                  </a:cubicBezTo>
                  <a:cubicBezTo>
                    <a:pt x="1069086" y="171164"/>
                    <a:pt x="1057942" y="173926"/>
                    <a:pt x="1047750" y="178689"/>
                  </a:cubicBezTo>
                  <a:cubicBezTo>
                    <a:pt x="1048893" y="173545"/>
                    <a:pt x="1049464" y="168212"/>
                    <a:pt x="1049464" y="162687"/>
                  </a:cubicBezTo>
                  <a:cubicBezTo>
                    <a:pt x="1049464" y="119824"/>
                    <a:pt x="1014698" y="85153"/>
                    <a:pt x="971836" y="85153"/>
                  </a:cubicBezTo>
                  <a:cubicBezTo>
                    <a:pt x="952595" y="85153"/>
                    <a:pt x="935164" y="92202"/>
                    <a:pt x="921639" y="103727"/>
                  </a:cubicBezTo>
                  <a:cubicBezTo>
                    <a:pt x="921353" y="61151"/>
                    <a:pt x="886778" y="26670"/>
                    <a:pt x="844010" y="26670"/>
                  </a:cubicBezTo>
                  <a:cubicBezTo>
                    <a:pt x="816293" y="26670"/>
                    <a:pt x="792004" y="41339"/>
                    <a:pt x="778288" y="63341"/>
                  </a:cubicBezTo>
                  <a:cubicBezTo>
                    <a:pt x="771525" y="27337"/>
                    <a:pt x="740093" y="0"/>
                    <a:pt x="702088" y="0"/>
                  </a:cubicBezTo>
                  <a:cubicBezTo>
                    <a:pt x="665988" y="0"/>
                    <a:pt x="635794" y="24575"/>
                    <a:pt x="627126" y="57912"/>
                  </a:cubicBezTo>
                  <a:cubicBezTo>
                    <a:pt x="615696" y="29337"/>
                    <a:pt x="587883" y="9049"/>
                    <a:pt x="555117" y="9049"/>
                  </a:cubicBezTo>
                  <a:cubicBezTo>
                    <a:pt x="514921" y="9049"/>
                    <a:pt x="481965" y="39529"/>
                    <a:pt x="477964" y="78676"/>
                  </a:cubicBezTo>
                  <a:cubicBezTo>
                    <a:pt x="463772" y="62484"/>
                    <a:pt x="442913" y="52197"/>
                    <a:pt x="419671" y="52197"/>
                  </a:cubicBezTo>
                  <a:cubicBezTo>
                    <a:pt x="376809" y="52197"/>
                    <a:pt x="342138" y="86963"/>
                    <a:pt x="342138" y="129730"/>
                  </a:cubicBezTo>
                  <a:cubicBezTo>
                    <a:pt x="342138" y="132302"/>
                    <a:pt x="342233" y="134779"/>
                    <a:pt x="342519" y="137255"/>
                  </a:cubicBezTo>
                  <a:cubicBezTo>
                    <a:pt x="330422" y="129540"/>
                    <a:pt x="316039" y="124968"/>
                    <a:pt x="300609" y="124968"/>
                  </a:cubicBezTo>
                  <a:cubicBezTo>
                    <a:pt x="257842" y="124968"/>
                    <a:pt x="223076" y="159734"/>
                    <a:pt x="223076" y="202501"/>
                  </a:cubicBezTo>
                  <a:cubicBezTo>
                    <a:pt x="223076" y="211074"/>
                    <a:pt x="224504" y="219361"/>
                    <a:pt x="227171" y="227076"/>
                  </a:cubicBezTo>
                  <a:cubicBezTo>
                    <a:pt x="219456" y="224504"/>
                    <a:pt x="211169" y="222980"/>
                    <a:pt x="202597" y="222980"/>
                  </a:cubicBezTo>
                  <a:cubicBezTo>
                    <a:pt x="159734" y="222980"/>
                    <a:pt x="125063" y="257747"/>
                    <a:pt x="125063" y="300514"/>
                  </a:cubicBezTo>
                  <a:cubicBezTo>
                    <a:pt x="125063" y="315944"/>
                    <a:pt x="129635" y="330232"/>
                    <a:pt x="137351" y="342329"/>
                  </a:cubicBezTo>
                  <a:cubicBezTo>
                    <a:pt x="134874" y="342043"/>
                    <a:pt x="132302" y="341947"/>
                    <a:pt x="129826" y="341947"/>
                  </a:cubicBezTo>
                  <a:cubicBezTo>
                    <a:pt x="86963" y="341947"/>
                    <a:pt x="52197" y="376714"/>
                    <a:pt x="52197" y="419481"/>
                  </a:cubicBezTo>
                  <a:cubicBezTo>
                    <a:pt x="52197" y="442722"/>
                    <a:pt x="62484" y="463582"/>
                    <a:pt x="78772" y="477774"/>
                  </a:cubicBezTo>
                  <a:cubicBezTo>
                    <a:pt x="39719" y="481774"/>
                    <a:pt x="9049" y="514731"/>
                    <a:pt x="9049" y="554927"/>
                  </a:cubicBezTo>
                  <a:cubicBezTo>
                    <a:pt x="9049" y="587597"/>
                    <a:pt x="29337" y="615506"/>
                    <a:pt x="57912" y="626936"/>
                  </a:cubicBezTo>
                  <a:cubicBezTo>
                    <a:pt x="24575" y="635699"/>
                    <a:pt x="0" y="665893"/>
                    <a:pt x="0" y="701897"/>
                  </a:cubicBezTo>
                  <a:cubicBezTo>
                    <a:pt x="0" y="739902"/>
                    <a:pt x="27337" y="771430"/>
                    <a:pt x="63437" y="778097"/>
                  </a:cubicBezTo>
                  <a:cubicBezTo>
                    <a:pt x="41434" y="791813"/>
                    <a:pt x="26670" y="816102"/>
                    <a:pt x="26670" y="843915"/>
                  </a:cubicBezTo>
                  <a:cubicBezTo>
                    <a:pt x="26670" y="886587"/>
                    <a:pt x="61151" y="921163"/>
                    <a:pt x="103822" y="921449"/>
                  </a:cubicBezTo>
                  <a:cubicBezTo>
                    <a:pt x="92202" y="934974"/>
                    <a:pt x="85249" y="952500"/>
                    <a:pt x="85249" y="971645"/>
                  </a:cubicBezTo>
                  <a:cubicBezTo>
                    <a:pt x="85249" y="1014508"/>
                    <a:pt x="119920" y="1049179"/>
                    <a:pt x="162782" y="1049179"/>
                  </a:cubicBezTo>
                  <a:cubicBezTo>
                    <a:pt x="168307" y="1049179"/>
                    <a:pt x="173736" y="1048607"/>
                    <a:pt x="178784" y="1047464"/>
                  </a:cubicBezTo>
                  <a:cubicBezTo>
                    <a:pt x="173927" y="1057561"/>
                    <a:pt x="171260" y="1068800"/>
                    <a:pt x="171260" y="1080707"/>
                  </a:cubicBezTo>
                  <a:cubicBezTo>
                    <a:pt x="171260" y="1123569"/>
                    <a:pt x="205930" y="1158240"/>
                    <a:pt x="248793" y="1158240"/>
                  </a:cubicBezTo>
                  <a:cubicBezTo>
                    <a:pt x="260795" y="1158240"/>
                    <a:pt x="271939" y="1155478"/>
                    <a:pt x="282035" y="1150715"/>
                  </a:cubicBezTo>
                  <a:cubicBezTo>
                    <a:pt x="280988" y="1155859"/>
                    <a:pt x="280416" y="1161193"/>
                    <a:pt x="280416" y="1166717"/>
                  </a:cubicBezTo>
                  <a:cubicBezTo>
                    <a:pt x="280416" y="1209580"/>
                    <a:pt x="315182" y="1244251"/>
                    <a:pt x="357950" y="1244251"/>
                  </a:cubicBezTo>
                  <a:cubicBezTo>
                    <a:pt x="377190" y="1244251"/>
                    <a:pt x="394716" y="1237298"/>
                    <a:pt x="408242" y="1225772"/>
                  </a:cubicBezTo>
                  <a:cubicBezTo>
                    <a:pt x="408527" y="1268349"/>
                    <a:pt x="443103" y="1302830"/>
                    <a:pt x="485775" y="1302830"/>
                  </a:cubicBezTo>
                  <a:cubicBezTo>
                    <a:pt x="513588" y="1302830"/>
                    <a:pt x="537877" y="1288161"/>
                    <a:pt x="551593" y="1266158"/>
                  </a:cubicBezTo>
                  <a:cubicBezTo>
                    <a:pt x="558260" y="1302163"/>
                    <a:pt x="589788" y="1329500"/>
                    <a:pt x="627793" y="1329500"/>
                  </a:cubicBezTo>
                  <a:cubicBezTo>
                    <a:pt x="663797" y="1329500"/>
                    <a:pt x="693992" y="1304925"/>
                    <a:pt x="702755" y="1271588"/>
                  </a:cubicBezTo>
                  <a:cubicBezTo>
                    <a:pt x="714185" y="1300163"/>
                    <a:pt x="741997" y="1320451"/>
                    <a:pt x="774763" y="1320451"/>
                  </a:cubicBezTo>
                  <a:cubicBezTo>
                    <a:pt x="814959" y="1320451"/>
                    <a:pt x="847916" y="1289971"/>
                    <a:pt x="851916" y="1250823"/>
                  </a:cubicBezTo>
                  <a:cubicBezTo>
                    <a:pt x="866108" y="1267016"/>
                    <a:pt x="886968" y="1277303"/>
                    <a:pt x="910114" y="1277303"/>
                  </a:cubicBezTo>
                  <a:cubicBezTo>
                    <a:pt x="952976" y="1277303"/>
                    <a:pt x="987743" y="1242536"/>
                    <a:pt x="987743" y="1199769"/>
                  </a:cubicBezTo>
                  <a:cubicBezTo>
                    <a:pt x="987743" y="1197197"/>
                    <a:pt x="987647" y="1194721"/>
                    <a:pt x="987362" y="1192244"/>
                  </a:cubicBezTo>
                  <a:cubicBezTo>
                    <a:pt x="999458" y="1199960"/>
                    <a:pt x="1013841" y="1204532"/>
                    <a:pt x="1029176" y="1204532"/>
                  </a:cubicBezTo>
                  <a:cubicBezTo>
                    <a:pt x="1072039" y="1204532"/>
                    <a:pt x="1106805" y="1169861"/>
                    <a:pt x="1106805" y="1126998"/>
                  </a:cubicBezTo>
                  <a:cubicBezTo>
                    <a:pt x="1106805" y="1118426"/>
                    <a:pt x="1105281" y="1110139"/>
                    <a:pt x="1102709" y="1102424"/>
                  </a:cubicBezTo>
                  <a:cubicBezTo>
                    <a:pt x="1110425" y="1104995"/>
                    <a:pt x="1118616" y="1106424"/>
                    <a:pt x="1127284" y="1106424"/>
                  </a:cubicBezTo>
                  <a:cubicBezTo>
                    <a:pt x="1170051" y="1106424"/>
                    <a:pt x="1204817" y="1071658"/>
                    <a:pt x="1204817" y="1028891"/>
                  </a:cubicBezTo>
                  <a:cubicBezTo>
                    <a:pt x="1204817" y="1013460"/>
                    <a:pt x="1200245" y="999173"/>
                    <a:pt x="1192530" y="987076"/>
                  </a:cubicBezTo>
                  <a:cubicBezTo>
                    <a:pt x="1194911" y="987362"/>
                    <a:pt x="1197578" y="987457"/>
                    <a:pt x="1200055" y="987457"/>
                  </a:cubicBezTo>
                  <a:cubicBezTo>
                    <a:pt x="1242917" y="987457"/>
                    <a:pt x="1277684" y="952691"/>
                    <a:pt x="1277684" y="909923"/>
                  </a:cubicBezTo>
                  <a:cubicBezTo>
                    <a:pt x="1277684" y="886682"/>
                    <a:pt x="1267397" y="865823"/>
                    <a:pt x="1251109" y="851630"/>
                  </a:cubicBezTo>
                  <a:cubicBezTo>
                    <a:pt x="1290161" y="847630"/>
                    <a:pt x="1320737" y="814673"/>
                    <a:pt x="1320737" y="774478"/>
                  </a:cubicBezTo>
                  <a:cubicBezTo>
                    <a:pt x="1320737" y="741807"/>
                    <a:pt x="1300544" y="713899"/>
                    <a:pt x="1271969" y="702469"/>
                  </a:cubicBezTo>
                  <a:close/>
                </a:path>
              </a:pathLst>
            </a:custGeom>
            <a:gradFill>
              <a:gsLst>
                <a:gs pos="0">
                  <a:srgbClr val="ED1C24"/>
                </a:gs>
                <a:gs pos="31210">
                  <a:srgbClr val="D11C22"/>
                </a:gs>
                <a:gs pos="75830">
                  <a:srgbClr val="AF1B20"/>
                </a:gs>
                <a:gs pos="100000">
                  <a:srgbClr val="A21B1F"/>
                </a:gs>
              </a:gsLst>
              <a:lin ang="810004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827C84-B524-C8B0-C2F9-D1A1404E5D11}"/>
                </a:ext>
              </a:extLst>
            </p:cNvPr>
            <p:cNvSpPr/>
            <p:nvPr/>
          </p:nvSpPr>
          <p:spPr>
            <a:xfrm>
              <a:off x="4257579" y="2064257"/>
              <a:ext cx="1013460" cy="1013459"/>
            </a:xfrm>
            <a:custGeom>
              <a:avLst/>
              <a:gdLst>
                <a:gd name="connsiteX0" fmla="*/ 506730 w 1013460"/>
                <a:gd name="connsiteY0" fmla="*/ 0 h 1013459"/>
                <a:gd name="connsiteX1" fmla="*/ 0 w 1013460"/>
                <a:gd name="connsiteY1" fmla="*/ 506730 h 1013459"/>
                <a:gd name="connsiteX2" fmla="*/ 506730 w 1013460"/>
                <a:gd name="connsiteY2" fmla="*/ 1013460 h 1013459"/>
                <a:gd name="connsiteX3" fmla="*/ 1013460 w 1013460"/>
                <a:gd name="connsiteY3" fmla="*/ 506730 h 1013459"/>
                <a:gd name="connsiteX4" fmla="*/ 506730 w 1013460"/>
                <a:gd name="connsiteY4" fmla="*/ 0 h 1013459"/>
                <a:gd name="connsiteX5" fmla="*/ 506730 w 1013460"/>
                <a:gd name="connsiteY5" fmla="*/ 0 h 1013459"/>
                <a:gd name="connsiteX6" fmla="*/ 506730 w 1013460"/>
                <a:gd name="connsiteY6" fmla="*/ 0 h 1013459"/>
                <a:gd name="connsiteX7" fmla="*/ 506730 w 1013460"/>
                <a:gd name="connsiteY7" fmla="*/ 28956 h 1013459"/>
                <a:gd name="connsiteX8" fmla="*/ 984409 w 1013460"/>
                <a:gd name="connsiteY8" fmla="*/ 506635 h 1013459"/>
                <a:gd name="connsiteX9" fmla="*/ 506730 w 1013460"/>
                <a:gd name="connsiteY9" fmla="*/ 984313 h 1013459"/>
                <a:gd name="connsiteX10" fmla="*/ 29051 w 1013460"/>
                <a:gd name="connsiteY10" fmla="*/ 506635 h 1013459"/>
                <a:gd name="connsiteX11" fmla="*/ 506730 w 1013460"/>
                <a:gd name="connsiteY11" fmla="*/ 28956 h 1013459"/>
                <a:gd name="connsiteX12" fmla="*/ 506730 w 1013460"/>
                <a:gd name="connsiteY12" fmla="*/ 28956 h 10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3460" h="1013459">
                  <a:moveTo>
                    <a:pt x="506730" y="0"/>
                  </a:moveTo>
                  <a:cubicBezTo>
                    <a:pt x="226886" y="0"/>
                    <a:pt x="0" y="226886"/>
                    <a:pt x="0" y="506730"/>
                  </a:cubicBezTo>
                  <a:cubicBezTo>
                    <a:pt x="0" y="786575"/>
                    <a:pt x="226886" y="1013460"/>
                    <a:pt x="506730" y="1013460"/>
                  </a:cubicBezTo>
                  <a:cubicBezTo>
                    <a:pt x="786479" y="1013460"/>
                    <a:pt x="1013460" y="786575"/>
                    <a:pt x="1013460" y="506730"/>
                  </a:cubicBezTo>
                  <a:cubicBezTo>
                    <a:pt x="1013365" y="226790"/>
                    <a:pt x="786479" y="0"/>
                    <a:pt x="506730" y="0"/>
                  </a:cubicBezTo>
                  <a:lnTo>
                    <a:pt x="506730" y="0"/>
                  </a:lnTo>
                  <a:lnTo>
                    <a:pt x="506730" y="0"/>
                  </a:lnTo>
                  <a:close/>
                  <a:moveTo>
                    <a:pt x="506730" y="28956"/>
                  </a:moveTo>
                  <a:cubicBezTo>
                    <a:pt x="770096" y="28956"/>
                    <a:pt x="984409" y="243269"/>
                    <a:pt x="984409" y="506635"/>
                  </a:cubicBezTo>
                  <a:cubicBezTo>
                    <a:pt x="984409" y="770001"/>
                    <a:pt x="770096" y="984313"/>
                    <a:pt x="506730" y="984313"/>
                  </a:cubicBezTo>
                  <a:cubicBezTo>
                    <a:pt x="243364" y="984313"/>
                    <a:pt x="29051" y="770001"/>
                    <a:pt x="29051" y="506635"/>
                  </a:cubicBezTo>
                  <a:cubicBezTo>
                    <a:pt x="29051" y="243269"/>
                    <a:pt x="243364" y="28956"/>
                    <a:pt x="506730" y="28956"/>
                  </a:cubicBezTo>
                  <a:lnTo>
                    <a:pt x="506730" y="2895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E5726D-C363-D8DB-286D-68E4E4F99381}"/>
              </a:ext>
            </a:extLst>
          </p:cNvPr>
          <p:cNvGrpSpPr/>
          <p:nvPr/>
        </p:nvGrpSpPr>
        <p:grpSpPr>
          <a:xfrm>
            <a:off x="1351868" y="1678148"/>
            <a:ext cx="2645703" cy="3829889"/>
            <a:chOff x="1586426" y="2003144"/>
            <a:chExt cx="2349964" cy="3401780"/>
          </a:xfrm>
        </p:grpSpPr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BDB53BF0-2945-9D59-52C3-689AF45C37B1}"/>
                </a:ext>
              </a:extLst>
            </p:cNvPr>
            <p:cNvGrpSpPr/>
            <p:nvPr/>
          </p:nvGrpSpPr>
          <p:grpSpPr>
            <a:xfrm>
              <a:off x="1943048" y="3593092"/>
              <a:ext cx="1881087" cy="1811832"/>
              <a:chOff x="1998630" y="2828829"/>
              <a:chExt cx="1091755" cy="1051560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6A6EAC3-4895-8DD7-53E4-37919DEF774B}"/>
                  </a:ext>
                </a:extLst>
              </p:cNvPr>
              <p:cNvSpPr/>
              <p:nvPr/>
            </p:nvSpPr>
            <p:spPr>
              <a:xfrm>
                <a:off x="1998630" y="2962465"/>
                <a:ext cx="579024" cy="818292"/>
              </a:xfrm>
              <a:custGeom>
                <a:avLst/>
                <a:gdLst>
                  <a:gd name="connsiteX0" fmla="*/ 258413 w 579024"/>
                  <a:gd name="connsiteY0" fmla="*/ 0 h 818292"/>
                  <a:gd name="connsiteX1" fmla="*/ 0 w 579024"/>
                  <a:gd name="connsiteY1" fmla="*/ 703707 h 818292"/>
                  <a:gd name="connsiteX2" fmla="*/ 232886 w 579024"/>
                  <a:gd name="connsiteY2" fmla="*/ 557879 h 818292"/>
                  <a:gd name="connsiteX3" fmla="*/ 320516 w 579024"/>
                  <a:gd name="connsiteY3" fmla="*/ 818293 h 818292"/>
                  <a:gd name="connsiteX4" fmla="*/ 579025 w 579024"/>
                  <a:gd name="connsiteY4" fmla="*/ 114681 h 81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9024" h="818292">
                    <a:moveTo>
                      <a:pt x="258413" y="0"/>
                    </a:moveTo>
                    <a:lnTo>
                      <a:pt x="0" y="703707"/>
                    </a:lnTo>
                    <a:lnTo>
                      <a:pt x="232886" y="557879"/>
                    </a:lnTo>
                    <a:lnTo>
                      <a:pt x="320516" y="818293"/>
                    </a:lnTo>
                    <a:lnTo>
                      <a:pt x="579025" y="114681"/>
                    </a:lnTo>
                    <a:close/>
                  </a:path>
                </a:pathLst>
              </a:custGeom>
              <a:solidFill>
                <a:srgbClr val="DF9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CB2E4FF-8ABD-224E-F886-9697E9E1AF36}"/>
                  </a:ext>
                </a:extLst>
              </p:cNvPr>
              <p:cNvSpPr/>
              <p:nvPr/>
            </p:nvSpPr>
            <p:spPr>
              <a:xfrm>
                <a:off x="2309812" y="2828829"/>
                <a:ext cx="780573" cy="1051560"/>
              </a:xfrm>
              <a:custGeom>
                <a:avLst/>
                <a:gdLst>
                  <a:gd name="connsiteX0" fmla="*/ 379667 w 780573"/>
                  <a:gd name="connsiteY0" fmla="*/ 0 h 1051560"/>
                  <a:gd name="connsiteX1" fmla="*/ 780574 w 780573"/>
                  <a:gd name="connsiteY1" fmla="*/ 932974 h 1051560"/>
                  <a:gd name="connsiteX2" fmla="*/ 545687 w 780573"/>
                  <a:gd name="connsiteY2" fmla="*/ 848106 h 1051560"/>
                  <a:gd name="connsiteX3" fmla="*/ 400907 w 780573"/>
                  <a:gd name="connsiteY3" fmla="*/ 1051560 h 1051560"/>
                  <a:gd name="connsiteX4" fmla="*/ 0 w 780573"/>
                  <a:gd name="connsiteY4" fmla="*/ 118586 h 10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573" h="1051560">
                    <a:moveTo>
                      <a:pt x="379667" y="0"/>
                    </a:moveTo>
                    <a:lnTo>
                      <a:pt x="780574" y="932974"/>
                    </a:lnTo>
                    <a:lnTo>
                      <a:pt x="545687" y="848106"/>
                    </a:lnTo>
                    <a:lnTo>
                      <a:pt x="400907" y="1051560"/>
                    </a:lnTo>
                    <a:lnTo>
                      <a:pt x="0" y="118586"/>
                    </a:lnTo>
                    <a:close/>
                  </a:path>
                </a:pathLst>
              </a:custGeom>
              <a:solidFill>
                <a:srgbClr val="F4AB0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A72DAC0-E11C-B8A5-949C-9493033F1E97}"/>
                </a:ext>
              </a:extLst>
            </p:cNvPr>
            <p:cNvSpPr/>
            <p:nvPr/>
          </p:nvSpPr>
          <p:spPr>
            <a:xfrm>
              <a:off x="1586426" y="2003144"/>
              <a:ext cx="2349964" cy="2291212"/>
            </a:xfrm>
            <a:custGeom>
              <a:avLst/>
              <a:gdLst>
                <a:gd name="connsiteX0" fmla="*/ 681990 w 1363884"/>
                <a:gd name="connsiteY0" fmla="*/ 1090041 h 1329785"/>
                <a:gd name="connsiteX1" fmla="*/ 256794 w 1363884"/>
                <a:gd name="connsiteY1" fmla="*/ 664845 h 1329785"/>
                <a:gd name="connsiteX2" fmla="*/ 681990 w 1363884"/>
                <a:gd name="connsiteY2" fmla="*/ 239649 h 1329785"/>
                <a:gd name="connsiteX3" fmla="*/ 1107091 w 1363884"/>
                <a:gd name="connsiteY3" fmla="*/ 664845 h 1329785"/>
                <a:gd name="connsiteX4" fmla="*/ 681990 w 1363884"/>
                <a:gd name="connsiteY4" fmla="*/ 1090041 h 1329785"/>
                <a:gd name="connsiteX5" fmla="*/ 681990 w 1363884"/>
                <a:gd name="connsiteY5" fmla="*/ 1090041 h 1329785"/>
                <a:gd name="connsiteX6" fmla="*/ 1363885 w 1363884"/>
                <a:gd name="connsiteY6" fmla="*/ 664845 h 1329785"/>
                <a:gd name="connsiteX7" fmla="*/ 1258634 w 1363884"/>
                <a:gd name="connsiteY7" fmla="*/ 533209 h 1329785"/>
                <a:gd name="connsiteX8" fmla="*/ 1296448 w 1363884"/>
                <a:gd name="connsiteY8" fmla="*/ 368998 h 1329785"/>
                <a:gd name="connsiteX9" fmla="*/ 1144334 w 1363884"/>
                <a:gd name="connsiteY9" fmla="*/ 296228 h 1329785"/>
                <a:gd name="connsiteX10" fmla="*/ 1107186 w 1363884"/>
                <a:gd name="connsiteY10" fmla="*/ 131731 h 1329785"/>
                <a:gd name="connsiteX11" fmla="*/ 938594 w 1363884"/>
                <a:gd name="connsiteY11" fmla="*/ 131921 h 1329785"/>
                <a:gd name="connsiteX12" fmla="*/ 833723 w 1363884"/>
                <a:gd name="connsiteY12" fmla="*/ 0 h 1329785"/>
                <a:gd name="connsiteX13" fmla="*/ 681990 w 1363884"/>
                <a:gd name="connsiteY13" fmla="*/ 73533 h 1329785"/>
                <a:gd name="connsiteX14" fmla="*/ 530257 w 1363884"/>
                <a:gd name="connsiteY14" fmla="*/ 0 h 1329785"/>
                <a:gd name="connsiteX15" fmla="*/ 425387 w 1363884"/>
                <a:gd name="connsiteY15" fmla="*/ 131921 h 1329785"/>
                <a:gd name="connsiteX16" fmla="*/ 256794 w 1363884"/>
                <a:gd name="connsiteY16" fmla="*/ 131731 h 1329785"/>
                <a:gd name="connsiteX17" fmla="*/ 219551 w 1363884"/>
                <a:gd name="connsiteY17" fmla="*/ 296228 h 1329785"/>
                <a:gd name="connsiteX18" fmla="*/ 67437 w 1363884"/>
                <a:gd name="connsiteY18" fmla="*/ 368998 h 1329785"/>
                <a:gd name="connsiteX19" fmla="*/ 105251 w 1363884"/>
                <a:gd name="connsiteY19" fmla="*/ 533209 h 1329785"/>
                <a:gd name="connsiteX20" fmla="*/ 0 w 1363884"/>
                <a:gd name="connsiteY20" fmla="*/ 664845 h 1329785"/>
                <a:gd name="connsiteX21" fmla="*/ 105251 w 1363884"/>
                <a:gd name="connsiteY21" fmla="*/ 796576 h 1329785"/>
                <a:gd name="connsiteX22" fmla="*/ 67437 w 1363884"/>
                <a:gd name="connsiteY22" fmla="*/ 960787 h 1329785"/>
                <a:gd name="connsiteX23" fmla="*/ 219551 w 1363884"/>
                <a:gd name="connsiteY23" fmla="*/ 1033558 h 1329785"/>
                <a:gd name="connsiteX24" fmla="*/ 256794 w 1363884"/>
                <a:gd name="connsiteY24" fmla="*/ 1198055 h 1329785"/>
                <a:gd name="connsiteX25" fmla="*/ 425387 w 1363884"/>
                <a:gd name="connsiteY25" fmla="*/ 1197864 h 1329785"/>
                <a:gd name="connsiteX26" fmla="*/ 530257 w 1363884"/>
                <a:gd name="connsiteY26" fmla="*/ 1329785 h 1329785"/>
                <a:gd name="connsiteX27" fmla="*/ 681990 w 1363884"/>
                <a:gd name="connsiteY27" fmla="*/ 1256252 h 1329785"/>
                <a:gd name="connsiteX28" fmla="*/ 833723 w 1363884"/>
                <a:gd name="connsiteY28" fmla="*/ 1329785 h 1329785"/>
                <a:gd name="connsiteX29" fmla="*/ 938594 w 1363884"/>
                <a:gd name="connsiteY29" fmla="*/ 1197864 h 1329785"/>
                <a:gd name="connsiteX30" fmla="*/ 1107186 w 1363884"/>
                <a:gd name="connsiteY30" fmla="*/ 1198055 h 1329785"/>
                <a:gd name="connsiteX31" fmla="*/ 1144429 w 1363884"/>
                <a:gd name="connsiteY31" fmla="*/ 1033558 h 1329785"/>
                <a:gd name="connsiteX32" fmla="*/ 1296543 w 1363884"/>
                <a:gd name="connsiteY32" fmla="*/ 960787 h 1329785"/>
                <a:gd name="connsiteX33" fmla="*/ 1258729 w 1363884"/>
                <a:gd name="connsiteY33" fmla="*/ 796576 h 1329785"/>
                <a:gd name="connsiteX34" fmla="*/ 1363885 w 1363884"/>
                <a:gd name="connsiteY34" fmla="*/ 664845 h 132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63884" h="1329785">
                  <a:moveTo>
                    <a:pt x="681990" y="1090041"/>
                  </a:moveTo>
                  <a:cubicBezTo>
                    <a:pt x="447199" y="1090041"/>
                    <a:pt x="256794" y="899732"/>
                    <a:pt x="256794" y="664845"/>
                  </a:cubicBezTo>
                  <a:cubicBezTo>
                    <a:pt x="256794" y="430054"/>
                    <a:pt x="447103" y="239649"/>
                    <a:pt x="681990" y="239649"/>
                  </a:cubicBezTo>
                  <a:cubicBezTo>
                    <a:pt x="916781" y="239649"/>
                    <a:pt x="1107091" y="429959"/>
                    <a:pt x="1107091" y="664845"/>
                  </a:cubicBezTo>
                  <a:cubicBezTo>
                    <a:pt x="1107186" y="899636"/>
                    <a:pt x="916781" y="1090041"/>
                    <a:pt x="681990" y="1090041"/>
                  </a:cubicBezTo>
                  <a:lnTo>
                    <a:pt x="681990" y="1090041"/>
                  </a:lnTo>
                  <a:close/>
                  <a:moveTo>
                    <a:pt x="1363885" y="664845"/>
                  </a:moveTo>
                  <a:lnTo>
                    <a:pt x="1258634" y="533209"/>
                  </a:lnTo>
                  <a:lnTo>
                    <a:pt x="1296448" y="368998"/>
                  </a:lnTo>
                  <a:lnTo>
                    <a:pt x="1144334" y="296228"/>
                  </a:lnTo>
                  <a:lnTo>
                    <a:pt x="1107186" y="131731"/>
                  </a:lnTo>
                  <a:lnTo>
                    <a:pt x="938594" y="131921"/>
                  </a:lnTo>
                  <a:lnTo>
                    <a:pt x="833723" y="0"/>
                  </a:lnTo>
                  <a:lnTo>
                    <a:pt x="681990" y="73533"/>
                  </a:lnTo>
                  <a:lnTo>
                    <a:pt x="530257" y="0"/>
                  </a:lnTo>
                  <a:lnTo>
                    <a:pt x="425387" y="131921"/>
                  </a:lnTo>
                  <a:lnTo>
                    <a:pt x="256794" y="131731"/>
                  </a:lnTo>
                  <a:lnTo>
                    <a:pt x="219551" y="296228"/>
                  </a:lnTo>
                  <a:lnTo>
                    <a:pt x="67437" y="368998"/>
                  </a:lnTo>
                  <a:lnTo>
                    <a:pt x="105251" y="533209"/>
                  </a:lnTo>
                  <a:lnTo>
                    <a:pt x="0" y="664845"/>
                  </a:lnTo>
                  <a:lnTo>
                    <a:pt x="105251" y="796576"/>
                  </a:lnTo>
                  <a:lnTo>
                    <a:pt x="67437" y="960787"/>
                  </a:lnTo>
                  <a:lnTo>
                    <a:pt x="219551" y="1033558"/>
                  </a:lnTo>
                  <a:lnTo>
                    <a:pt x="256794" y="1198055"/>
                  </a:lnTo>
                  <a:lnTo>
                    <a:pt x="425387" y="1197864"/>
                  </a:lnTo>
                  <a:lnTo>
                    <a:pt x="530257" y="1329785"/>
                  </a:lnTo>
                  <a:lnTo>
                    <a:pt x="681990" y="1256252"/>
                  </a:lnTo>
                  <a:lnTo>
                    <a:pt x="833723" y="1329785"/>
                  </a:lnTo>
                  <a:lnTo>
                    <a:pt x="938594" y="1197864"/>
                  </a:lnTo>
                  <a:lnTo>
                    <a:pt x="1107186" y="1198055"/>
                  </a:lnTo>
                  <a:lnTo>
                    <a:pt x="1144429" y="1033558"/>
                  </a:lnTo>
                  <a:lnTo>
                    <a:pt x="1296543" y="960787"/>
                  </a:lnTo>
                  <a:lnTo>
                    <a:pt x="1258729" y="796576"/>
                  </a:lnTo>
                  <a:lnTo>
                    <a:pt x="1363885" y="664845"/>
                  </a:lnTo>
                  <a:close/>
                </a:path>
              </a:pathLst>
            </a:custGeom>
            <a:gradFill>
              <a:gsLst>
                <a:gs pos="0">
                  <a:srgbClr val="ED1C24"/>
                </a:gs>
                <a:gs pos="31210">
                  <a:srgbClr val="D11C22"/>
                </a:gs>
                <a:gs pos="75830">
                  <a:srgbClr val="AF1B20"/>
                </a:gs>
                <a:gs pos="100000">
                  <a:srgbClr val="A21B1F"/>
                </a:gs>
              </a:gsLst>
              <a:lin ang="814341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4FD239D-9D37-E7BC-0D10-B47AE23A3E6F}"/>
                </a:ext>
              </a:extLst>
            </p:cNvPr>
            <p:cNvSpPr/>
            <p:nvPr/>
          </p:nvSpPr>
          <p:spPr>
            <a:xfrm>
              <a:off x="1900707" y="2288048"/>
              <a:ext cx="1721567" cy="1721568"/>
            </a:xfrm>
            <a:custGeom>
              <a:avLst/>
              <a:gdLst>
                <a:gd name="connsiteX0" fmla="*/ 499586 w 999172"/>
                <a:gd name="connsiteY0" fmla="*/ 13811 h 999172"/>
                <a:gd name="connsiteX1" fmla="*/ 13811 w 999172"/>
                <a:gd name="connsiteY1" fmla="*/ 499491 h 999172"/>
                <a:gd name="connsiteX2" fmla="*/ 499586 w 999172"/>
                <a:gd name="connsiteY2" fmla="*/ 985266 h 999172"/>
                <a:gd name="connsiteX3" fmla="*/ 985266 w 999172"/>
                <a:gd name="connsiteY3" fmla="*/ 499491 h 999172"/>
                <a:gd name="connsiteX4" fmla="*/ 499586 w 999172"/>
                <a:gd name="connsiteY4" fmla="*/ 13811 h 999172"/>
                <a:gd name="connsiteX5" fmla="*/ 499586 w 999172"/>
                <a:gd name="connsiteY5" fmla="*/ 13811 h 999172"/>
                <a:gd name="connsiteX6" fmla="*/ 499586 w 999172"/>
                <a:gd name="connsiteY6" fmla="*/ 999172 h 999172"/>
                <a:gd name="connsiteX7" fmla="*/ 0 w 999172"/>
                <a:gd name="connsiteY7" fmla="*/ 499586 h 999172"/>
                <a:gd name="connsiteX8" fmla="*/ 499586 w 999172"/>
                <a:gd name="connsiteY8" fmla="*/ 0 h 999172"/>
                <a:gd name="connsiteX9" fmla="*/ 999172 w 999172"/>
                <a:gd name="connsiteY9" fmla="*/ 499586 h 999172"/>
                <a:gd name="connsiteX10" fmla="*/ 499586 w 999172"/>
                <a:gd name="connsiteY10" fmla="*/ 999172 h 99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9172" h="999172">
                  <a:moveTo>
                    <a:pt x="499586" y="13811"/>
                  </a:moveTo>
                  <a:cubicBezTo>
                    <a:pt x="231743" y="13811"/>
                    <a:pt x="13811" y="231743"/>
                    <a:pt x="13811" y="499491"/>
                  </a:cubicBezTo>
                  <a:cubicBezTo>
                    <a:pt x="13811" y="767334"/>
                    <a:pt x="231743" y="985266"/>
                    <a:pt x="499586" y="985266"/>
                  </a:cubicBezTo>
                  <a:cubicBezTo>
                    <a:pt x="767429" y="985266"/>
                    <a:pt x="985266" y="767334"/>
                    <a:pt x="985266" y="499491"/>
                  </a:cubicBezTo>
                  <a:cubicBezTo>
                    <a:pt x="985361" y="231648"/>
                    <a:pt x="767429" y="13811"/>
                    <a:pt x="499586" y="13811"/>
                  </a:cubicBezTo>
                  <a:lnTo>
                    <a:pt x="499586" y="13811"/>
                  </a:lnTo>
                  <a:close/>
                  <a:moveTo>
                    <a:pt x="499586" y="999172"/>
                  </a:moveTo>
                  <a:cubicBezTo>
                    <a:pt x="224123" y="999172"/>
                    <a:pt x="0" y="775049"/>
                    <a:pt x="0" y="499586"/>
                  </a:cubicBezTo>
                  <a:cubicBezTo>
                    <a:pt x="0" y="224123"/>
                    <a:pt x="224123" y="0"/>
                    <a:pt x="499586" y="0"/>
                  </a:cubicBezTo>
                  <a:cubicBezTo>
                    <a:pt x="775049" y="0"/>
                    <a:pt x="999172" y="224123"/>
                    <a:pt x="999172" y="499586"/>
                  </a:cubicBezTo>
                  <a:cubicBezTo>
                    <a:pt x="999268" y="775049"/>
                    <a:pt x="775145" y="999172"/>
                    <a:pt x="499586" y="9991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DD725-AABC-77AC-C635-15D9D2F85265}"/>
                </a:ext>
              </a:extLst>
            </p:cNvPr>
            <p:cNvSpPr/>
            <p:nvPr/>
          </p:nvSpPr>
          <p:spPr>
            <a:xfrm rot="21050741">
              <a:off x="2028984" y="2416054"/>
              <a:ext cx="1465274" cy="1465274"/>
            </a:xfrm>
            <a:custGeom>
              <a:avLst/>
              <a:gdLst>
                <a:gd name="connsiteX0" fmla="*/ 850424 w 850423"/>
                <a:gd name="connsiteY0" fmla="*/ 425212 h 850423"/>
                <a:gd name="connsiteX1" fmla="*/ 425212 w 850423"/>
                <a:gd name="connsiteY1" fmla="*/ 850424 h 850423"/>
                <a:gd name="connsiteX2" fmla="*/ 0 w 850423"/>
                <a:gd name="connsiteY2" fmla="*/ 425212 h 850423"/>
                <a:gd name="connsiteX3" fmla="*/ 425212 w 850423"/>
                <a:gd name="connsiteY3" fmla="*/ 0 h 850423"/>
                <a:gd name="connsiteX4" fmla="*/ 850424 w 850423"/>
                <a:gd name="connsiteY4" fmla="*/ 425212 h 85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423" h="850423">
                  <a:moveTo>
                    <a:pt x="850424" y="425212"/>
                  </a:moveTo>
                  <a:cubicBezTo>
                    <a:pt x="850424" y="660050"/>
                    <a:pt x="660050" y="850424"/>
                    <a:pt x="425212" y="850424"/>
                  </a:cubicBezTo>
                  <a:cubicBezTo>
                    <a:pt x="190374" y="850424"/>
                    <a:pt x="0" y="660050"/>
                    <a:pt x="0" y="425212"/>
                  </a:cubicBezTo>
                  <a:cubicBezTo>
                    <a:pt x="0" y="190374"/>
                    <a:pt x="190374" y="0"/>
                    <a:pt x="425212" y="0"/>
                  </a:cubicBezTo>
                  <a:cubicBezTo>
                    <a:pt x="660050" y="0"/>
                    <a:pt x="850424" y="190374"/>
                    <a:pt x="850424" y="4252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5E8682D-E800-482B-8651-E262B0AC509F}"/>
                </a:ext>
              </a:extLst>
            </p:cNvPr>
            <p:cNvSpPr/>
            <p:nvPr/>
          </p:nvSpPr>
          <p:spPr>
            <a:xfrm>
              <a:off x="2109461" y="2522241"/>
              <a:ext cx="1304058" cy="1304059"/>
            </a:xfrm>
            <a:custGeom>
              <a:avLst/>
              <a:gdLst>
                <a:gd name="connsiteX0" fmla="*/ 756856 w 756856"/>
                <a:gd name="connsiteY0" fmla="*/ 378428 h 756856"/>
                <a:gd name="connsiteX1" fmla="*/ 378428 w 756856"/>
                <a:gd name="connsiteY1" fmla="*/ 756857 h 756856"/>
                <a:gd name="connsiteX2" fmla="*/ 0 w 756856"/>
                <a:gd name="connsiteY2" fmla="*/ 378428 h 756856"/>
                <a:gd name="connsiteX3" fmla="*/ 378428 w 756856"/>
                <a:gd name="connsiteY3" fmla="*/ 0 h 756856"/>
                <a:gd name="connsiteX4" fmla="*/ 756856 w 756856"/>
                <a:gd name="connsiteY4" fmla="*/ 378428 h 75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856" h="756856">
                  <a:moveTo>
                    <a:pt x="756856" y="378428"/>
                  </a:moveTo>
                  <a:cubicBezTo>
                    <a:pt x="756856" y="587428"/>
                    <a:pt x="587428" y="756857"/>
                    <a:pt x="378428" y="756857"/>
                  </a:cubicBezTo>
                  <a:cubicBezTo>
                    <a:pt x="169428" y="756857"/>
                    <a:pt x="0" y="587428"/>
                    <a:pt x="0" y="378428"/>
                  </a:cubicBezTo>
                  <a:cubicBezTo>
                    <a:pt x="0" y="169428"/>
                    <a:pt x="169428" y="0"/>
                    <a:pt x="378428" y="0"/>
                  </a:cubicBezTo>
                  <a:cubicBezTo>
                    <a:pt x="587428" y="0"/>
                    <a:pt x="756856" y="169428"/>
                    <a:pt x="756856" y="378428"/>
                  </a:cubicBezTo>
                  <a:close/>
                </a:path>
              </a:pathLst>
            </a:custGeom>
            <a:gradFill>
              <a:gsLst>
                <a:gs pos="0">
                  <a:srgbClr val="ED1C24"/>
                </a:gs>
                <a:gs pos="31210">
                  <a:srgbClr val="D11C22"/>
                </a:gs>
                <a:gs pos="75830">
                  <a:srgbClr val="AF1B20"/>
                </a:gs>
                <a:gs pos="100000">
                  <a:srgbClr val="A21B1F"/>
                </a:gs>
              </a:gsLst>
              <a:lin ang="810003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图形 28">
            <a:extLst>
              <a:ext uri="{FF2B5EF4-FFF2-40B4-BE49-F238E27FC236}">
                <a16:creationId xmlns:a16="http://schemas.microsoft.com/office/drawing/2014/main" id="{DADAD2A1-3BA8-8C26-C82C-603FE8D40DB8}"/>
              </a:ext>
            </a:extLst>
          </p:cNvPr>
          <p:cNvGrpSpPr/>
          <p:nvPr/>
        </p:nvGrpSpPr>
        <p:grpSpPr>
          <a:xfrm>
            <a:off x="4700255" y="1630816"/>
            <a:ext cx="3233431" cy="3452699"/>
            <a:chOff x="7137933" y="1716299"/>
            <a:chExt cx="4553561" cy="486235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A546318-AD54-C679-D02D-C881E1417DFC}"/>
                </a:ext>
              </a:extLst>
            </p:cNvPr>
            <p:cNvSpPr/>
            <p:nvPr/>
          </p:nvSpPr>
          <p:spPr>
            <a:xfrm>
              <a:off x="7237114" y="1955324"/>
              <a:ext cx="4454380" cy="4623325"/>
            </a:xfrm>
            <a:custGeom>
              <a:avLst/>
              <a:gdLst>
                <a:gd name="connsiteX0" fmla="*/ 1461216 w 4454380"/>
                <a:gd name="connsiteY0" fmla="*/ 640 h 4623325"/>
                <a:gd name="connsiteX1" fmla="*/ 1106398 w 4454380"/>
                <a:gd name="connsiteY1" fmla="*/ 604275 h 4623325"/>
                <a:gd name="connsiteX2" fmla="*/ 427512 w 4454380"/>
                <a:gd name="connsiteY2" fmla="*/ 427632 h 4623325"/>
                <a:gd name="connsiteX3" fmla="*/ 602616 w 4454380"/>
                <a:gd name="connsiteY3" fmla="*/ 1106519 h 4623325"/>
                <a:gd name="connsiteX4" fmla="*/ 505 w 4454380"/>
                <a:gd name="connsiteY4" fmla="*/ 1461337 h 4623325"/>
                <a:gd name="connsiteX5" fmla="*/ 602616 w 4454380"/>
                <a:gd name="connsiteY5" fmla="*/ 1816155 h 4623325"/>
                <a:gd name="connsiteX6" fmla="*/ 427512 w 4454380"/>
                <a:gd name="connsiteY6" fmla="*/ 2495041 h 4623325"/>
                <a:gd name="connsiteX7" fmla="*/ 794618 w 4454380"/>
                <a:gd name="connsiteY7" fmla="*/ 2401348 h 4623325"/>
                <a:gd name="connsiteX8" fmla="*/ 848380 w 4454380"/>
                <a:gd name="connsiteY8" fmla="*/ 3134006 h 4623325"/>
                <a:gd name="connsiteX9" fmla="*/ 699391 w 4454380"/>
                <a:gd name="connsiteY9" fmla="*/ 4623899 h 4623325"/>
                <a:gd name="connsiteX10" fmla="*/ 705535 w 4454380"/>
                <a:gd name="connsiteY10" fmla="*/ 4623899 h 4623325"/>
                <a:gd name="connsiteX11" fmla="*/ 1534973 w 4454380"/>
                <a:gd name="connsiteY11" fmla="*/ 3972636 h 4623325"/>
                <a:gd name="connsiteX12" fmla="*/ 2000383 w 4454380"/>
                <a:gd name="connsiteY12" fmla="*/ 4309022 h 4623325"/>
                <a:gd name="connsiteX13" fmla="*/ 2035711 w 4454380"/>
                <a:gd name="connsiteY13" fmla="*/ 4347422 h 4623325"/>
                <a:gd name="connsiteX14" fmla="*/ 2046463 w 4454380"/>
                <a:gd name="connsiteY14" fmla="*/ 4359710 h 4623325"/>
                <a:gd name="connsiteX15" fmla="*/ 2103292 w 4454380"/>
                <a:gd name="connsiteY15" fmla="*/ 4428828 h 4623325"/>
                <a:gd name="connsiteX16" fmla="*/ 2109436 w 4454380"/>
                <a:gd name="connsiteY16" fmla="*/ 4438044 h 4623325"/>
                <a:gd name="connsiteX17" fmla="*/ 2169343 w 4454380"/>
                <a:gd name="connsiteY17" fmla="*/ 4520988 h 4623325"/>
                <a:gd name="connsiteX18" fmla="*/ 2233855 w 4454380"/>
                <a:gd name="connsiteY18" fmla="*/ 4623902 h 4623325"/>
                <a:gd name="connsiteX19" fmla="*/ 2238463 w 4454380"/>
                <a:gd name="connsiteY19" fmla="*/ 4623902 h 4623325"/>
                <a:gd name="connsiteX20" fmla="*/ 2261503 w 4454380"/>
                <a:gd name="connsiteY20" fmla="*/ 4474912 h 4623325"/>
                <a:gd name="connsiteX21" fmla="*/ 2284543 w 4454380"/>
                <a:gd name="connsiteY21" fmla="*/ 4316702 h 4623325"/>
                <a:gd name="connsiteX22" fmla="*/ 2362881 w 4454380"/>
                <a:gd name="connsiteY22" fmla="*/ 3736120 h 4623325"/>
                <a:gd name="connsiteX23" fmla="*/ 2373633 w 4454380"/>
                <a:gd name="connsiteY23" fmla="*/ 3647032 h 4623325"/>
                <a:gd name="connsiteX24" fmla="*/ 2392065 w 4454380"/>
                <a:gd name="connsiteY24" fmla="*/ 3473466 h 4623325"/>
                <a:gd name="connsiteX25" fmla="*/ 2407425 w 4454380"/>
                <a:gd name="connsiteY25" fmla="*/ 3298363 h 4623325"/>
                <a:gd name="connsiteX26" fmla="*/ 2413569 w 4454380"/>
                <a:gd name="connsiteY26" fmla="*/ 3233851 h 4623325"/>
                <a:gd name="connsiteX27" fmla="*/ 2415105 w 4454380"/>
                <a:gd name="connsiteY27" fmla="*/ 3207739 h 4623325"/>
                <a:gd name="connsiteX28" fmla="*/ 2418177 w 4454380"/>
                <a:gd name="connsiteY28" fmla="*/ 3210811 h 4623325"/>
                <a:gd name="connsiteX29" fmla="*/ 3365875 w 4454380"/>
                <a:gd name="connsiteY29" fmla="*/ 4368928 h 4623325"/>
                <a:gd name="connsiteX30" fmla="*/ 3370483 w 4454380"/>
                <a:gd name="connsiteY30" fmla="*/ 4365856 h 4623325"/>
                <a:gd name="connsiteX31" fmla="*/ 3496435 w 4454380"/>
                <a:gd name="connsiteY31" fmla="*/ 3318331 h 4623325"/>
                <a:gd name="connsiteX32" fmla="*/ 4450277 w 4454380"/>
                <a:gd name="connsiteY32" fmla="*/ 3284539 h 4623325"/>
                <a:gd name="connsiteX33" fmla="*/ 4454885 w 4454380"/>
                <a:gd name="connsiteY33" fmla="*/ 3281467 h 4623325"/>
                <a:gd name="connsiteX34" fmla="*/ 3459559 w 4454380"/>
                <a:gd name="connsiteY34" fmla="*/ 2029616 h 4623325"/>
                <a:gd name="connsiteX35" fmla="*/ 2832872 w 4454380"/>
                <a:gd name="connsiteY35" fmla="*/ 1516569 h 4623325"/>
                <a:gd name="connsiteX36" fmla="*/ 2921959 w 4454380"/>
                <a:gd name="connsiteY36" fmla="*/ 1461273 h 4623325"/>
                <a:gd name="connsiteX37" fmla="*/ 2318325 w 4454380"/>
                <a:gd name="connsiteY37" fmla="*/ 1106455 h 4623325"/>
                <a:gd name="connsiteX38" fmla="*/ 2493429 w 4454380"/>
                <a:gd name="connsiteY38" fmla="*/ 427569 h 4623325"/>
                <a:gd name="connsiteX39" fmla="*/ 1816066 w 4454380"/>
                <a:gd name="connsiteY39" fmla="*/ 604211 h 4623325"/>
                <a:gd name="connsiteX40" fmla="*/ 1461248 w 4454380"/>
                <a:gd name="connsiteY40" fmla="*/ 576 h 462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454380" h="4623325">
                  <a:moveTo>
                    <a:pt x="1461216" y="640"/>
                  </a:moveTo>
                  <a:cubicBezTo>
                    <a:pt x="1457280" y="640"/>
                    <a:pt x="1296228" y="276712"/>
                    <a:pt x="1106398" y="604275"/>
                  </a:cubicBezTo>
                  <a:cubicBezTo>
                    <a:pt x="740963" y="506993"/>
                    <a:pt x="430264" y="424855"/>
                    <a:pt x="427512" y="427632"/>
                  </a:cubicBezTo>
                  <a:cubicBezTo>
                    <a:pt x="424759" y="430410"/>
                    <a:pt x="505369" y="741079"/>
                    <a:pt x="602616" y="1106519"/>
                  </a:cubicBezTo>
                  <a:cubicBezTo>
                    <a:pt x="275043" y="1296299"/>
                    <a:pt x="505" y="1457400"/>
                    <a:pt x="505" y="1461337"/>
                  </a:cubicBezTo>
                  <a:cubicBezTo>
                    <a:pt x="505" y="1465274"/>
                    <a:pt x="276625" y="1627200"/>
                    <a:pt x="602616" y="1816155"/>
                  </a:cubicBezTo>
                  <a:cubicBezTo>
                    <a:pt x="505314" y="2181604"/>
                    <a:pt x="424730" y="2492288"/>
                    <a:pt x="427512" y="2495041"/>
                  </a:cubicBezTo>
                  <a:cubicBezTo>
                    <a:pt x="429381" y="2496911"/>
                    <a:pt x="591483" y="2454722"/>
                    <a:pt x="794618" y="2401348"/>
                  </a:cubicBezTo>
                  <a:cubicBezTo>
                    <a:pt x="823459" y="2672769"/>
                    <a:pt x="848380" y="2952635"/>
                    <a:pt x="848380" y="3134006"/>
                  </a:cubicBezTo>
                  <a:cubicBezTo>
                    <a:pt x="848380" y="3585712"/>
                    <a:pt x="699391" y="4623899"/>
                    <a:pt x="699391" y="4623899"/>
                  </a:cubicBezTo>
                  <a:lnTo>
                    <a:pt x="705535" y="4623899"/>
                  </a:lnTo>
                  <a:cubicBezTo>
                    <a:pt x="986620" y="4132282"/>
                    <a:pt x="1528190" y="3972636"/>
                    <a:pt x="1534973" y="3972636"/>
                  </a:cubicBezTo>
                  <a:cubicBezTo>
                    <a:pt x="1540023" y="3972636"/>
                    <a:pt x="1767968" y="4061684"/>
                    <a:pt x="2000383" y="4309022"/>
                  </a:cubicBezTo>
                  <a:cubicBezTo>
                    <a:pt x="2012266" y="4321670"/>
                    <a:pt x="2023834" y="4333931"/>
                    <a:pt x="2035711" y="4347422"/>
                  </a:cubicBezTo>
                  <a:cubicBezTo>
                    <a:pt x="2039328" y="4351525"/>
                    <a:pt x="2042851" y="4355528"/>
                    <a:pt x="2046463" y="4359710"/>
                  </a:cubicBezTo>
                  <a:cubicBezTo>
                    <a:pt x="2065695" y="4381990"/>
                    <a:pt x="2084328" y="4404253"/>
                    <a:pt x="2103292" y="4428828"/>
                  </a:cubicBezTo>
                  <a:cubicBezTo>
                    <a:pt x="2105551" y="4431747"/>
                    <a:pt x="2107184" y="4435092"/>
                    <a:pt x="2109436" y="4438044"/>
                  </a:cubicBezTo>
                  <a:cubicBezTo>
                    <a:pt x="2129623" y="4464554"/>
                    <a:pt x="2149783" y="4491756"/>
                    <a:pt x="2169343" y="4520988"/>
                  </a:cubicBezTo>
                  <a:cubicBezTo>
                    <a:pt x="2191017" y="4553383"/>
                    <a:pt x="2213346" y="4588031"/>
                    <a:pt x="2233855" y="4623902"/>
                  </a:cubicBezTo>
                  <a:lnTo>
                    <a:pt x="2238463" y="4623902"/>
                  </a:lnTo>
                  <a:cubicBezTo>
                    <a:pt x="2238463" y="4623902"/>
                    <a:pt x="2247426" y="4567318"/>
                    <a:pt x="2261503" y="4474912"/>
                  </a:cubicBezTo>
                  <a:cubicBezTo>
                    <a:pt x="2268410" y="4429615"/>
                    <a:pt x="2275222" y="4380334"/>
                    <a:pt x="2284543" y="4316702"/>
                  </a:cubicBezTo>
                  <a:cubicBezTo>
                    <a:pt x="2308908" y="4151276"/>
                    <a:pt x="2336609" y="3953607"/>
                    <a:pt x="2362881" y="3736120"/>
                  </a:cubicBezTo>
                  <a:cubicBezTo>
                    <a:pt x="2366503" y="3706016"/>
                    <a:pt x="2370203" y="3676990"/>
                    <a:pt x="2373633" y="3647032"/>
                  </a:cubicBezTo>
                  <a:cubicBezTo>
                    <a:pt x="2380431" y="3587902"/>
                    <a:pt x="2386344" y="3530414"/>
                    <a:pt x="2392065" y="3473466"/>
                  </a:cubicBezTo>
                  <a:cubicBezTo>
                    <a:pt x="2398238" y="3412022"/>
                    <a:pt x="2403027" y="3354686"/>
                    <a:pt x="2407425" y="3298363"/>
                  </a:cubicBezTo>
                  <a:cubicBezTo>
                    <a:pt x="2409098" y="3276937"/>
                    <a:pt x="2412207" y="3254266"/>
                    <a:pt x="2413569" y="3233851"/>
                  </a:cubicBezTo>
                  <a:cubicBezTo>
                    <a:pt x="2414182" y="3224690"/>
                    <a:pt x="2414557" y="3216676"/>
                    <a:pt x="2415105" y="3207739"/>
                  </a:cubicBezTo>
                  <a:lnTo>
                    <a:pt x="2418177" y="3210811"/>
                  </a:lnTo>
                  <a:cubicBezTo>
                    <a:pt x="2737581" y="3530215"/>
                    <a:pt x="3365875" y="4368928"/>
                    <a:pt x="3365875" y="4368928"/>
                  </a:cubicBezTo>
                  <a:lnTo>
                    <a:pt x="3370483" y="4365856"/>
                  </a:lnTo>
                  <a:cubicBezTo>
                    <a:pt x="3221602" y="3819484"/>
                    <a:pt x="3491633" y="3323098"/>
                    <a:pt x="3496435" y="3318331"/>
                  </a:cubicBezTo>
                  <a:cubicBezTo>
                    <a:pt x="3501237" y="3313563"/>
                    <a:pt x="3903894" y="3135662"/>
                    <a:pt x="4450277" y="3284539"/>
                  </a:cubicBezTo>
                  <a:lnTo>
                    <a:pt x="4454885" y="3281467"/>
                  </a:lnTo>
                  <a:cubicBezTo>
                    <a:pt x="4454885" y="3281467"/>
                    <a:pt x="3778948" y="2349055"/>
                    <a:pt x="3459559" y="2029616"/>
                  </a:cubicBezTo>
                  <a:cubicBezTo>
                    <a:pt x="3312481" y="1882539"/>
                    <a:pt x="3062145" y="1686856"/>
                    <a:pt x="2832872" y="1516569"/>
                  </a:cubicBezTo>
                  <a:cubicBezTo>
                    <a:pt x="2884757" y="1485642"/>
                    <a:pt x="2921959" y="1462570"/>
                    <a:pt x="2921959" y="1461273"/>
                  </a:cubicBezTo>
                  <a:cubicBezTo>
                    <a:pt x="2919960" y="1456226"/>
                    <a:pt x="2643012" y="1294633"/>
                    <a:pt x="2318325" y="1106455"/>
                  </a:cubicBezTo>
                  <a:cubicBezTo>
                    <a:pt x="2415591" y="740927"/>
                    <a:pt x="2496210" y="430321"/>
                    <a:pt x="2493429" y="427569"/>
                  </a:cubicBezTo>
                  <a:cubicBezTo>
                    <a:pt x="2490646" y="424816"/>
                    <a:pt x="2181550" y="506910"/>
                    <a:pt x="1816066" y="604211"/>
                  </a:cubicBezTo>
                  <a:cubicBezTo>
                    <a:pt x="1627155" y="278284"/>
                    <a:pt x="1465170" y="576"/>
                    <a:pt x="1461248" y="576"/>
                  </a:cubicBezTo>
                  <a:close/>
                </a:path>
              </a:pathLst>
            </a:custGeom>
            <a:solidFill>
              <a:srgbClr val="B3B3B3"/>
            </a:solidFill>
            <a:ln w="490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28">
              <a:extLst>
                <a:ext uri="{FF2B5EF4-FFF2-40B4-BE49-F238E27FC236}">
                  <a16:creationId xmlns:a16="http://schemas.microsoft.com/office/drawing/2014/main" id="{7DDCD674-4962-77CE-5FDF-A23E52706F20}"/>
                </a:ext>
              </a:extLst>
            </p:cNvPr>
            <p:cNvGrpSpPr/>
            <p:nvPr/>
          </p:nvGrpSpPr>
          <p:grpSpPr>
            <a:xfrm>
              <a:off x="7837711" y="2868427"/>
              <a:ext cx="3754401" cy="3471359"/>
              <a:chOff x="7837711" y="2868427"/>
              <a:chExt cx="3754401" cy="3471359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8F9103B-3AAD-BA25-9499-67226E2DF590}"/>
                  </a:ext>
                </a:extLst>
              </p:cNvPr>
              <p:cNvSpPr/>
              <p:nvPr/>
            </p:nvSpPr>
            <p:spPr>
              <a:xfrm>
                <a:off x="7837711" y="3328219"/>
                <a:ext cx="1720918" cy="3011379"/>
              </a:xfrm>
              <a:custGeom>
                <a:avLst/>
                <a:gdLst>
                  <a:gd name="connsiteX0" fmla="*/ -1645 w 1720918"/>
                  <a:gd name="connsiteY0" fmla="*/ -612 h 3011379"/>
                  <a:gd name="connsiteX1" fmla="*/ 147273 w 1720918"/>
                  <a:gd name="connsiteY1" fmla="*/ 1521592 h 3011379"/>
                  <a:gd name="connsiteX2" fmla="*/ -1645 w 1720918"/>
                  <a:gd name="connsiteY2" fmla="*/ 3010767 h 3011379"/>
                  <a:gd name="connsiteX3" fmla="*/ 3731 w 1720918"/>
                  <a:gd name="connsiteY3" fmla="*/ 3010767 h 3011379"/>
                  <a:gd name="connsiteX4" fmla="*/ 834046 w 1720918"/>
                  <a:gd name="connsiteY4" fmla="*/ 2359680 h 3011379"/>
                  <a:gd name="connsiteX5" fmla="*/ 1531873 w 1720918"/>
                  <a:gd name="connsiteY5" fmla="*/ 3010767 h 3011379"/>
                  <a:gd name="connsiteX6" fmla="*/ 1537250 w 1720918"/>
                  <a:gd name="connsiteY6" fmla="*/ 3010767 h 3011379"/>
                  <a:gd name="connsiteX7" fmla="*/ 1719252 w 1720918"/>
                  <a:gd name="connsiteY7" fmla="*/ 1422346 h 3011379"/>
                  <a:gd name="connsiteX8" fmla="*/ 1537250 w 1720918"/>
                  <a:gd name="connsiteY8" fmla="*/ -612 h 3011379"/>
                  <a:gd name="connsiteX9" fmla="*/ -1667 w 1720918"/>
                  <a:gd name="connsiteY9" fmla="*/ -612 h 3011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0918" h="3011379">
                    <a:moveTo>
                      <a:pt x="-1645" y="-612"/>
                    </a:moveTo>
                    <a:cubicBezTo>
                      <a:pt x="-1645" y="-612"/>
                      <a:pt x="147273" y="1069897"/>
                      <a:pt x="147273" y="1521592"/>
                    </a:cubicBezTo>
                    <a:cubicBezTo>
                      <a:pt x="147273" y="1973288"/>
                      <a:pt x="-1645" y="3010767"/>
                      <a:pt x="-1645" y="3010767"/>
                    </a:cubicBezTo>
                    <a:lnTo>
                      <a:pt x="3731" y="3010767"/>
                    </a:lnTo>
                    <a:cubicBezTo>
                      <a:pt x="284816" y="2519136"/>
                      <a:pt x="827268" y="2359680"/>
                      <a:pt x="834046" y="2359680"/>
                    </a:cubicBezTo>
                    <a:cubicBezTo>
                      <a:pt x="840826" y="2359680"/>
                      <a:pt x="1250788" y="2519136"/>
                      <a:pt x="1531873" y="3010767"/>
                    </a:cubicBezTo>
                    <a:lnTo>
                      <a:pt x="1537250" y="3010767"/>
                    </a:lnTo>
                    <a:cubicBezTo>
                      <a:pt x="1537250" y="3010767"/>
                      <a:pt x="1719252" y="1874040"/>
                      <a:pt x="1719252" y="1422346"/>
                    </a:cubicBezTo>
                    <a:cubicBezTo>
                      <a:pt x="1719252" y="970650"/>
                      <a:pt x="1537250" y="-612"/>
                      <a:pt x="1537250" y="-612"/>
                    </a:cubicBezTo>
                    <a:lnTo>
                      <a:pt x="-1667" y="-612"/>
                    </a:lnTo>
                    <a:close/>
                  </a:path>
                </a:pathLst>
              </a:custGeom>
              <a:solidFill>
                <a:srgbClr val="80B3FF"/>
              </a:solidFill>
              <a:ln w="7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5E9787C-44B1-ADF5-B7D7-DE3072022501}"/>
                  </a:ext>
                </a:extLst>
              </p:cNvPr>
              <p:cNvSpPr/>
              <p:nvPr/>
            </p:nvSpPr>
            <p:spPr>
              <a:xfrm>
                <a:off x="7978810" y="3328219"/>
                <a:ext cx="1580333" cy="3011567"/>
              </a:xfrm>
              <a:custGeom>
                <a:avLst/>
                <a:gdLst>
                  <a:gd name="connsiteX0" fmla="*/ -1638 w 1580333"/>
                  <a:gd name="connsiteY0" fmla="*/ -612 h 3011567"/>
                  <a:gd name="connsiteX1" fmla="*/ 1131305 w 1580333"/>
                  <a:gd name="connsiteY1" fmla="*/ 2438699 h 3011567"/>
                  <a:gd name="connsiteX2" fmla="*/ 1125393 w 1580333"/>
                  <a:gd name="connsiteY2" fmla="*/ 2661149 h 3011567"/>
                  <a:gd name="connsiteX3" fmla="*/ 1391199 w 1580333"/>
                  <a:gd name="connsiteY3" fmla="*/ 3010956 h 3011567"/>
                  <a:gd name="connsiteX4" fmla="*/ 1396618 w 1580333"/>
                  <a:gd name="connsiteY4" fmla="*/ 3010956 h 3011567"/>
                  <a:gd name="connsiteX5" fmla="*/ 1578668 w 1580333"/>
                  <a:gd name="connsiteY5" fmla="*/ 1422534 h 3011567"/>
                  <a:gd name="connsiteX6" fmla="*/ 1396618 w 1580333"/>
                  <a:gd name="connsiteY6" fmla="*/ -580 h 3011567"/>
                  <a:gd name="connsiteX7" fmla="*/ -1665 w 1580333"/>
                  <a:gd name="connsiteY7" fmla="*/ -580 h 301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0333" h="3011567">
                    <a:moveTo>
                      <a:pt x="-1638" y="-612"/>
                    </a:moveTo>
                    <a:cubicBezTo>
                      <a:pt x="652564" y="305350"/>
                      <a:pt x="1131305" y="1282028"/>
                      <a:pt x="1131305" y="2438699"/>
                    </a:cubicBezTo>
                    <a:cubicBezTo>
                      <a:pt x="1131305" y="2513619"/>
                      <a:pt x="1129328" y="2587868"/>
                      <a:pt x="1125393" y="2661149"/>
                    </a:cubicBezTo>
                    <a:cubicBezTo>
                      <a:pt x="1216151" y="2752339"/>
                      <a:pt x="1309161" y="2867478"/>
                      <a:pt x="1391199" y="3010956"/>
                    </a:cubicBezTo>
                    <a:lnTo>
                      <a:pt x="1396618" y="3010956"/>
                    </a:lnTo>
                    <a:cubicBezTo>
                      <a:pt x="1396618" y="3010956"/>
                      <a:pt x="1578668" y="1874230"/>
                      <a:pt x="1578668" y="1422534"/>
                    </a:cubicBezTo>
                    <a:cubicBezTo>
                      <a:pt x="1578668" y="970840"/>
                      <a:pt x="1396618" y="-580"/>
                      <a:pt x="1396618" y="-580"/>
                    </a:cubicBezTo>
                    <a:lnTo>
                      <a:pt x="-1665" y="-580"/>
                    </a:lnTo>
                    <a:close/>
                  </a:path>
                </a:pathLst>
              </a:custGeom>
              <a:solidFill>
                <a:srgbClr val="5599FF"/>
              </a:solidFill>
              <a:ln w="7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B7B4F2-999B-E17B-998E-FD05C3CDF570}"/>
                  </a:ext>
                </a:extLst>
              </p:cNvPr>
              <p:cNvSpPr/>
              <p:nvPr/>
            </p:nvSpPr>
            <p:spPr>
              <a:xfrm>
                <a:off x="8374563" y="2868427"/>
                <a:ext cx="3217549" cy="3217496"/>
              </a:xfrm>
              <a:custGeom>
                <a:avLst/>
                <a:gdLst>
                  <a:gd name="connsiteX0" fmla="*/ -1639 w 3217549"/>
                  <a:gd name="connsiteY0" fmla="*/ 1087446 h 3217496"/>
                  <a:gd name="connsiteX1" fmla="*/ 1180021 w 3217549"/>
                  <a:gd name="connsiteY1" fmla="*/ 2058551 h 3217496"/>
                  <a:gd name="connsiteX2" fmla="*/ 2127714 w 3217549"/>
                  <a:gd name="connsiteY2" fmla="*/ 3216877 h 3217496"/>
                  <a:gd name="connsiteX3" fmla="*/ 2131515 w 3217549"/>
                  <a:gd name="connsiteY3" fmla="*/ 3213074 h 3217496"/>
                  <a:gd name="connsiteX4" fmla="*/ 2258266 w 3217549"/>
                  <a:gd name="connsiteY4" fmla="*/ 2165583 h 3217496"/>
                  <a:gd name="connsiteX5" fmla="*/ 3212107 w 3217549"/>
                  <a:gd name="connsiteY5" fmla="*/ 2132535 h 3217496"/>
                  <a:gd name="connsiteX6" fmla="*/ 3215910 w 3217549"/>
                  <a:gd name="connsiteY6" fmla="*/ 2128732 h 3217496"/>
                  <a:gd name="connsiteX7" fmla="*/ 2221393 w 3217549"/>
                  <a:gd name="connsiteY7" fmla="*/ 876836 h 3217496"/>
                  <a:gd name="connsiteX8" fmla="*/ 1086557 w 3217549"/>
                  <a:gd name="connsiteY8" fmla="*/ -620 h 3217496"/>
                  <a:gd name="connsiteX9" fmla="*/ -1608 w 3217549"/>
                  <a:gd name="connsiteY9" fmla="*/ 1087548 h 3217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7549" h="3217496">
                    <a:moveTo>
                      <a:pt x="-1639" y="1087446"/>
                    </a:moveTo>
                    <a:cubicBezTo>
                      <a:pt x="-1639" y="1087446"/>
                      <a:pt x="860603" y="1739109"/>
                      <a:pt x="1180021" y="2058551"/>
                    </a:cubicBezTo>
                    <a:cubicBezTo>
                      <a:pt x="1499440" y="2377993"/>
                      <a:pt x="2127714" y="3216877"/>
                      <a:pt x="2127714" y="3216877"/>
                    </a:cubicBezTo>
                    <a:lnTo>
                      <a:pt x="2131515" y="3213074"/>
                    </a:lnTo>
                    <a:cubicBezTo>
                      <a:pt x="1982637" y="2666681"/>
                      <a:pt x="2253466" y="2170313"/>
                      <a:pt x="2258266" y="2165583"/>
                    </a:cubicBezTo>
                    <a:cubicBezTo>
                      <a:pt x="2263066" y="2160853"/>
                      <a:pt x="2665698" y="1983659"/>
                      <a:pt x="3212107" y="2132535"/>
                    </a:cubicBezTo>
                    <a:lnTo>
                      <a:pt x="3215910" y="2128732"/>
                    </a:lnTo>
                    <a:cubicBezTo>
                      <a:pt x="3215910" y="2128732"/>
                      <a:pt x="2540820" y="1196255"/>
                      <a:pt x="2221393" y="876836"/>
                    </a:cubicBezTo>
                    <a:cubicBezTo>
                      <a:pt x="1901967" y="557417"/>
                      <a:pt x="1086557" y="-620"/>
                      <a:pt x="1086557" y="-620"/>
                    </a:cubicBezTo>
                    <a:lnTo>
                      <a:pt x="-1608" y="1087548"/>
                    </a:lnTo>
                    <a:close/>
                  </a:path>
                </a:pathLst>
              </a:custGeom>
              <a:solidFill>
                <a:srgbClr val="AACCFF"/>
              </a:solidFill>
              <a:ln w="7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28">
              <a:extLst>
                <a:ext uri="{FF2B5EF4-FFF2-40B4-BE49-F238E27FC236}">
                  <a16:creationId xmlns:a16="http://schemas.microsoft.com/office/drawing/2014/main" id="{9B207577-C909-847F-CDBD-AFA514188BC3}"/>
                </a:ext>
              </a:extLst>
            </p:cNvPr>
            <p:cNvGrpSpPr/>
            <p:nvPr/>
          </p:nvGrpSpPr>
          <p:grpSpPr>
            <a:xfrm>
              <a:off x="7137933" y="1716299"/>
              <a:ext cx="2922336" cy="2922350"/>
              <a:chOff x="7137933" y="1716299"/>
              <a:chExt cx="2922336" cy="2922350"/>
            </a:xfrm>
          </p:grpSpPr>
          <p:grpSp>
            <p:nvGrpSpPr>
              <p:cNvPr id="39" name="图形 28">
                <a:extLst>
                  <a:ext uri="{FF2B5EF4-FFF2-40B4-BE49-F238E27FC236}">
                    <a16:creationId xmlns:a16="http://schemas.microsoft.com/office/drawing/2014/main" id="{0A7FCF3F-E0CA-28F3-B1EF-E5B23BD05B97}"/>
                  </a:ext>
                </a:extLst>
              </p:cNvPr>
              <p:cNvGrpSpPr/>
              <p:nvPr/>
            </p:nvGrpSpPr>
            <p:grpSpPr>
              <a:xfrm>
                <a:off x="7137933" y="1716299"/>
                <a:ext cx="2922336" cy="2922350"/>
                <a:chOff x="7137933" y="1716299"/>
                <a:chExt cx="2922336" cy="2922350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E246445-6346-00EB-B0A5-8AAB05BCB084}"/>
                    </a:ext>
                  </a:extLst>
                </p:cNvPr>
                <p:cNvSpPr/>
                <p:nvPr/>
              </p:nvSpPr>
              <p:spPr>
                <a:xfrm>
                  <a:off x="7137933" y="1716299"/>
                  <a:ext cx="2922336" cy="2922350"/>
                </a:xfrm>
                <a:custGeom>
                  <a:avLst/>
                  <a:gdLst>
                    <a:gd name="connsiteX0" fmla="*/ 1459338 w 2922336"/>
                    <a:gd name="connsiteY0" fmla="*/ -396 h 2922350"/>
                    <a:gd name="connsiteX1" fmla="*/ 1103996 w 2922336"/>
                    <a:gd name="connsiteY1" fmla="*/ 603040 h 2922350"/>
                    <a:gd name="connsiteX2" fmla="*/ 426188 w 2922336"/>
                    <a:gd name="connsiteY2" fmla="*/ 427535 h 2922350"/>
                    <a:gd name="connsiteX3" fmla="*/ 601545 w 2922336"/>
                    <a:gd name="connsiteY3" fmla="*/ 1105486 h 2922350"/>
                    <a:gd name="connsiteX4" fmla="*/ -1890 w 2922336"/>
                    <a:gd name="connsiteY4" fmla="*/ 1460675 h 2922350"/>
                    <a:gd name="connsiteX5" fmla="*/ 601689 w 2922336"/>
                    <a:gd name="connsiteY5" fmla="*/ 1816016 h 2922350"/>
                    <a:gd name="connsiteX6" fmla="*/ 426184 w 2922336"/>
                    <a:gd name="connsiteY6" fmla="*/ 2493967 h 2922350"/>
                    <a:gd name="connsiteX7" fmla="*/ 1104327 w 2922336"/>
                    <a:gd name="connsiteY7" fmla="*/ 2318462 h 2922350"/>
                    <a:gd name="connsiteX8" fmla="*/ 1459367 w 2922336"/>
                    <a:gd name="connsiteY8" fmla="*/ 2921897 h 2922350"/>
                    <a:gd name="connsiteX9" fmla="*/ 1814560 w 2922336"/>
                    <a:gd name="connsiteY9" fmla="*/ 2318605 h 2922350"/>
                    <a:gd name="connsiteX10" fmla="*/ 2492510 w 2922336"/>
                    <a:gd name="connsiteY10" fmla="*/ 2493958 h 2922350"/>
                    <a:gd name="connsiteX11" fmla="*/ 2317153 w 2922336"/>
                    <a:gd name="connsiteY11" fmla="*/ 1816149 h 2922350"/>
                    <a:gd name="connsiteX12" fmla="*/ 2920447 w 2922336"/>
                    <a:gd name="connsiteY12" fmla="*/ 1460660 h 2922350"/>
                    <a:gd name="connsiteX13" fmla="*/ 2317153 w 2922336"/>
                    <a:gd name="connsiteY13" fmla="*/ 1105620 h 2922350"/>
                    <a:gd name="connsiteX14" fmla="*/ 2492510 w 2922336"/>
                    <a:gd name="connsiteY14" fmla="*/ 427478 h 2922350"/>
                    <a:gd name="connsiteX15" fmla="*/ 1814560 w 2922336"/>
                    <a:gd name="connsiteY15" fmla="*/ 602983 h 2922350"/>
                    <a:gd name="connsiteX16" fmla="*/ 1459367 w 2922336"/>
                    <a:gd name="connsiteY16" fmla="*/ -453 h 2922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922336" h="2922350">
                      <a:moveTo>
                        <a:pt x="1459338" y="-396"/>
                      </a:moveTo>
                      <a:cubicBezTo>
                        <a:pt x="1455402" y="-396"/>
                        <a:pt x="1293822" y="275469"/>
                        <a:pt x="1103996" y="603040"/>
                      </a:cubicBezTo>
                      <a:cubicBezTo>
                        <a:pt x="738565" y="505764"/>
                        <a:pt x="428961" y="424758"/>
                        <a:pt x="426188" y="427535"/>
                      </a:cubicBezTo>
                      <a:cubicBezTo>
                        <a:pt x="423417" y="430312"/>
                        <a:pt x="504298" y="740045"/>
                        <a:pt x="601545" y="1105486"/>
                      </a:cubicBezTo>
                      <a:cubicBezTo>
                        <a:pt x="273974" y="1295264"/>
                        <a:pt x="-1890" y="1456741"/>
                        <a:pt x="-1890" y="1460675"/>
                      </a:cubicBezTo>
                      <a:cubicBezTo>
                        <a:pt x="-1890" y="1464608"/>
                        <a:pt x="275710" y="1627065"/>
                        <a:pt x="601689" y="1816016"/>
                      </a:cubicBezTo>
                      <a:cubicBezTo>
                        <a:pt x="504389" y="2181461"/>
                        <a:pt x="423407" y="2491195"/>
                        <a:pt x="426184" y="2493967"/>
                      </a:cubicBezTo>
                      <a:cubicBezTo>
                        <a:pt x="428961" y="2496740"/>
                        <a:pt x="738761" y="2415747"/>
                        <a:pt x="1104327" y="2318462"/>
                      </a:cubicBezTo>
                      <a:cubicBezTo>
                        <a:pt x="1293172" y="2644370"/>
                        <a:pt x="1455452" y="2921897"/>
                        <a:pt x="1459367" y="2921897"/>
                      </a:cubicBezTo>
                      <a:cubicBezTo>
                        <a:pt x="1463281" y="2921897"/>
                        <a:pt x="1624782" y="2646086"/>
                        <a:pt x="1814560" y="2318605"/>
                      </a:cubicBezTo>
                      <a:cubicBezTo>
                        <a:pt x="2180019" y="2415867"/>
                        <a:pt x="2489739" y="2496740"/>
                        <a:pt x="2492510" y="2493958"/>
                      </a:cubicBezTo>
                      <a:cubicBezTo>
                        <a:pt x="2495283" y="2491176"/>
                        <a:pt x="2414434" y="2181505"/>
                        <a:pt x="2317153" y="1816149"/>
                      </a:cubicBezTo>
                      <a:cubicBezTo>
                        <a:pt x="2644653" y="1626281"/>
                        <a:pt x="2920447" y="1464594"/>
                        <a:pt x="2920447" y="1460660"/>
                      </a:cubicBezTo>
                      <a:cubicBezTo>
                        <a:pt x="2918445" y="1455613"/>
                        <a:pt x="2641852" y="1293796"/>
                        <a:pt x="2317153" y="1105620"/>
                      </a:cubicBezTo>
                      <a:cubicBezTo>
                        <a:pt x="2414420" y="740098"/>
                        <a:pt x="2495288" y="430297"/>
                        <a:pt x="2492510" y="427478"/>
                      </a:cubicBezTo>
                      <a:cubicBezTo>
                        <a:pt x="2489734" y="424657"/>
                        <a:pt x="2180033" y="505687"/>
                        <a:pt x="1814560" y="602983"/>
                      </a:cubicBezTo>
                      <a:cubicBezTo>
                        <a:pt x="1625652" y="277061"/>
                        <a:pt x="1463291" y="-453"/>
                        <a:pt x="1459367" y="-453"/>
                      </a:cubicBezTo>
                      <a:close/>
                    </a:path>
                  </a:pathLst>
                </a:custGeom>
                <a:solidFill>
                  <a:srgbClr val="FF7F2A"/>
                </a:solidFill>
                <a:ln w="47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FDA248E-557E-B987-8086-E6F96EA49BAB}"/>
                    </a:ext>
                  </a:extLst>
                </p:cNvPr>
                <p:cNvSpPr/>
                <p:nvPr/>
              </p:nvSpPr>
              <p:spPr>
                <a:xfrm>
                  <a:off x="7284077" y="1862429"/>
                  <a:ext cx="2630109" cy="2630095"/>
                </a:xfrm>
                <a:custGeom>
                  <a:avLst/>
                  <a:gdLst>
                    <a:gd name="connsiteX0" fmla="*/ 1313194 w 2630109"/>
                    <a:gd name="connsiteY0" fmla="*/ -410 h 2630095"/>
                    <a:gd name="connsiteX1" fmla="*/ 993390 w 2630109"/>
                    <a:gd name="connsiteY1" fmla="*/ 542658 h 2630095"/>
                    <a:gd name="connsiteX2" fmla="*/ 383357 w 2630109"/>
                    <a:gd name="connsiteY2" fmla="*/ 384704 h 2630095"/>
                    <a:gd name="connsiteX3" fmla="*/ 541178 w 2630109"/>
                    <a:gd name="connsiteY3" fmla="*/ 994879 h 2630095"/>
                    <a:gd name="connsiteX4" fmla="*/ -1890 w 2630109"/>
                    <a:gd name="connsiteY4" fmla="*/ 1314550 h 2630095"/>
                    <a:gd name="connsiteX5" fmla="*/ 541321 w 2630109"/>
                    <a:gd name="connsiteY5" fmla="*/ 1634354 h 2630095"/>
                    <a:gd name="connsiteX6" fmla="*/ 383368 w 2630109"/>
                    <a:gd name="connsiteY6" fmla="*/ 2244529 h 2630095"/>
                    <a:gd name="connsiteX7" fmla="*/ 993686 w 2630109"/>
                    <a:gd name="connsiteY7" fmla="*/ 2086575 h 2630095"/>
                    <a:gd name="connsiteX8" fmla="*/ 1313223 w 2630109"/>
                    <a:gd name="connsiteY8" fmla="*/ 2629643 h 2630095"/>
                    <a:gd name="connsiteX9" fmla="*/ 1632893 w 2630109"/>
                    <a:gd name="connsiteY9" fmla="*/ 2086670 h 2630095"/>
                    <a:gd name="connsiteX10" fmla="*/ 2243069 w 2630109"/>
                    <a:gd name="connsiteY10" fmla="*/ 2244491 h 2630095"/>
                    <a:gd name="connsiteX11" fmla="*/ 2085248 w 2630109"/>
                    <a:gd name="connsiteY11" fmla="*/ 1634459 h 2630095"/>
                    <a:gd name="connsiteX12" fmla="*/ 2628220 w 2630109"/>
                    <a:gd name="connsiteY12" fmla="*/ 1314516 h 2630095"/>
                    <a:gd name="connsiteX13" fmla="*/ 2085248 w 2630109"/>
                    <a:gd name="connsiteY13" fmla="*/ 994980 h 2630095"/>
                    <a:gd name="connsiteX14" fmla="*/ 2243069 w 2630109"/>
                    <a:gd name="connsiteY14" fmla="*/ 384661 h 2630095"/>
                    <a:gd name="connsiteX15" fmla="*/ 1632893 w 2630109"/>
                    <a:gd name="connsiteY15" fmla="*/ 542615 h 2630095"/>
                    <a:gd name="connsiteX16" fmla="*/ 1313223 w 2630109"/>
                    <a:gd name="connsiteY16" fmla="*/ -453 h 2630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30109" h="2630095">
                      <a:moveTo>
                        <a:pt x="1313194" y="-410"/>
                      </a:moveTo>
                      <a:cubicBezTo>
                        <a:pt x="1309652" y="-410"/>
                        <a:pt x="1164230" y="247866"/>
                        <a:pt x="993390" y="542658"/>
                      </a:cubicBezTo>
                      <a:cubicBezTo>
                        <a:pt x="664503" y="455109"/>
                        <a:pt x="385843" y="382204"/>
                        <a:pt x="383357" y="384704"/>
                      </a:cubicBezTo>
                      <a:cubicBezTo>
                        <a:pt x="380873" y="387204"/>
                        <a:pt x="453652" y="665960"/>
                        <a:pt x="541178" y="994879"/>
                      </a:cubicBezTo>
                      <a:cubicBezTo>
                        <a:pt x="246367" y="1165677"/>
                        <a:pt x="-1890" y="1311008"/>
                        <a:pt x="-1890" y="1314550"/>
                      </a:cubicBezTo>
                      <a:cubicBezTo>
                        <a:pt x="-1890" y="1318092"/>
                        <a:pt x="247949" y="1464302"/>
                        <a:pt x="541321" y="1634354"/>
                      </a:cubicBezTo>
                      <a:cubicBezTo>
                        <a:pt x="453753" y="1963254"/>
                        <a:pt x="380867" y="2242044"/>
                        <a:pt x="383368" y="2244529"/>
                      </a:cubicBezTo>
                      <a:cubicBezTo>
                        <a:pt x="385867" y="2247015"/>
                        <a:pt x="664690" y="2174134"/>
                        <a:pt x="993686" y="2086575"/>
                      </a:cubicBezTo>
                      <a:cubicBezTo>
                        <a:pt x="1163647" y="2379890"/>
                        <a:pt x="1309700" y="2629643"/>
                        <a:pt x="1313223" y="2629643"/>
                      </a:cubicBezTo>
                      <a:cubicBezTo>
                        <a:pt x="1316746" y="2629643"/>
                        <a:pt x="1462096" y="2381415"/>
                        <a:pt x="1632893" y="2086670"/>
                      </a:cubicBezTo>
                      <a:cubicBezTo>
                        <a:pt x="1961808" y="2174206"/>
                        <a:pt x="2240583" y="2246991"/>
                        <a:pt x="2243069" y="2244491"/>
                      </a:cubicBezTo>
                      <a:cubicBezTo>
                        <a:pt x="2245554" y="2241991"/>
                        <a:pt x="2172797" y="1963283"/>
                        <a:pt x="2085248" y="1634459"/>
                      </a:cubicBezTo>
                      <a:cubicBezTo>
                        <a:pt x="2379997" y="1463576"/>
                        <a:pt x="2628220" y="1318063"/>
                        <a:pt x="2628220" y="1314516"/>
                      </a:cubicBezTo>
                      <a:cubicBezTo>
                        <a:pt x="2626420" y="1309974"/>
                        <a:pt x="2377488" y="1164338"/>
                        <a:pt x="2085248" y="994980"/>
                      </a:cubicBezTo>
                      <a:cubicBezTo>
                        <a:pt x="2172787" y="666008"/>
                        <a:pt x="2245568" y="387194"/>
                        <a:pt x="2243069" y="384661"/>
                      </a:cubicBezTo>
                      <a:cubicBezTo>
                        <a:pt x="2240569" y="382128"/>
                        <a:pt x="1961840" y="455047"/>
                        <a:pt x="1632893" y="542615"/>
                      </a:cubicBezTo>
                      <a:cubicBezTo>
                        <a:pt x="1462875" y="249286"/>
                        <a:pt x="1316750" y="-453"/>
                        <a:pt x="1313223" y="-453"/>
                      </a:cubicBezTo>
                      <a:close/>
                    </a:path>
                  </a:pathLst>
                </a:custGeom>
                <a:solidFill>
                  <a:srgbClr val="FFE6D5"/>
                </a:solidFill>
                <a:ln w="47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605F66E-F9A3-C5E0-A86C-5EF177ABF49E}"/>
                    </a:ext>
                  </a:extLst>
                </p:cNvPr>
                <p:cNvSpPr/>
                <p:nvPr/>
              </p:nvSpPr>
              <p:spPr>
                <a:xfrm>
                  <a:off x="7669128" y="2649878"/>
                  <a:ext cx="2244886" cy="1842704"/>
                </a:xfrm>
                <a:custGeom>
                  <a:avLst/>
                  <a:gdLst>
                    <a:gd name="connsiteX0" fmla="*/ 1341574 w 2244886"/>
                    <a:gd name="connsiteY0" fmla="*/ -477 h 1842704"/>
                    <a:gd name="connsiteX1" fmla="*/ 49242 w 2244886"/>
                    <a:gd name="connsiteY1" fmla="*/ 784874 h 1842704"/>
                    <a:gd name="connsiteX2" fmla="*/ 156039 w 2244886"/>
                    <a:gd name="connsiteY2" fmla="*/ 846862 h 1842704"/>
                    <a:gd name="connsiteX3" fmla="*/ -1839 w 2244886"/>
                    <a:gd name="connsiteY3" fmla="*/ 1457038 h 1842704"/>
                    <a:gd name="connsiteX4" fmla="*/ 608480 w 2244886"/>
                    <a:gd name="connsiteY4" fmla="*/ 1299160 h 1842704"/>
                    <a:gd name="connsiteX5" fmla="*/ 927973 w 2244886"/>
                    <a:gd name="connsiteY5" fmla="*/ 1842228 h 1842704"/>
                    <a:gd name="connsiteX6" fmla="*/ 1247615 w 2244886"/>
                    <a:gd name="connsiteY6" fmla="*/ 1299302 h 1842704"/>
                    <a:gd name="connsiteX7" fmla="*/ 1857790 w 2244886"/>
                    <a:gd name="connsiteY7" fmla="*/ 1457032 h 1842704"/>
                    <a:gd name="connsiteX8" fmla="*/ 1700060 w 2244886"/>
                    <a:gd name="connsiteY8" fmla="*/ 847048 h 1842704"/>
                    <a:gd name="connsiteX9" fmla="*/ 2242985 w 2244886"/>
                    <a:gd name="connsiteY9" fmla="*/ 527110 h 1842704"/>
                    <a:gd name="connsiteX10" fmla="*/ 1700060 w 2244886"/>
                    <a:gd name="connsiteY10" fmla="*/ 207617 h 1842704"/>
                    <a:gd name="connsiteX11" fmla="*/ 1740389 w 2244886"/>
                    <a:gd name="connsiteY11" fmla="*/ 54963 h 1842704"/>
                    <a:gd name="connsiteX12" fmla="*/ 1341581 w 2244886"/>
                    <a:gd name="connsiteY12" fmla="*/ -453 h 1842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44886" h="1842704">
                      <a:moveTo>
                        <a:pt x="1341574" y="-477"/>
                      </a:moveTo>
                      <a:cubicBezTo>
                        <a:pt x="779721" y="-477"/>
                        <a:pt x="292002" y="318438"/>
                        <a:pt x="49242" y="784874"/>
                      </a:cubicBezTo>
                      <a:cubicBezTo>
                        <a:pt x="84921" y="805603"/>
                        <a:pt x="118499" y="825103"/>
                        <a:pt x="156039" y="846862"/>
                      </a:cubicBezTo>
                      <a:cubicBezTo>
                        <a:pt x="68470" y="1175762"/>
                        <a:pt x="-4344" y="1454504"/>
                        <a:pt x="-1839" y="1457038"/>
                      </a:cubicBezTo>
                      <a:cubicBezTo>
                        <a:pt x="665" y="1459570"/>
                        <a:pt x="279484" y="1386714"/>
                        <a:pt x="608480" y="1299160"/>
                      </a:cubicBezTo>
                      <a:cubicBezTo>
                        <a:pt x="778441" y="1592475"/>
                        <a:pt x="924446" y="1842228"/>
                        <a:pt x="927973" y="1842228"/>
                      </a:cubicBezTo>
                      <a:cubicBezTo>
                        <a:pt x="931501" y="1842228"/>
                        <a:pt x="1076812" y="1594009"/>
                        <a:pt x="1247615" y="1299302"/>
                      </a:cubicBezTo>
                      <a:cubicBezTo>
                        <a:pt x="1576529" y="1386838"/>
                        <a:pt x="1855258" y="1459537"/>
                        <a:pt x="1857790" y="1457032"/>
                      </a:cubicBezTo>
                      <a:cubicBezTo>
                        <a:pt x="1860323" y="1454528"/>
                        <a:pt x="1787610" y="1175853"/>
                        <a:pt x="1700060" y="847048"/>
                      </a:cubicBezTo>
                      <a:cubicBezTo>
                        <a:pt x="1994809" y="676165"/>
                        <a:pt x="2242985" y="530652"/>
                        <a:pt x="2242985" y="527110"/>
                      </a:cubicBezTo>
                      <a:cubicBezTo>
                        <a:pt x="2241185" y="522568"/>
                        <a:pt x="1992266" y="376975"/>
                        <a:pt x="1700060" y="207617"/>
                      </a:cubicBezTo>
                      <a:cubicBezTo>
                        <a:pt x="1714351" y="153912"/>
                        <a:pt x="1727149" y="105011"/>
                        <a:pt x="1740389" y="54963"/>
                      </a:cubicBezTo>
                      <a:cubicBezTo>
                        <a:pt x="1613642" y="18908"/>
                        <a:pt x="1479838" y="-453"/>
                        <a:pt x="1341581" y="-453"/>
                      </a:cubicBezTo>
                      <a:close/>
                    </a:path>
                  </a:pathLst>
                </a:custGeom>
                <a:solidFill>
                  <a:srgbClr val="FFCCAA"/>
                </a:solidFill>
                <a:ln w="47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4172D35-F235-4214-C774-93C4D687E469}"/>
                  </a:ext>
                </a:extLst>
              </p:cNvPr>
              <p:cNvSpPr/>
              <p:nvPr/>
            </p:nvSpPr>
            <p:spPr>
              <a:xfrm>
                <a:off x="8004342" y="2536767"/>
                <a:ext cx="1016752" cy="1282726"/>
              </a:xfrm>
              <a:custGeom>
                <a:avLst/>
                <a:gdLst>
                  <a:gd name="connsiteX0" fmla="*/ 367763 w 1016752"/>
                  <a:gd name="connsiteY0" fmla="*/ -648 h 1282726"/>
                  <a:gd name="connsiteX1" fmla="*/ 1015082 w 1016752"/>
                  <a:gd name="connsiteY1" fmla="*/ 1120549 h 1282726"/>
                  <a:gd name="connsiteX2" fmla="*/ 735307 w 1016752"/>
                  <a:gd name="connsiteY2" fmla="*/ 1282079 h 1282726"/>
                  <a:gd name="connsiteX3" fmla="*/ 388258 w 1016752"/>
                  <a:gd name="connsiteY3" fmla="*/ 680978 h 1282726"/>
                  <a:gd name="connsiteX4" fmla="*/ 291660 w 1016752"/>
                  <a:gd name="connsiteY4" fmla="*/ 528072 h 1282726"/>
                  <a:gd name="connsiteX5" fmla="*/ 234391 w 1016752"/>
                  <a:gd name="connsiteY5" fmla="*/ 508043 h 1282726"/>
                  <a:gd name="connsiteX6" fmla="*/ 101595 w 1016752"/>
                  <a:gd name="connsiteY6" fmla="*/ 566705 h 1282726"/>
                  <a:gd name="connsiteX7" fmla="*/ 73895 w 1016752"/>
                  <a:gd name="connsiteY7" fmla="*/ 582698 h 1282726"/>
                  <a:gd name="connsiteX8" fmla="*/ -1671 w 1016752"/>
                  <a:gd name="connsiteY8" fmla="*/ 451817 h 1282726"/>
                  <a:gd name="connsiteX9" fmla="*/ 202940 w 1016752"/>
                  <a:gd name="connsiteY9" fmla="*/ 94528 h 1282726"/>
                  <a:gd name="connsiteX10" fmla="*/ 367757 w 1016752"/>
                  <a:gd name="connsiteY10" fmla="*/ -627 h 128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6752" h="1282726">
                    <a:moveTo>
                      <a:pt x="367763" y="-648"/>
                    </a:moveTo>
                    <a:lnTo>
                      <a:pt x="1015082" y="1120549"/>
                    </a:lnTo>
                    <a:lnTo>
                      <a:pt x="735307" y="1282079"/>
                    </a:lnTo>
                    <a:lnTo>
                      <a:pt x="388258" y="680978"/>
                    </a:lnTo>
                    <a:cubicBezTo>
                      <a:pt x="338144" y="594187"/>
                      <a:pt x="305952" y="543215"/>
                      <a:pt x="291660" y="528072"/>
                    </a:cubicBezTo>
                    <a:cubicBezTo>
                      <a:pt x="277369" y="512929"/>
                      <a:pt x="258287" y="506251"/>
                      <a:pt x="234391" y="508043"/>
                    </a:cubicBezTo>
                    <a:cubicBezTo>
                      <a:pt x="210496" y="509834"/>
                      <a:pt x="166233" y="529390"/>
                      <a:pt x="101595" y="566705"/>
                    </a:cubicBezTo>
                    <a:lnTo>
                      <a:pt x="73895" y="582698"/>
                    </a:lnTo>
                    <a:lnTo>
                      <a:pt x="-1671" y="451817"/>
                    </a:lnTo>
                    <a:cubicBezTo>
                      <a:pt x="116811" y="344632"/>
                      <a:pt x="185013" y="225536"/>
                      <a:pt x="202940" y="94528"/>
                    </a:cubicBezTo>
                    <a:lnTo>
                      <a:pt x="367757" y="-627"/>
                    </a:lnTo>
                    <a:close/>
                  </a:path>
                </a:pathLst>
              </a:custGeom>
              <a:solidFill>
                <a:srgbClr val="FF6600"/>
              </a:solidFill>
              <a:ln w="7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0069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5" name="图形 980" descr="D:\51PPT模板网\51pptmoban.com\图片.jpg">
            <a:extLst>
              <a:ext uri="{FF2B5EF4-FFF2-40B4-BE49-F238E27FC236}">
                <a16:creationId xmlns:a16="http://schemas.microsoft.com/office/drawing/2014/main" id="{B915E26B-96CD-2C50-A2E8-902D64B9CACC}"/>
              </a:ext>
            </a:extLst>
          </p:cNvPr>
          <p:cNvGrpSpPr/>
          <p:nvPr/>
        </p:nvGrpSpPr>
        <p:grpSpPr>
          <a:xfrm>
            <a:off x="8548088" y="2044573"/>
            <a:ext cx="2268997" cy="3346107"/>
            <a:chOff x="4223562" y="704012"/>
            <a:chExt cx="946798" cy="1396250"/>
          </a:xfrm>
        </p:grpSpPr>
        <p:grpSp>
          <p:nvGrpSpPr>
            <p:cNvPr id="986" name="图形 980">
              <a:extLst>
                <a:ext uri="{FF2B5EF4-FFF2-40B4-BE49-F238E27FC236}">
                  <a16:creationId xmlns:a16="http://schemas.microsoft.com/office/drawing/2014/main" id="{CAC89C70-B440-3F4B-10C0-A2743A083F6C}"/>
                </a:ext>
              </a:extLst>
            </p:cNvPr>
            <p:cNvGrpSpPr/>
            <p:nvPr/>
          </p:nvGrpSpPr>
          <p:grpSpPr>
            <a:xfrm>
              <a:off x="4259103" y="1159954"/>
              <a:ext cx="568166" cy="927925"/>
              <a:chOff x="4259103" y="1159954"/>
              <a:chExt cx="568166" cy="927925"/>
            </a:xfrm>
          </p:grpSpPr>
          <p:sp>
            <p:nvSpPr>
              <p:cNvPr id="987" name="任意多边形: 形状 986">
                <a:extLst>
                  <a:ext uri="{FF2B5EF4-FFF2-40B4-BE49-F238E27FC236}">
                    <a16:creationId xmlns:a16="http://schemas.microsoft.com/office/drawing/2014/main" id="{D1C9CBF3-CB2A-40CA-DEC5-3A0A88F42A87}"/>
                  </a:ext>
                </a:extLst>
              </p:cNvPr>
              <p:cNvSpPr/>
              <p:nvPr/>
            </p:nvSpPr>
            <p:spPr>
              <a:xfrm>
                <a:off x="4259103" y="1159954"/>
                <a:ext cx="568166" cy="927925"/>
              </a:xfrm>
              <a:custGeom>
                <a:avLst/>
                <a:gdLst>
                  <a:gd name="connsiteX0" fmla="*/ 0 w 568166"/>
                  <a:gd name="connsiteY0" fmla="*/ 818293 h 927925"/>
                  <a:gd name="connsiteX1" fmla="*/ 180975 w 568166"/>
                  <a:gd name="connsiteY1" fmla="*/ 745998 h 927925"/>
                  <a:gd name="connsiteX2" fmla="*/ 268891 w 568166"/>
                  <a:gd name="connsiteY2" fmla="*/ 927926 h 927925"/>
                  <a:gd name="connsiteX3" fmla="*/ 568166 w 568166"/>
                  <a:gd name="connsiteY3" fmla="*/ 109633 h 927925"/>
                  <a:gd name="connsiteX4" fmla="*/ 299276 w 568166"/>
                  <a:gd name="connsiteY4" fmla="*/ 0 h 92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166" h="927925">
                    <a:moveTo>
                      <a:pt x="0" y="818293"/>
                    </a:moveTo>
                    <a:lnTo>
                      <a:pt x="180975" y="745998"/>
                    </a:lnTo>
                    <a:lnTo>
                      <a:pt x="268891" y="927926"/>
                    </a:lnTo>
                    <a:lnTo>
                      <a:pt x="568166" y="109633"/>
                    </a:lnTo>
                    <a:lnTo>
                      <a:pt x="299276" y="0"/>
                    </a:lnTo>
                    <a:close/>
                  </a:path>
                </a:pathLst>
              </a:custGeom>
              <a:solidFill>
                <a:srgbClr val="EC1B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" name="任意多边形: 形状 987">
                <a:extLst>
                  <a:ext uri="{FF2B5EF4-FFF2-40B4-BE49-F238E27FC236}">
                    <a16:creationId xmlns:a16="http://schemas.microsoft.com/office/drawing/2014/main" id="{B310D90F-4459-BA03-211D-C1E33A2462AC}"/>
                  </a:ext>
                </a:extLst>
              </p:cNvPr>
              <p:cNvSpPr/>
              <p:nvPr/>
            </p:nvSpPr>
            <p:spPr>
              <a:xfrm>
                <a:off x="4623720" y="1500187"/>
                <a:ext cx="76390" cy="309371"/>
              </a:xfrm>
              <a:custGeom>
                <a:avLst/>
                <a:gdLst>
                  <a:gd name="connsiteX0" fmla="*/ 76391 w 76390"/>
                  <a:gd name="connsiteY0" fmla="*/ 117158 h 309371"/>
                  <a:gd name="connsiteX1" fmla="*/ 6096 w 76390"/>
                  <a:gd name="connsiteY1" fmla="*/ 309372 h 309371"/>
                  <a:gd name="connsiteX2" fmla="*/ 0 w 76390"/>
                  <a:gd name="connsiteY2" fmla="*/ 0 h 309371"/>
                  <a:gd name="connsiteX3" fmla="*/ 76391 w 76390"/>
                  <a:gd name="connsiteY3" fmla="*/ 117158 h 30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390" h="309371">
                    <a:moveTo>
                      <a:pt x="76391" y="117158"/>
                    </a:moveTo>
                    <a:cubicBezTo>
                      <a:pt x="54293" y="161449"/>
                      <a:pt x="28194" y="265081"/>
                      <a:pt x="6096" y="309372"/>
                    </a:cubicBezTo>
                    <a:cubicBezTo>
                      <a:pt x="-286" y="218122"/>
                      <a:pt x="6382" y="91250"/>
                      <a:pt x="0" y="0"/>
                    </a:cubicBezTo>
                    <a:cubicBezTo>
                      <a:pt x="28480" y="46958"/>
                      <a:pt x="47911" y="70104"/>
                      <a:pt x="76391" y="117158"/>
                    </a:cubicBezTo>
                    <a:close/>
                  </a:path>
                </a:pathLst>
              </a:custGeom>
              <a:solidFill>
                <a:srgbClr val="DB02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9" name="任意多边形: 形状 988">
              <a:extLst>
                <a:ext uri="{FF2B5EF4-FFF2-40B4-BE49-F238E27FC236}">
                  <a16:creationId xmlns:a16="http://schemas.microsoft.com/office/drawing/2014/main" id="{AA1638CE-E495-2A78-3C8F-F690E0B08FB4}"/>
                </a:ext>
              </a:extLst>
            </p:cNvPr>
            <p:cNvSpPr/>
            <p:nvPr/>
          </p:nvSpPr>
          <p:spPr>
            <a:xfrm>
              <a:off x="4594574" y="1159954"/>
              <a:ext cx="575786" cy="940308"/>
            </a:xfrm>
            <a:custGeom>
              <a:avLst/>
              <a:gdLst>
                <a:gd name="connsiteX0" fmla="*/ 575786 w 575786"/>
                <a:gd name="connsiteY0" fmla="*/ 829247 h 940308"/>
                <a:gd name="connsiteX1" fmla="*/ 339471 w 575786"/>
                <a:gd name="connsiteY1" fmla="*/ 749903 h 940308"/>
                <a:gd name="connsiteX2" fmla="*/ 303276 w 575786"/>
                <a:gd name="connsiteY2" fmla="*/ 940308 h 940308"/>
                <a:gd name="connsiteX3" fmla="*/ 0 w 575786"/>
                <a:gd name="connsiteY3" fmla="*/ 111062 h 940308"/>
                <a:gd name="connsiteX4" fmla="*/ 272510 w 575786"/>
                <a:gd name="connsiteY4" fmla="*/ 0 h 940308"/>
                <a:gd name="connsiteX5" fmla="*/ 575786 w 575786"/>
                <a:gd name="connsiteY5" fmla="*/ 829247 h 94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786" h="940308">
                  <a:moveTo>
                    <a:pt x="575786" y="829247"/>
                  </a:moveTo>
                  <a:cubicBezTo>
                    <a:pt x="514636" y="804863"/>
                    <a:pt x="400621" y="774287"/>
                    <a:pt x="339471" y="749903"/>
                  </a:cubicBezTo>
                  <a:cubicBezTo>
                    <a:pt x="309753" y="811340"/>
                    <a:pt x="332994" y="878872"/>
                    <a:pt x="303276" y="940308"/>
                  </a:cubicBezTo>
                  <a:cubicBezTo>
                    <a:pt x="100108" y="689229"/>
                    <a:pt x="20098" y="407575"/>
                    <a:pt x="0" y="111062"/>
                  </a:cubicBezTo>
                  <a:cubicBezTo>
                    <a:pt x="90869" y="74009"/>
                    <a:pt x="181642" y="37052"/>
                    <a:pt x="272510" y="0"/>
                  </a:cubicBezTo>
                  <a:cubicBezTo>
                    <a:pt x="309753" y="297751"/>
                    <a:pt x="391954" y="580454"/>
                    <a:pt x="575786" y="829247"/>
                  </a:cubicBezTo>
                  <a:close/>
                </a:path>
              </a:pathLst>
            </a:custGeom>
            <a:solidFill>
              <a:srgbClr val="EC1B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0" name="任意多边形: 形状 989">
              <a:extLst>
                <a:ext uri="{FF2B5EF4-FFF2-40B4-BE49-F238E27FC236}">
                  <a16:creationId xmlns:a16="http://schemas.microsoft.com/office/drawing/2014/main" id="{270FB158-3811-0BA9-1793-4E3405D8A9C5}"/>
                </a:ext>
              </a:extLst>
            </p:cNvPr>
            <p:cNvSpPr/>
            <p:nvPr/>
          </p:nvSpPr>
          <p:spPr>
            <a:xfrm>
              <a:off x="4223562" y="704012"/>
              <a:ext cx="886804" cy="869498"/>
            </a:xfrm>
            <a:custGeom>
              <a:avLst/>
              <a:gdLst>
                <a:gd name="connsiteX0" fmla="*/ 443402 w 886804"/>
                <a:gd name="connsiteY0" fmla="*/ 29794 h 869498"/>
                <a:gd name="connsiteX1" fmla="*/ 537128 w 886804"/>
                <a:gd name="connsiteY1" fmla="*/ 1314 h 869498"/>
                <a:gd name="connsiteX2" fmla="*/ 619138 w 886804"/>
                <a:gd name="connsiteY2" fmla="*/ 69894 h 869498"/>
                <a:gd name="connsiteX3" fmla="*/ 715912 w 886804"/>
                <a:gd name="connsiteY3" fmla="*/ 84944 h 869498"/>
                <a:gd name="connsiteX4" fmla="*/ 760013 w 886804"/>
                <a:gd name="connsiteY4" fmla="*/ 182289 h 869498"/>
                <a:gd name="connsiteX5" fmla="*/ 840690 w 886804"/>
                <a:gd name="connsiteY5" fmla="*/ 237820 h 869498"/>
                <a:gd name="connsiteX6" fmla="*/ 838213 w 886804"/>
                <a:gd name="connsiteY6" fmla="*/ 344690 h 869498"/>
                <a:gd name="connsiteX7" fmla="*/ 886791 w 886804"/>
                <a:gd name="connsiteY7" fmla="*/ 429749 h 869498"/>
                <a:gd name="connsiteX8" fmla="*/ 838213 w 886804"/>
                <a:gd name="connsiteY8" fmla="*/ 524903 h 869498"/>
                <a:gd name="connsiteX9" fmla="*/ 845071 w 886804"/>
                <a:gd name="connsiteY9" fmla="*/ 622630 h 869498"/>
                <a:gd name="connsiteX10" fmla="*/ 760013 w 886804"/>
                <a:gd name="connsiteY10" fmla="*/ 687305 h 869498"/>
                <a:gd name="connsiteX11" fmla="*/ 723818 w 886804"/>
                <a:gd name="connsiteY11" fmla="*/ 778268 h 869498"/>
                <a:gd name="connsiteX12" fmla="*/ 619138 w 886804"/>
                <a:gd name="connsiteY12" fmla="*/ 799604 h 869498"/>
                <a:gd name="connsiteX13" fmla="*/ 547034 w 886804"/>
                <a:gd name="connsiteY13" fmla="*/ 865899 h 869498"/>
                <a:gd name="connsiteX14" fmla="*/ 443402 w 886804"/>
                <a:gd name="connsiteY14" fmla="*/ 839705 h 869498"/>
                <a:gd name="connsiteX15" fmla="*/ 349676 w 886804"/>
                <a:gd name="connsiteY15" fmla="*/ 868184 h 869498"/>
                <a:gd name="connsiteX16" fmla="*/ 267666 w 886804"/>
                <a:gd name="connsiteY16" fmla="*/ 799604 h 869498"/>
                <a:gd name="connsiteX17" fmla="*/ 170891 w 886804"/>
                <a:gd name="connsiteY17" fmla="*/ 784555 h 869498"/>
                <a:gd name="connsiteX18" fmla="*/ 126791 w 886804"/>
                <a:gd name="connsiteY18" fmla="*/ 687209 h 869498"/>
                <a:gd name="connsiteX19" fmla="*/ 46114 w 886804"/>
                <a:gd name="connsiteY19" fmla="*/ 631679 h 869498"/>
                <a:gd name="connsiteX20" fmla="*/ 48591 w 886804"/>
                <a:gd name="connsiteY20" fmla="*/ 524808 h 869498"/>
                <a:gd name="connsiteX21" fmla="*/ 13 w 886804"/>
                <a:gd name="connsiteY21" fmla="*/ 439750 h 869498"/>
                <a:gd name="connsiteX22" fmla="*/ 48591 w 886804"/>
                <a:gd name="connsiteY22" fmla="*/ 344595 h 869498"/>
                <a:gd name="connsiteX23" fmla="*/ 41732 w 886804"/>
                <a:gd name="connsiteY23" fmla="*/ 246869 h 869498"/>
                <a:gd name="connsiteX24" fmla="*/ 126791 w 886804"/>
                <a:gd name="connsiteY24" fmla="*/ 182194 h 869498"/>
                <a:gd name="connsiteX25" fmla="*/ 162986 w 886804"/>
                <a:gd name="connsiteY25" fmla="*/ 91230 h 869498"/>
                <a:gd name="connsiteX26" fmla="*/ 267666 w 886804"/>
                <a:gd name="connsiteY26" fmla="*/ 69894 h 869498"/>
                <a:gd name="connsiteX27" fmla="*/ 339770 w 886804"/>
                <a:gd name="connsiteY27" fmla="*/ 3600 h 869498"/>
                <a:gd name="connsiteX28" fmla="*/ 443402 w 886804"/>
                <a:gd name="connsiteY28" fmla="*/ 29794 h 869498"/>
                <a:gd name="connsiteX29" fmla="*/ 443402 w 886804"/>
                <a:gd name="connsiteY29" fmla="*/ 29794 h 869498"/>
                <a:gd name="connsiteX30" fmla="*/ 443973 w 886804"/>
                <a:gd name="connsiteY30" fmla="*/ 129616 h 869498"/>
                <a:gd name="connsiteX31" fmla="*/ 133935 w 886804"/>
                <a:gd name="connsiteY31" fmla="*/ 439655 h 869498"/>
                <a:gd name="connsiteX32" fmla="*/ 443973 w 886804"/>
                <a:gd name="connsiteY32" fmla="*/ 749693 h 869498"/>
                <a:gd name="connsiteX33" fmla="*/ 754012 w 886804"/>
                <a:gd name="connsiteY33" fmla="*/ 439655 h 869498"/>
                <a:gd name="connsiteX34" fmla="*/ 443973 w 886804"/>
                <a:gd name="connsiteY34" fmla="*/ 129616 h 86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86804" h="869498">
                  <a:moveTo>
                    <a:pt x="443402" y="29794"/>
                  </a:moveTo>
                  <a:cubicBezTo>
                    <a:pt x="473596" y="28079"/>
                    <a:pt x="503219" y="-7163"/>
                    <a:pt x="537128" y="1314"/>
                  </a:cubicBezTo>
                  <a:cubicBezTo>
                    <a:pt x="577419" y="9601"/>
                    <a:pt x="590754" y="54749"/>
                    <a:pt x="619138" y="69894"/>
                  </a:cubicBezTo>
                  <a:cubicBezTo>
                    <a:pt x="647142" y="81419"/>
                    <a:pt x="689052" y="62560"/>
                    <a:pt x="715912" y="84944"/>
                  </a:cubicBezTo>
                  <a:cubicBezTo>
                    <a:pt x="748583" y="109899"/>
                    <a:pt x="741058" y="156381"/>
                    <a:pt x="760013" y="182289"/>
                  </a:cubicBezTo>
                  <a:cubicBezTo>
                    <a:pt x="780206" y="204863"/>
                    <a:pt x="826117" y="206006"/>
                    <a:pt x="840690" y="237820"/>
                  </a:cubicBezTo>
                  <a:cubicBezTo>
                    <a:pt x="859263" y="274491"/>
                    <a:pt x="832308" y="313067"/>
                    <a:pt x="838213" y="344690"/>
                  </a:cubicBezTo>
                  <a:cubicBezTo>
                    <a:pt x="846595" y="373742"/>
                    <a:pt x="887552" y="394792"/>
                    <a:pt x="886791" y="429749"/>
                  </a:cubicBezTo>
                  <a:cubicBezTo>
                    <a:pt x="887648" y="470897"/>
                    <a:pt x="846595" y="493947"/>
                    <a:pt x="838213" y="524903"/>
                  </a:cubicBezTo>
                  <a:cubicBezTo>
                    <a:pt x="833165" y="554717"/>
                    <a:pt x="860883" y="591388"/>
                    <a:pt x="845071" y="622630"/>
                  </a:cubicBezTo>
                  <a:cubicBezTo>
                    <a:pt x="828021" y="660063"/>
                    <a:pt x="780968" y="663016"/>
                    <a:pt x="760013" y="687305"/>
                  </a:cubicBezTo>
                  <a:cubicBezTo>
                    <a:pt x="742487" y="711974"/>
                    <a:pt x="751631" y="757028"/>
                    <a:pt x="723818" y="778268"/>
                  </a:cubicBezTo>
                  <a:cubicBezTo>
                    <a:pt x="692195" y="804557"/>
                    <a:pt x="648570" y="786841"/>
                    <a:pt x="619138" y="799604"/>
                  </a:cubicBezTo>
                  <a:cubicBezTo>
                    <a:pt x="592659" y="814273"/>
                    <a:pt x="581324" y="858850"/>
                    <a:pt x="547034" y="865899"/>
                  </a:cubicBezTo>
                  <a:cubicBezTo>
                    <a:pt x="507124" y="875900"/>
                    <a:pt x="475501" y="841038"/>
                    <a:pt x="443402" y="839705"/>
                  </a:cubicBezTo>
                  <a:cubicBezTo>
                    <a:pt x="413208" y="841419"/>
                    <a:pt x="383585" y="876662"/>
                    <a:pt x="349676" y="868184"/>
                  </a:cubicBezTo>
                  <a:cubicBezTo>
                    <a:pt x="309385" y="859802"/>
                    <a:pt x="296050" y="814749"/>
                    <a:pt x="267666" y="799604"/>
                  </a:cubicBezTo>
                  <a:cubicBezTo>
                    <a:pt x="239662" y="788079"/>
                    <a:pt x="197752" y="806939"/>
                    <a:pt x="170891" y="784555"/>
                  </a:cubicBezTo>
                  <a:cubicBezTo>
                    <a:pt x="138221" y="759599"/>
                    <a:pt x="145746" y="713117"/>
                    <a:pt x="126791" y="687209"/>
                  </a:cubicBezTo>
                  <a:cubicBezTo>
                    <a:pt x="106598" y="664635"/>
                    <a:pt x="60687" y="663492"/>
                    <a:pt x="46114" y="631679"/>
                  </a:cubicBezTo>
                  <a:cubicBezTo>
                    <a:pt x="27540" y="595007"/>
                    <a:pt x="54496" y="556431"/>
                    <a:pt x="48591" y="524808"/>
                  </a:cubicBezTo>
                  <a:cubicBezTo>
                    <a:pt x="40209" y="495757"/>
                    <a:pt x="-749" y="474707"/>
                    <a:pt x="13" y="439750"/>
                  </a:cubicBezTo>
                  <a:cubicBezTo>
                    <a:pt x="-844" y="398602"/>
                    <a:pt x="40209" y="375551"/>
                    <a:pt x="48591" y="344595"/>
                  </a:cubicBezTo>
                  <a:cubicBezTo>
                    <a:pt x="53639" y="314782"/>
                    <a:pt x="25921" y="278111"/>
                    <a:pt x="41732" y="246869"/>
                  </a:cubicBezTo>
                  <a:cubicBezTo>
                    <a:pt x="58782" y="209435"/>
                    <a:pt x="105836" y="206483"/>
                    <a:pt x="126791" y="182194"/>
                  </a:cubicBezTo>
                  <a:cubicBezTo>
                    <a:pt x="144317" y="157524"/>
                    <a:pt x="135173" y="112471"/>
                    <a:pt x="162986" y="91230"/>
                  </a:cubicBezTo>
                  <a:cubicBezTo>
                    <a:pt x="194609" y="64941"/>
                    <a:pt x="238233" y="82658"/>
                    <a:pt x="267666" y="69894"/>
                  </a:cubicBezTo>
                  <a:cubicBezTo>
                    <a:pt x="294145" y="55226"/>
                    <a:pt x="305480" y="10649"/>
                    <a:pt x="339770" y="3600"/>
                  </a:cubicBezTo>
                  <a:cubicBezTo>
                    <a:pt x="379775" y="-6401"/>
                    <a:pt x="411398" y="28556"/>
                    <a:pt x="443402" y="29794"/>
                  </a:cubicBezTo>
                  <a:lnTo>
                    <a:pt x="443402" y="29794"/>
                  </a:lnTo>
                  <a:close/>
                  <a:moveTo>
                    <a:pt x="443973" y="129616"/>
                  </a:moveTo>
                  <a:cubicBezTo>
                    <a:pt x="272809" y="129616"/>
                    <a:pt x="133935" y="268395"/>
                    <a:pt x="133935" y="439655"/>
                  </a:cubicBezTo>
                  <a:cubicBezTo>
                    <a:pt x="133935" y="610819"/>
                    <a:pt x="272714" y="749693"/>
                    <a:pt x="443973" y="749693"/>
                  </a:cubicBezTo>
                  <a:cubicBezTo>
                    <a:pt x="615138" y="749693"/>
                    <a:pt x="754012" y="610914"/>
                    <a:pt x="754012" y="439655"/>
                  </a:cubicBezTo>
                  <a:cubicBezTo>
                    <a:pt x="754012" y="268395"/>
                    <a:pt x="615233" y="129616"/>
                    <a:pt x="443973" y="129616"/>
                  </a:cubicBezTo>
                  <a:close/>
                </a:path>
              </a:pathLst>
            </a:custGeom>
            <a:solidFill>
              <a:srgbClr val="882F0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1" name="任意多边形: 形状 990">
              <a:extLst>
                <a:ext uri="{FF2B5EF4-FFF2-40B4-BE49-F238E27FC236}">
                  <a16:creationId xmlns:a16="http://schemas.microsoft.com/office/drawing/2014/main" id="{B149F97A-D4BA-82BB-27D2-BFEE47F5016E}"/>
                </a:ext>
              </a:extLst>
            </p:cNvPr>
            <p:cNvSpPr/>
            <p:nvPr/>
          </p:nvSpPr>
          <p:spPr>
            <a:xfrm>
              <a:off x="4261664" y="741373"/>
              <a:ext cx="810505" cy="794867"/>
            </a:xfrm>
            <a:custGeom>
              <a:avLst/>
              <a:gdLst>
                <a:gd name="connsiteX0" fmla="*/ 405300 w 810505"/>
                <a:gd name="connsiteY0" fmla="*/ 27198 h 794867"/>
                <a:gd name="connsiteX1" fmla="*/ 490930 w 810505"/>
                <a:gd name="connsiteY1" fmla="*/ 1195 h 794867"/>
                <a:gd name="connsiteX2" fmla="*/ 565891 w 810505"/>
                <a:gd name="connsiteY2" fmla="*/ 63870 h 794867"/>
                <a:gd name="connsiteX3" fmla="*/ 654379 w 810505"/>
                <a:gd name="connsiteY3" fmla="*/ 77586 h 794867"/>
                <a:gd name="connsiteX4" fmla="*/ 694669 w 810505"/>
                <a:gd name="connsiteY4" fmla="*/ 166549 h 794867"/>
                <a:gd name="connsiteX5" fmla="*/ 768393 w 810505"/>
                <a:gd name="connsiteY5" fmla="*/ 217317 h 794867"/>
                <a:gd name="connsiteX6" fmla="*/ 766107 w 810505"/>
                <a:gd name="connsiteY6" fmla="*/ 314949 h 794867"/>
                <a:gd name="connsiteX7" fmla="*/ 810494 w 810505"/>
                <a:gd name="connsiteY7" fmla="*/ 392673 h 794867"/>
                <a:gd name="connsiteX8" fmla="*/ 766107 w 810505"/>
                <a:gd name="connsiteY8" fmla="*/ 479731 h 794867"/>
                <a:gd name="connsiteX9" fmla="*/ 772394 w 810505"/>
                <a:gd name="connsiteY9" fmla="*/ 569076 h 794867"/>
                <a:gd name="connsiteX10" fmla="*/ 694575 w 810505"/>
                <a:gd name="connsiteY10" fmla="*/ 628226 h 794867"/>
                <a:gd name="connsiteX11" fmla="*/ 661523 w 810505"/>
                <a:gd name="connsiteY11" fmla="*/ 711474 h 794867"/>
                <a:gd name="connsiteX12" fmla="*/ 565796 w 810505"/>
                <a:gd name="connsiteY12" fmla="*/ 731001 h 794867"/>
                <a:gd name="connsiteX13" fmla="*/ 499883 w 810505"/>
                <a:gd name="connsiteY13" fmla="*/ 791580 h 794867"/>
                <a:gd name="connsiteX14" fmla="*/ 405205 w 810505"/>
                <a:gd name="connsiteY14" fmla="*/ 767672 h 794867"/>
                <a:gd name="connsiteX15" fmla="*/ 319575 w 810505"/>
                <a:gd name="connsiteY15" fmla="*/ 793675 h 794867"/>
                <a:gd name="connsiteX16" fmla="*/ 244613 w 810505"/>
                <a:gd name="connsiteY16" fmla="*/ 731001 h 794867"/>
                <a:gd name="connsiteX17" fmla="*/ 156126 w 810505"/>
                <a:gd name="connsiteY17" fmla="*/ 717285 h 794867"/>
                <a:gd name="connsiteX18" fmla="*/ 115835 w 810505"/>
                <a:gd name="connsiteY18" fmla="*/ 628321 h 794867"/>
                <a:gd name="connsiteX19" fmla="*/ 42112 w 810505"/>
                <a:gd name="connsiteY19" fmla="*/ 577553 h 794867"/>
                <a:gd name="connsiteX20" fmla="*/ 44398 w 810505"/>
                <a:gd name="connsiteY20" fmla="*/ 479922 h 794867"/>
                <a:gd name="connsiteX21" fmla="*/ 11 w 810505"/>
                <a:gd name="connsiteY21" fmla="*/ 402198 h 794867"/>
                <a:gd name="connsiteX22" fmla="*/ 44398 w 810505"/>
                <a:gd name="connsiteY22" fmla="*/ 315139 h 794867"/>
                <a:gd name="connsiteX23" fmla="*/ 38111 w 810505"/>
                <a:gd name="connsiteY23" fmla="*/ 225795 h 794867"/>
                <a:gd name="connsiteX24" fmla="*/ 115931 w 810505"/>
                <a:gd name="connsiteY24" fmla="*/ 166644 h 794867"/>
                <a:gd name="connsiteX25" fmla="*/ 148982 w 810505"/>
                <a:gd name="connsiteY25" fmla="*/ 83396 h 794867"/>
                <a:gd name="connsiteX26" fmla="*/ 244708 w 810505"/>
                <a:gd name="connsiteY26" fmla="*/ 63870 h 794867"/>
                <a:gd name="connsiteX27" fmla="*/ 310622 w 810505"/>
                <a:gd name="connsiteY27" fmla="*/ 3291 h 794867"/>
                <a:gd name="connsiteX28" fmla="*/ 405300 w 810505"/>
                <a:gd name="connsiteY28" fmla="*/ 27198 h 794867"/>
                <a:gd name="connsiteX29" fmla="*/ 405300 w 810505"/>
                <a:gd name="connsiteY29" fmla="*/ 27198 h 794867"/>
                <a:gd name="connsiteX30" fmla="*/ 405872 w 810505"/>
                <a:gd name="connsiteY30" fmla="*/ 118448 h 794867"/>
                <a:gd name="connsiteX31" fmla="*/ 122407 w 810505"/>
                <a:gd name="connsiteY31" fmla="*/ 401912 h 794867"/>
                <a:gd name="connsiteX32" fmla="*/ 405872 w 810505"/>
                <a:gd name="connsiteY32" fmla="*/ 685376 h 794867"/>
                <a:gd name="connsiteX33" fmla="*/ 689335 w 810505"/>
                <a:gd name="connsiteY33" fmla="*/ 401912 h 794867"/>
                <a:gd name="connsiteX34" fmla="*/ 405872 w 810505"/>
                <a:gd name="connsiteY34" fmla="*/ 118448 h 79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10505" h="794867">
                  <a:moveTo>
                    <a:pt x="405300" y="27198"/>
                  </a:moveTo>
                  <a:cubicBezTo>
                    <a:pt x="432923" y="25579"/>
                    <a:pt x="459974" y="-6520"/>
                    <a:pt x="490930" y="1195"/>
                  </a:cubicBezTo>
                  <a:cubicBezTo>
                    <a:pt x="527791" y="8815"/>
                    <a:pt x="539983" y="50058"/>
                    <a:pt x="565891" y="63870"/>
                  </a:cubicBezTo>
                  <a:cubicBezTo>
                    <a:pt x="591419" y="74442"/>
                    <a:pt x="629804" y="57202"/>
                    <a:pt x="654379" y="77586"/>
                  </a:cubicBezTo>
                  <a:cubicBezTo>
                    <a:pt x="684287" y="100446"/>
                    <a:pt x="677334" y="142927"/>
                    <a:pt x="694669" y="166549"/>
                  </a:cubicBezTo>
                  <a:cubicBezTo>
                    <a:pt x="713148" y="187123"/>
                    <a:pt x="755153" y="188266"/>
                    <a:pt x="768393" y="217317"/>
                  </a:cubicBezTo>
                  <a:cubicBezTo>
                    <a:pt x="785443" y="250845"/>
                    <a:pt x="760773" y="286088"/>
                    <a:pt x="766107" y="314949"/>
                  </a:cubicBezTo>
                  <a:cubicBezTo>
                    <a:pt x="773822" y="341523"/>
                    <a:pt x="811161" y="360764"/>
                    <a:pt x="810494" y="392673"/>
                  </a:cubicBezTo>
                  <a:cubicBezTo>
                    <a:pt x="811256" y="430296"/>
                    <a:pt x="773727" y="451347"/>
                    <a:pt x="766107" y="479731"/>
                  </a:cubicBezTo>
                  <a:cubicBezTo>
                    <a:pt x="761535" y="506973"/>
                    <a:pt x="786872" y="540501"/>
                    <a:pt x="772394" y="569076"/>
                  </a:cubicBezTo>
                  <a:cubicBezTo>
                    <a:pt x="756773" y="603270"/>
                    <a:pt x="713815" y="606033"/>
                    <a:pt x="694575" y="628226"/>
                  </a:cubicBezTo>
                  <a:cubicBezTo>
                    <a:pt x="678572" y="650800"/>
                    <a:pt x="686859" y="692044"/>
                    <a:pt x="661523" y="711474"/>
                  </a:cubicBezTo>
                  <a:cubicBezTo>
                    <a:pt x="632567" y="735573"/>
                    <a:pt x="592752" y="719285"/>
                    <a:pt x="565796" y="731001"/>
                  </a:cubicBezTo>
                  <a:cubicBezTo>
                    <a:pt x="541603" y="744431"/>
                    <a:pt x="531221" y="785103"/>
                    <a:pt x="499883" y="791580"/>
                  </a:cubicBezTo>
                  <a:cubicBezTo>
                    <a:pt x="463403" y="800724"/>
                    <a:pt x="434542" y="768815"/>
                    <a:pt x="405205" y="767672"/>
                  </a:cubicBezTo>
                  <a:cubicBezTo>
                    <a:pt x="377582" y="769196"/>
                    <a:pt x="350531" y="801390"/>
                    <a:pt x="319575" y="793675"/>
                  </a:cubicBezTo>
                  <a:cubicBezTo>
                    <a:pt x="282713" y="786055"/>
                    <a:pt x="270521" y="744812"/>
                    <a:pt x="244613" y="731001"/>
                  </a:cubicBezTo>
                  <a:cubicBezTo>
                    <a:pt x="219086" y="720428"/>
                    <a:pt x="180701" y="737668"/>
                    <a:pt x="156126" y="717285"/>
                  </a:cubicBezTo>
                  <a:cubicBezTo>
                    <a:pt x="126218" y="694425"/>
                    <a:pt x="133171" y="651943"/>
                    <a:pt x="115835" y="628321"/>
                  </a:cubicBezTo>
                  <a:cubicBezTo>
                    <a:pt x="97357" y="607747"/>
                    <a:pt x="55352" y="606604"/>
                    <a:pt x="42112" y="577553"/>
                  </a:cubicBezTo>
                  <a:cubicBezTo>
                    <a:pt x="25062" y="544025"/>
                    <a:pt x="49732" y="508782"/>
                    <a:pt x="44398" y="479922"/>
                  </a:cubicBezTo>
                  <a:cubicBezTo>
                    <a:pt x="36682" y="453347"/>
                    <a:pt x="-655" y="434107"/>
                    <a:pt x="11" y="402198"/>
                  </a:cubicBezTo>
                  <a:cubicBezTo>
                    <a:pt x="-751" y="364574"/>
                    <a:pt x="36778" y="343524"/>
                    <a:pt x="44398" y="315139"/>
                  </a:cubicBezTo>
                  <a:cubicBezTo>
                    <a:pt x="48970" y="287898"/>
                    <a:pt x="23633" y="254370"/>
                    <a:pt x="38111" y="225795"/>
                  </a:cubicBezTo>
                  <a:cubicBezTo>
                    <a:pt x="53732" y="191600"/>
                    <a:pt x="96690" y="188838"/>
                    <a:pt x="115931" y="166644"/>
                  </a:cubicBezTo>
                  <a:cubicBezTo>
                    <a:pt x="131932" y="144070"/>
                    <a:pt x="123646" y="102827"/>
                    <a:pt x="148982" y="83396"/>
                  </a:cubicBezTo>
                  <a:cubicBezTo>
                    <a:pt x="177938" y="59298"/>
                    <a:pt x="217753" y="75585"/>
                    <a:pt x="244708" y="63870"/>
                  </a:cubicBezTo>
                  <a:cubicBezTo>
                    <a:pt x="268902" y="50439"/>
                    <a:pt x="279284" y="9768"/>
                    <a:pt x="310622" y="3291"/>
                  </a:cubicBezTo>
                  <a:cubicBezTo>
                    <a:pt x="347102" y="-5949"/>
                    <a:pt x="375963" y="25960"/>
                    <a:pt x="405300" y="27198"/>
                  </a:cubicBezTo>
                  <a:lnTo>
                    <a:pt x="405300" y="27198"/>
                  </a:lnTo>
                  <a:close/>
                  <a:moveTo>
                    <a:pt x="405872" y="118448"/>
                  </a:moveTo>
                  <a:cubicBezTo>
                    <a:pt x="249376" y="118448"/>
                    <a:pt x="122407" y="245321"/>
                    <a:pt x="122407" y="401912"/>
                  </a:cubicBezTo>
                  <a:cubicBezTo>
                    <a:pt x="122407" y="558408"/>
                    <a:pt x="249281" y="685376"/>
                    <a:pt x="405872" y="685376"/>
                  </a:cubicBezTo>
                  <a:cubicBezTo>
                    <a:pt x="562367" y="685376"/>
                    <a:pt x="689335" y="558503"/>
                    <a:pt x="689335" y="401912"/>
                  </a:cubicBezTo>
                  <a:cubicBezTo>
                    <a:pt x="689241" y="245321"/>
                    <a:pt x="562367" y="118448"/>
                    <a:pt x="405872" y="118448"/>
                  </a:cubicBezTo>
                  <a:close/>
                </a:path>
              </a:pathLst>
            </a:custGeom>
            <a:solidFill>
              <a:srgbClr val="C855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2" name="任意多边形: 形状 991">
              <a:extLst>
                <a:ext uri="{FF2B5EF4-FFF2-40B4-BE49-F238E27FC236}">
                  <a16:creationId xmlns:a16="http://schemas.microsoft.com/office/drawing/2014/main" id="{34712163-18E0-9356-AC10-02331D45ECD1}"/>
                </a:ext>
              </a:extLst>
            </p:cNvPr>
            <p:cNvSpPr/>
            <p:nvPr/>
          </p:nvSpPr>
          <p:spPr>
            <a:xfrm>
              <a:off x="4375785" y="847534"/>
              <a:ext cx="582358" cy="582358"/>
            </a:xfrm>
            <a:custGeom>
              <a:avLst/>
              <a:gdLst>
                <a:gd name="connsiteX0" fmla="*/ 582358 w 582358"/>
                <a:gd name="connsiteY0" fmla="*/ 291179 h 582358"/>
                <a:gd name="connsiteX1" fmla="*/ 291179 w 582358"/>
                <a:gd name="connsiteY1" fmla="*/ 582359 h 582358"/>
                <a:gd name="connsiteX2" fmla="*/ 0 w 582358"/>
                <a:gd name="connsiteY2" fmla="*/ 291179 h 582358"/>
                <a:gd name="connsiteX3" fmla="*/ 291179 w 582358"/>
                <a:gd name="connsiteY3" fmla="*/ 0 h 582358"/>
                <a:gd name="connsiteX4" fmla="*/ 582358 w 582358"/>
                <a:gd name="connsiteY4" fmla="*/ 291179 h 58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358" h="582358">
                  <a:moveTo>
                    <a:pt x="582358" y="291179"/>
                  </a:moveTo>
                  <a:cubicBezTo>
                    <a:pt x="582358" y="451993"/>
                    <a:pt x="451993" y="582359"/>
                    <a:pt x="291179" y="582359"/>
                  </a:cubicBezTo>
                  <a:cubicBezTo>
                    <a:pt x="130365" y="582359"/>
                    <a:pt x="0" y="451993"/>
                    <a:pt x="0" y="291179"/>
                  </a:cubicBezTo>
                  <a:cubicBezTo>
                    <a:pt x="0" y="130365"/>
                    <a:pt x="130365" y="0"/>
                    <a:pt x="291179" y="0"/>
                  </a:cubicBezTo>
                  <a:cubicBezTo>
                    <a:pt x="451993" y="0"/>
                    <a:pt x="582358" y="130365"/>
                    <a:pt x="582358" y="291179"/>
                  </a:cubicBezTo>
                  <a:close/>
                </a:path>
              </a:pathLst>
            </a:custGeom>
            <a:solidFill>
              <a:srgbClr val="FBBA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3" name="任意多边形: 形状 992">
              <a:extLst>
                <a:ext uri="{FF2B5EF4-FFF2-40B4-BE49-F238E27FC236}">
                  <a16:creationId xmlns:a16="http://schemas.microsoft.com/office/drawing/2014/main" id="{2D1AAB0E-DC74-D2B2-63BC-BD20C715765D}"/>
                </a:ext>
              </a:extLst>
            </p:cNvPr>
            <p:cNvSpPr/>
            <p:nvPr/>
          </p:nvSpPr>
          <p:spPr>
            <a:xfrm>
              <a:off x="4447413" y="847534"/>
              <a:ext cx="510730" cy="500443"/>
            </a:xfrm>
            <a:custGeom>
              <a:avLst/>
              <a:gdLst>
                <a:gd name="connsiteX0" fmla="*/ 219551 w 510730"/>
                <a:gd name="connsiteY0" fmla="*/ 0 h 500443"/>
                <a:gd name="connsiteX1" fmla="*/ 510730 w 510730"/>
                <a:gd name="connsiteY1" fmla="*/ 291179 h 500443"/>
                <a:gd name="connsiteX2" fmla="*/ 421957 w 510730"/>
                <a:gd name="connsiteY2" fmla="*/ 500444 h 500443"/>
                <a:gd name="connsiteX3" fmla="*/ 493585 w 510730"/>
                <a:gd name="connsiteY3" fmla="*/ 309182 h 500443"/>
                <a:gd name="connsiteX4" fmla="*/ 202406 w 510730"/>
                <a:gd name="connsiteY4" fmla="*/ 18002 h 500443"/>
                <a:gd name="connsiteX5" fmla="*/ 0 w 510730"/>
                <a:gd name="connsiteY5" fmla="*/ 99917 h 500443"/>
                <a:gd name="connsiteX6" fmla="*/ 219551 w 510730"/>
                <a:gd name="connsiteY6" fmla="*/ 0 h 5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730" h="500443">
                  <a:moveTo>
                    <a:pt x="219551" y="0"/>
                  </a:moveTo>
                  <a:cubicBezTo>
                    <a:pt x="380333" y="0"/>
                    <a:pt x="510730" y="130397"/>
                    <a:pt x="510730" y="291179"/>
                  </a:cubicBezTo>
                  <a:cubicBezTo>
                    <a:pt x="510730" y="373380"/>
                    <a:pt x="476726" y="447580"/>
                    <a:pt x="421957" y="500444"/>
                  </a:cubicBezTo>
                  <a:cubicBezTo>
                    <a:pt x="466535" y="449294"/>
                    <a:pt x="493585" y="382429"/>
                    <a:pt x="493585" y="309182"/>
                  </a:cubicBezTo>
                  <a:cubicBezTo>
                    <a:pt x="493585" y="148399"/>
                    <a:pt x="363188" y="18002"/>
                    <a:pt x="202406" y="18002"/>
                  </a:cubicBezTo>
                  <a:cubicBezTo>
                    <a:pt x="123730" y="18002"/>
                    <a:pt x="52388" y="49244"/>
                    <a:pt x="0" y="99917"/>
                  </a:cubicBezTo>
                  <a:cubicBezTo>
                    <a:pt x="53340" y="38671"/>
                    <a:pt x="131921" y="0"/>
                    <a:pt x="219551" y="0"/>
                  </a:cubicBezTo>
                  <a:close/>
                </a:path>
              </a:pathLst>
            </a:custGeom>
            <a:solidFill>
              <a:srgbClr val="882F0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94" name="图形 980">
              <a:extLst>
                <a:ext uri="{FF2B5EF4-FFF2-40B4-BE49-F238E27FC236}">
                  <a16:creationId xmlns:a16="http://schemas.microsoft.com/office/drawing/2014/main" id="{1BAF1D3C-3EF0-8330-010B-60136A8E5E17}"/>
                </a:ext>
              </a:extLst>
            </p:cNvPr>
            <p:cNvGrpSpPr/>
            <p:nvPr/>
          </p:nvGrpSpPr>
          <p:grpSpPr>
            <a:xfrm>
              <a:off x="4421314" y="884777"/>
              <a:ext cx="491395" cy="488907"/>
              <a:chOff x="4421314" y="884777"/>
              <a:chExt cx="491395" cy="488907"/>
            </a:xfrm>
            <a:solidFill>
              <a:srgbClr val="C85505"/>
            </a:solidFill>
          </p:grpSpPr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DBC2B831-3BE1-9270-E716-5DCEC35F9298}"/>
                  </a:ext>
                </a:extLst>
              </p:cNvPr>
              <p:cNvSpPr/>
              <p:nvPr/>
            </p:nvSpPr>
            <p:spPr>
              <a:xfrm>
                <a:off x="4607337" y="1323686"/>
                <a:ext cx="39433" cy="30961"/>
              </a:xfrm>
              <a:custGeom>
                <a:avLst/>
                <a:gdLst>
                  <a:gd name="connsiteX0" fmla="*/ 25622 w 39433"/>
                  <a:gd name="connsiteY0" fmla="*/ 8194 h 30961"/>
                  <a:gd name="connsiteX1" fmla="*/ 39434 w 39433"/>
                  <a:gd name="connsiteY1" fmla="*/ 30959 h 30961"/>
                  <a:gd name="connsiteX2" fmla="*/ 13811 w 39433"/>
                  <a:gd name="connsiteY2" fmla="*/ 22767 h 30961"/>
                  <a:gd name="connsiteX3" fmla="*/ 0 w 39433"/>
                  <a:gd name="connsiteY3" fmla="*/ 3 h 30961"/>
                  <a:gd name="connsiteX4" fmla="*/ 25622 w 39433"/>
                  <a:gd name="connsiteY4" fmla="*/ 8194 h 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33" h="30961">
                    <a:moveTo>
                      <a:pt x="25622" y="8194"/>
                    </a:moveTo>
                    <a:cubicBezTo>
                      <a:pt x="36481" y="16766"/>
                      <a:pt x="39434" y="30959"/>
                      <a:pt x="39434" y="30959"/>
                    </a:cubicBezTo>
                    <a:cubicBezTo>
                      <a:pt x="39434" y="30959"/>
                      <a:pt x="24670" y="31340"/>
                      <a:pt x="13811" y="22767"/>
                    </a:cubicBezTo>
                    <a:cubicBezTo>
                      <a:pt x="2953" y="14195"/>
                      <a:pt x="0" y="3"/>
                      <a:pt x="0" y="3"/>
                    </a:cubicBezTo>
                    <a:cubicBezTo>
                      <a:pt x="0" y="3"/>
                      <a:pt x="14764" y="-379"/>
                      <a:pt x="25622" y="81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9F007B70-29A2-106D-EB43-2CA344E9385E}"/>
                  </a:ext>
                </a:extLst>
              </p:cNvPr>
              <p:cNvSpPr/>
              <p:nvPr/>
            </p:nvSpPr>
            <p:spPr>
              <a:xfrm>
                <a:off x="4599146" y="1352275"/>
                <a:ext cx="47625" cy="21408"/>
              </a:xfrm>
              <a:custGeom>
                <a:avLst/>
                <a:gdLst>
                  <a:gd name="connsiteX0" fmla="*/ 20669 w 47625"/>
                  <a:gd name="connsiteY0" fmla="*/ 1894 h 21408"/>
                  <a:gd name="connsiteX1" fmla="*/ 47625 w 47625"/>
                  <a:gd name="connsiteY1" fmla="*/ 2465 h 21408"/>
                  <a:gd name="connsiteX2" fmla="*/ 26956 w 47625"/>
                  <a:gd name="connsiteY2" fmla="*/ 19515 h 21408"/>
                  <a:gd name="connsiteX3" fmla="*/ 0 w 47625"/>
                  <a:gd name="connsiteY3" fmla="*/ 18944 h 21408"/>
                  <a:gd name="connsiteX4" fmla="*/ 20669 w 47625"/>
                  <a:gd name="connsiteY4" fmla="*/ 1894 h 2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1408">
                    <a:moveTo>
                      <a:pt x="20669" y="1894"/>
                    </a:moveTo>
                    <a:cubicBezTo>
                      <a:pt x="33814" y="-2678"/>
                      <a:pt x="47625" y="2465"/>
                      <a:pt x="47625" y="2465"/>
                    </a:cubicBezTo>
                    <a:cubicBezTo>
                      <a:pt x="47625" y="2465"/>
                      <a:pt x="40100" y="14943"/>
                      <a:pt x="26956" y="19515"/>
                    </a:cubicBezTo>
                    <a:cubicBezTo>
                      <a:pt x="13811" y="24087"/>
                      <a:pt x="0" y="18944"/>
                      <a:pt x="0" y="18944"/>
                    </a:cubicBezTo>
                    <a:cubicBezTo>
                      <a:pt x="0" y="18944"/>
                      <a:pt x="7525" y="6466"/>
                      <a:pt x="20669" y="18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418553EA-D604-1D37-5E68-DE12A86B4CD4}"/>
                  </a:ext>
                </a:extLst>
              </p:cNvPr>
              <p:cNvSpPr/>
              <p:nvPr/>
            </p:nvSpPr>
            <p:spPr>
              <a:xfrm>
                <a:off x="4566284" y="1308734"/>
                <a:ext cx="34671" cy="36004"/>
              </a:xfrm>
              <a:custGeom>
                <a:avLst/>
                <a:gdLst>
                  <a:gd name="connsiteX0" fmla="*/ 24194 w 34671"/>
                  <a:gd name="connsiteY0" fmla="*/ 11621 h 36004"/>
                  <a:gd name="connsiteX1" fmla="*/ 34671 w 34671"/>
                  <a:gd name="connsiteY1" fmla="*/ 36004 h 36004"/>
                  <a:gd name="connsiteX2" fmla="*/ 10478 w 34671"/>
                  <a:gd name="connsiteY2" fmla="*/ 24384 h 36004"/>
                  <a:gd name="connsiteX3" fmla="*/ 0 w 34671"/>
                  <a:gd name="connsiteY3" fmla="*/ 0 h 36004"/>
                  <a:gd name="connsiteX4" fmla="*/ 24194 w 34671"/>
                  <a:gd name="connsiteY4" fmla="*/ 11621 h 3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71" h="36004">
                    <a:moveTo>
                      <a:pt x="24194" y="11621"/>
                    </a:moveTo>
                    <a:cubicBezTo>
                      <a:pt x="33814" y="21527"/>
                      <a:pt x="34671" y="36004"/>
                      <a:pt x="34671" y="36004"/>
                    </a:cubicBezTo>
                    <a:cubicBezTo>
                      <a:pt x="34671" y="36004"/>
                      <a:pt x="20003" y="34385"/>
                      <a:pt x="10478" y="24384"/>
                    </a:cubicBezTo>
                    <a:cubicBezTo>
                      <a:pt x="857" y="14478"/>
                      <a:pt x="0" y="0"/>
                      <a:pt x="0" y="0"/>
                    </a:cubicBezTo>
                    <a:cubicBezTo>
                      <a:pt x="0" y="0"/>
                      <a:pt x="14669" y="1715"/>
                      <a:pt x="24194" y="11621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5B62090F-839C-3A92-9327-BDEF41158B8A}"/>
                  </a:ext>
                </a:extLst>
              </p:cNvPr>
              <p:cNvSpPr/>
              <p:nvPr/>
            </p:nvSpPr>
            <p:spPr>
              <a:xfrm>
                <a:off x="4551521" y="1339995"/>
                <a:ext cx="49434" cy="19585"/>
              </a:xfrm>
              <a:custGeom>
                <a:avLst/>
                <a:gdLst>
                  <a:gd name="connsiteX0" fmla="*/ 22860 w 49434"/>
                  <a:gd name="connsiteY0" fmla="*/ 649 h 19585"/>
                  <a:gd name="connsiteX1" fmla="*/ 49435 w 49434"/>
                  <a:gd name="connsiteY1" fmla="*/ 4840 h 19585"/>
                  <a:gd name="connsiteX2" fmla="*/ 26575 w 49434"/>
                  <a:gd name="connsiteY2" fmla="*/ 18937 h 19585"/>
                  <a:gd name="connsiteX3" fmla="*/ 0 w 49434"/>
                  <a:gd name="connsiteY3" fmla="*/ 14746 h 19585"/>
                  <a:gd name="connsiteX4" fmla="*/ 22860 w 49434"/>
                  <a:gd name="connsiteY4" fmla="*/ 649 h 1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19585">
                    <a:moveTo>
                      <a:pt x="22860" y="649"/>
                    </a:moveTo>
                    <a:cubicBezTo>
                      <a:pt x="36481" y="-2114"/>
                      <a:pt x="49435" y="4840"/>
                      <a:pt x="49435" y="4840"/>
                    </a:cubicBezTo>
                    <a:cubicBezTo>
                      <a:pt x="49435" y="4840"/>
                      <a:pt x="40291" y="16174"/>
                      <a:pt x="26575" y="18937"/>
                    </a:cubicBezTo>
                    <a:cubicBezTo>
                      <a:pt x="12954" y="21699"/>
                      <a:pt x="0" y="14746"/>
                      <a:pt x="0" y="14746"/>
                    </a:cubicBezTo>
                    <a:cubicBezTo>
                      <a:pt x="0" y="14746"/>
                      <a:pt x="9239" y="3411"/>
                      <a:pt x="22860" y="64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8BE9D6DB-9568-A91E-63E8-6FC64CDC2A56}"/>
                  </a:ext>
                </a:extLst>
              </p:cNvPr>
              <p:cNvSpPr/>
              <p:nvPr/>
            </p:nvSpPr>
            <p:spPr>
              <a:xfrm>
                <a:off x="4535035" y="1288637"/>
                <a:ext cx="28589" cy="40957"/>
              </a:xfrm>
              <a:custGeom>
                <a:avLst/>
                <a:gdLst>
                  <a:gd name="connsiteX0" fmla="*/ 22105 w 28589"/>
                  <a:gd name="connsiteY0" fmla="*/ 15240 h 40957"/>
                  <a:gd name="connsiteX1" fmla="*/ 28487 w 28589"/>
                  <a:gd name="connsiteY1" fmla="*/ 40958 h 40957"/>
                  <a:gd name="connsiteX2" fmla="*/ 6484 w 28589"/>
                  <a:gd name="connsiteY2" fmla="*/ 25718 h 40957"/>
                  <a:gd name="connsiteX3" fmla="*/ 103 w 28589"/>
                  <a:gd name="connsiteY3" fmla="*/ 0 h 40957"/>
                  <a:gd name="connsiteX4" fmla="*/ 22105 w 28589"/>
                  <a:gd name="connsiteY4" fmla="*/ 15240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89" h="40957">
                    <a:moveTo>
                      <a:pt x="22105" y="15240"/>
                    </a:moveTo>
                    <a:cubicBezTo>
                      <a:pt x="29916" y="26575"/>
                      <a:pt x="28487" y="40958"/>
                      <a:pt x="28487" y="40958"/>
                    </a:cubicBezTo>
                    <a:cubicBezTo>
                      <a:pt x="28487" y="40958"/>
                      <a:pt x="14295" y="37052"/>
                      <a:pt x="6484" y="25718"/>
                    </a:cubicBezTo>
                    <a:cubicBezTo>
                      <a:pt x="-1326" y="14383"/>
                      <a:pt x="103" y="0"/>
                      <a:pt x="103" y="0"/>
                    </a:cubicBezTo>
                    <a:cubicBezTo>
                      <a:pt x="103" y="0"/>
                      <a:pt x="14199" y="3905"/>
                      <a:pt x="22105" y="15240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" name="任意多边形: 形状 999">
                <a:extLst>
                  <a:ext uri="{FF2B5EF4-FFF2-40B4-BE49-F238E27FC236}">
                    <a16:creationId xmlns:a16="http://schemas.microsoft.com/office/drawing/2014/main" id="{1214037D-4E7E-D05E-3924-51DC7CDA4ABF}"/>
                  </a:ext>
                </a:extLst>
              </p:cNvPr>
              <p:cNvSpPr/>
              <p:nvPr/>
            </p:nvSpPr>
            <p:spPr>
              <a:xfrm>
                <a:off x="4513135" y="1321281"/>
                <a:ext cx="50387" cy="18721"/>
              </a:xfrm>
              <a:custGeom>
                <a:avLst/>
                <a:gdLst>
                  <a:gd name="connsiteX0" fmla="*/ 24765 w 50387"/>
                  <a:gd name="connsiteY0" fmla="*/ 27 h 18721"/>
                  <a:gd name="connsiteX1" fmla="*/ 50387 w 50387"/>
                  <a:gd name="connsiteY1" fmla="*/ 8313 h 18721"/>
                  <a:gd name="connsiteX2" fmla="*/ 25622 w 50387"/>
                  <a:gd name="connsiteY2" fmla="*/ 18695 h 18721"/>
                  <a:gd name="connsiteX3" fmla="*/ 0 w 50387"/>
                  <a:gd name="connsiteY3" fmla="*/ 10409 h 18721"/>
                  <a:gd name="connsiteX4" fmla="*/ 24765 w 50387"/>
                  <a:gd name="connsiteY4" fmla="*/ 27 h 1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87" h="18721">
                    <a:moveTo>
                      <a:pt x="24765" y="27"/>
                    </a:moveTo>
                    <a:cubicBezTo>
                      <a:pt x="38671" y="-545"/>
                      <a:pt x="50387" y="8313"/>
                      <a:pt x="50387" y="8313"/>
                    </a:cubicBezTo>
                    <a:cubicBezTo>
                      <a:pt x="50387" y="8313"/>
                      <a:pt x="39529" y="18124"/>
                      <a:pt x="25622" y="18695"/>
                    </a:cubicBezTo>
                    <a:cubicBezTo>
                      <a:pt x="11716" y="19267"/>
                      <a:pt x="0" y="10409"/>
                      <a:pt x="0" y="10409"/>
                    </a:cubicBezTo>
                    <a:cubicBezTo>
                      <a:pt x="0" y="10409"/>
                      <a:pt x="10858" y="598"/>
                      <a:pt x="24765" y="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" name="任意多边形: 形状 1000">
                <a:extLst>
                  <a:ext uri="{FF2B5EF4-FFF2-40B4-BE49-F238E27FC236}">
                    <a16:creationId xmlns:a16="http://schemas.microsoft.com/office/drawing/2014/main" id="{257AAE55-2BD7-090F-40ED-476D248F4E29}"/>
                  </a:ext>
                </a:extLst>
              </p:cNvPr>
              <p:cNvSpPr/>
              <p:nvPr/>
            </p:nvSpPr>
            <p:spPr>
              <a:xfrm>
                <a:off x="4505952" y="1258633"/>
                <a:ext cx="22057" cy="46482"/>
              </a:xfrm>
              <a:custGeom>
                <a:avLst/>
                <a:gdLst>
                  <a:gd name="connsiteX0" fmla="*/ 19946 w 22057"/>
                  <a:gd name="connsiteY0" fmla="*/ 20003 h 46482"/>
                  <a:gd name="connsiteX1" fmla="*/ 19756 w 22057"/>
                  <a:gd name="connsiteY1" fmla="*/ 46482 h 46482"/>
                  <a:gd name="connsiteX2" fmla="*/ 2135 w 22057"/>
                  <a:gd name="connsiteY2" fmla="*/ 26479 h 46482"/>
                  <a:gd name="connsiteX3" fmla="*/ 2230 w 22057"/>
                  <a:gd name="connsiteY3" fmla="*/ 0 h 46482"/>
                  <a:gd name="connsiteX4" fmla="*/ 19946 w 22057"/>
                  <a:gd name="connsiteY4" fmla="*/ 20003 h 4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57" h="46482">
                    <a:moveTo>
                      <a:pt x="19946" y="20003"/>
                    </a:moveTo>
                    <a:cubicBezTo>
                      <a:pt x="24804" y="32861"/>
                      <a:pt x="19756" y="46482"/>
                      <a:pt x="19756" y="46482"/>
                    </a:cubicBezTo>
                    <a:cubicBezTo>
                      <a:pt x="19756" y="46482"/>
                      <a:pt x="6992" y="39338"/>
                      <a:pt x="2135" y="26479"/>
                    </a:cubicBezTo>
                    <a:cubicBezTo>
                      <a:pt x="-2723" y="13621"/>
                      <a:pt x="2230" y="0"/>
                      <a:pt x="2230" y="0"/>
                    </a:cubicBezTo>
                    <a:cubicBezTo>
                      <a:pt x="2230" y="0"/>
                      <a:pt x="15089" y="7239"/>
                      <a:pt x="19946" y="20003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C0C405B3-84F5-A311-6BEF-A2A64A245D2E}"/>
                  </a:ext>
                </a:extLst>
              </p:cNvPr>
              <p:cNvSpPr/>
              <p:nvPr/>
            </p:nvSpPr>
            <p:spPr>
              <a:xfrm>
                <a:off x="4476368" y="1290362"/>
                <a:ext cx="49339" cy="19504"/>
              </a:xfrm>
              <a:custGeom>
                <a:avLst/>
                <a:gdLst>
                  <a:gd name="connsiteX0" fmla="*/ 26575 w 49339"/>
                  <a:gd name="connsiteY0" fmla="*/ 656 h 19504"/>
                  <a:gd name="connsiteX1" fmla="*/ 49340 w 49339"/>
                  <a:gd name="connsiteY1" fmla="*/ 14753 h 19504"/>
                  <a:gd name="connsiteX2" fmla="*/ 22765 w 49339"/>
                  <a:gd name="connsiteY2" fmla="*/ 18849 h 19504"/>
                  <a:gd name="connsiteX3" fmla="*/ 0 w 49339"/>
                  <a:gd name="connsiteY3" fmla="*/ 4752 h 19504"/>
                  <a:gd name="connsiteX4" fmla="*/ 26575 w 49339"/>
                  <a:gd name="connsiteY4" fmla="*/ 656 h 1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504">
                    <a:moveTo>
                      <a:pt x="26575" y="656"/>
                    </a:moveTo>
                    <a:cubicBezTo>
                      <a:pt x="40196" y="3418"/>
                      <a:pt x="49340" y="14753"/>
                      <a:pt x="49340" y="14753"/>
                    </a:cubicBezTo>
                    <a:cubicBezTo>
                      <a:pt x="49340" y="14753"/>
                      <a:pt x="36386" y="21611"/>
                      <a:pt x="22765" y="18849"/>
                    </a:cubicBezTo>
                    <a:cubicBezTo>
                      <a:pt x="9144" y="16086"/>
                      <a:pt x="0" y="4752"/>
                      <a:pt x="0" y="4752"/>
                    </a:cubicBezTo>
                    <a:cubicBezTo>
                      <a:pt x="0" y="4752"/>
                      <a:pt x="12954" y="-2106"/>
                      <a:pt x="26575" y="656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2DA4295F-6DB7-CA99-B274-DF86A8936E03}"/>
                  </a:ext>
                </a:extLst>
              </p:cNvPr>
              <p:cNvSpPr/>
              <p:nvPr/>
            </p:nvSpPr>
            <p:spPr>
              <a:xfrm>
                <a:off x="4483203" y="1225962"/>
                <a:ext cx="19287" cy="49244"/>
              </a:xfrm>
              <a:custGeom>
                <a:avLst/>
                <a:gdLst>
                  <a:gd name="connsiteX0" fmla="*/ 19073 w 19287"/>
                  <a:gd name="connsiteY0" fmla="*/ 23527 h 49244"/>
                  <a:gd name="connsiteX1" fmla="*/ 12597 w 19287"/>
                  <a:gd name="connsiteY1" fmla="*/ 49244 h 49244"/>
                  <a:gd name="connsiteX2" fmla="*/ 214 w 19287"/>
                  <a:gd name="connsiteY2" fmla="*/ 25717 h 49244"/>
                  <a:gd name="connsiteX3" fmla="*/ 6691 w 19287"/>
                  <a:gd name="connsiteY3" fmla="*/ 0 h 49244"/>
                  <a:gd name="connsiteX4" fmla="*/ 19073 w 19287"/>
                  <a:gd name="connsiteY4" fmla="*/ 23527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87" h="49244">
                    <a:moveTo>
                      <a:pt x="19073" y="23527"/>
                    </a:moveTo>
                    <a:cubicBezTo>
                      <a:pt x="20693" y="37147"/>
                      <a:pt x="12597" y="49244"/>
                      <a:pt x="12597" y="49244"/>
                    </a:cubicBezTo>
                    <a:cubicBezTo>
                      <a:pt x="12597" y="49244"/>
                      <a:pt x="1833" y="39338"/>
                      <a:pt x="214" y="25717"/>
                    </a:cubicBezTo>
                    <a:cubicBezTo>
                      <a:pt x="-1405" y="12097"/>
                      <a:pt x="6691" y="0"/>
                      <a:pt x="6691" y="0"/>
                    </a:cubicBezTo>
                    <a:cubicBezTo>
                      <a:pt x="6691" y="0"/>
                      <a:pt x="17454" y="9906"/>
                      <a:pt x="19073" y="235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FDAEA659-B255-BC50-79E5-04123C459C2B}"/>
                  </a:ext>
                </a:extLst>
              </p:cNvPr>
              <p:cNvSpPr/>
              <p:nvPr/>
            </p:nvSpPr>
            <p:spPr>
              <a:xfrm>
                <a:off x="4450175" y="1252947"/>
                <a:ext cx="45624" cy="23524"/>
              </a:xfrm>
              <a:custGeom>
                <a:avLst/>
                <a:gdLst>
                  <a:gd name="connsiteX0" fmla="*/ 26861 w 45624"/>
                  <a:gd name="connsiteY0" fmla="*/ 3305 h 23524"/>
                  <a:gd name="connsiteX1" fmla="*/ 45625 w 45624"/>
                  <a:gd name="connsiteY1" fmla="*/ 22355 h 23524"/>
                  <a:gd name="connsiteX2" fmla="*/ 18764 w 45624"/>
                  <a:gd name="connsiteY2" fmla="*/ 20259 h 23524"/>
                  <a:gd name="connsiteX3" fmla="*/ 0 w 45624"/>
                  <a:gd name="connsiteY3" fmla="*/ 1209 h 23524"/>
                  <a:gd name="connsiteX4" fmla="*/ 26861 w 45624"/>
                  <a:gd name="connsiteY4" fmla="*/ 3305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4" h="23524">
                    <a:moveTo>
                      <a:pt x="26861" y="3305"/>
                    </a:moveTo>
                    <a:cubicBezTo>
                      <a:pt x="39434" y="9115"/>
                      <a:pt x="45625" y="22355"/>
                      <a:pt x="45625" y="22355"/>
                    </a:cubicBezTo>
                    <a:cubicBezTo>
                      <a:pt x="45625" y="22355"/>
                      <a:pt x="31337" y="26070"/>
                      <a:pt x="18764" y="20259"/>
                    </a:cubicBezTo>
                    <a:cubicBezTo>
                      <a:pt x="6191" y="14449"/>
                      <a:pt x="0" y="1209"/>
                      <a:pt x="0" y="1209"/>
                    </a:cubicBezTo>
                    <a:cubicBezTo>
                      <a:pt x="0" y="1209"/>
                      <a:pt x="14288" y="-2601"/>
                      <a:pt x="26861" y="330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0232583B-0F36-805E-E0F3-B201A09ABE44}"/>
                  </a:ext>
                </a:extLst>
              </p:cNvPr>
              <p:cNvSpPr/>
              <p:nvPr/>
            </p:nvSpPr>
            <p:spPr>
              <a:xfrm>
                <a:off x="4463118" y="1187291"/>
                <a:ext cx="19087" cy="49434"/>
              </a:xfrm>
              <a:custGeom>
                <a:avLst/>
                <a:gdLst>
                  <a:gd name="connsiteX0" fmla="*/ 18966 w 19087"/>
                  <a:gd name="connsiteY0" fmla="*/ 25527 h 49434"/>
                  <a:gd name="connsiteX1" fmla="*/ 7440 w 19087"/>
                  <a:gd name="connsiteY1" fmla="*/ 49435 h 49434"/>
                  <a:gd name="connsiteX2" fmla="*/ 106 w 19087"/>
                  <a:gd name="connsiteY2" fmla="*/ 23908 h 49434"/>
                  <a:gd name="connsiteX3" fmla="*/ 11631 w 19087"/>
                  <a:gd name="connsiteY3" fmla="*/ 0 h 49434"/>
                  <a:gd name="connsiteX4" fmla="*/ 18966 w 19087"/>
                  <a:gd name="connsiteY4" fmla="*/ 25527 h 4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87" h="49434">
                    <a:moveTo>
                      <a:pt x="18966" y="25527"/>
                    </a:moveTo>
                    <a:cubicBezTo>
                      <a:pt x="17823" y="39148"/>
                      <a:pt x="7440" y="49435"/>
                      <a:pt x="7440" y="49435"/>
                    </a:cubicBezTo>
                    <a:cubicBezTo>
                      <a:pt x="7440" y="49435"/>
                      <a:pt x="-1037" y="37624"/>
                      <a:pt x="106" y="23908"/>
                    </a:cubicBezTo>
                    <a:cubicBezTo>
                      <a:pt x="1249" y="10287"/>
                      <a:pt x="11631" y="0"/>
                      <a:pt x="11631" y="0"/>
                    </a:cubicBezTo>
                    <a:cubicBezTo>
                      <a:pt x="11631" y="0"/>
                      <a:pt x="20204" y="11811"/>
                      <a:pt x="18966" y="255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65BE6B1E-9A44-70ED-F485-979C1F3AF382}"/>
                  </a:ext>
                </a:extLst>
              </p:cNvPr>
              <p:cNvSpPr/>
              <p:nvPr/>
            </p:nvSpPr>
            <p:spPr>
              <a:xfrm>
                <a:off x="4430077" y="1207077"/>
                <a:ext cx="40481" cy="29674"/>
              </a:xfrm>
              <a:custGeom>
                <a:avLst/>
                <a:gdLst>
                  <a:gd name="connsiteX0" fmla="*/ 25908 w 40481"/>
                  <a:gd name="connsiteY0" fmla="*/ 7360 h 29674"/>
                  <a:gd name="connsiteX1" fmla="*/ 40481 w 40481"/>
                  <a:gd name="connsiteY1" fmla="*/ 29648 h 29674"/>
                  <a:gd name="connsiteX2" fmla="*/ 14573 w 40481"/>
                  <a:gd name="connsiteY2" fmla="*/ 22314 h 29674"/>
                  <a:gd name="connsiteX3" fmla="*/ 0 w 40481"/>
                  <a:gd name="connsiteY3" fmla="*/ 26 h 29674"/>
                  <a:gd name="connsiteX4" fmla="*/ 25908 w 40481"/>
                  <a:gd name="connsiteY4" fmla="*/ 7360 h 2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29674">
                    <a:moveTo>
                      <a:pt x="25908" y="7360"/>
                    </a:moveTo>
                    <a:cubicBezTo>
                      <a:pt x="37052" y="15551"/>
                      <a:pt x="40481" y="29648"/>
                      <a:pt x="40481" y="29648"/>
                    </a:cubicBezTo>
                    <a:cubicBezTo>
                      <a:pt x="40481" y="29648"/>
                      <a:pt x="25813" y="30506"/>
                      <a:pt x="14573" y="22314"/>
                    </a:cubicBezTo>
                    <a:cubicBezTo>
                      <a:pt x="3429" y="14123"/>
                      <a:pt x="0" y="26"/>
                      <a:pt x="0" y="26"/>
                    </a:cubicBezTo>
                    <a:cubicBezTo>
                      <a:pt x="0" y="26"/>
                      <a:pt x="14764" y="-832"/>
                      <a:pt x="25908" y="7360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2F9C3936-1342-0508-87B5-BCF37CA9737C}"/>
                  </a:ext>
                </a:extLst>
              </p:cNvPr>
              <p:cNvSpPr/>
              <p:nvPr/>
            </p:nvSpPr>
            <p:spPr>
              <a:xfrm>
                <a:off x="4452364" y="1151477"/>
                <a:ext cx="20290" cy="48101"/>
              </a:xfrm>
              <a:custGeom>
                <a:avLst/>
                <a:gdLst>
                  <a:gd name="connsiteX0" fmla="*/ 19337 w 20290"/>
                  <a:gd name="connsiteY0" fmla="*/ 26289 h 48101"/>
                  <a:gd name="connsiteX1" fmla="*/ 4097 w 20290"/>
                  <a:gd name="connsiteY1" fmla="*/ 48101 h 48101"/>
                  <a:gd name="connsiteX2" fmla="*/ 954 w 20290"/>
                  <a:gd name="connsiteY2" fmla="*/ 21812 h 48101"/>
                  <a:gd name="connsiteX3" fmla="*/ 16194 w 20290"/>
                  <a:gd name="connsiteY3" fmla="*/ 0 h 48101"/>
                  <a:gd name="connsiteX4" fmla="*/ 19337 w 20290"/>
                  <a:gd name="connsiteY4" fmla="*/ 26289 h 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0" h="48101">
                    <a:moveTo>
                      <a:pt x="19337" y="26289"/>
                    </a:moveTo>
                    <a:cubicBezTo>
                      <a:pt x="16003" y="39624"/>
                      <a:pt x="4097" y="48101"/>
                      <a:pt x="4097" y="48101"/>
                    </a:cubicBezTo>
                    <a:cubicBezTo>
                      <a:pt x="4097" y="48101"/>
                      <a:pt x="-2380" y="35052"/>
                      <a:pt x="954" y="21812"/>
                    </a:cubicBezTo>
                    <a:cubicBezTo>
                      <a:pt x="4288" y="8477"/>
                      <a:pt x="16194" y="0"/>
                      <a:pt x="16194" y="0"/>
                    </a:cubicBezTo>
                    <a:cubicBezTo>
                      <a:pt x="16194" y="0"/>
                      <a:pt x="22671" y="12954"/>
                      <a:pt x="19337" y="2628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41A0C5DA-C375-A9A0-3AED-E01AF83A444E}"/>
                  </a:ext>
                </a:extLst>
              </p:cNvPr>
              <p:cNvSpPr/>
              <p:nvPr/>
            </p:nvSpPr>
            <p:spPr>
              <a:xfrm>
                <a:off x="4421314" y="1164050"/>
                <a:ext cx="35147" cy="35623"/>
              </a:xfrm>
              <a:custGeom>
                <a:avLst/>
                <a:gdLst>
                  <a:gd name="connsiteX0" fmla="*/ 24384 w 35147"/>
                  <a:gd name="connsiteY0" fmla="*/ 11335 h 35623"/>
                  <a:gd name="connsiteX1" fmla="*/ 35147 w 35147"/>
                  <a:gd name="connsiteY1" fmla="*/ 35623 h 35623"/>
                  <a:gd name="connsiteX2" fmla="*/ 10763 w 35147"/>
                  <a:gd name="connsiteY2" fmla="*/ 24289 h 35623"/>
                  <a:gd name="connsiteX3" fmla="*/ 0 w 35147"/>
                  <a:gd name="connsiteY3" fmla="*/ 0 h 35623"/>
                  <a:gd name="connsiteX4" fmla="*/ 24384 w 35147"/>
                  <a:gd name="connsiteY4" fmla="*/ 1133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" h="35623">
                    <a:moveTo>
                      <a:pt x="24384" y="11335"/>
                    </a:moveTo>
                    <a:cubicBezTo>
                      <a:pt x="34100" y="21146"/>
                      <a:pt x="35147" y="35623"/>
                      <a:pt x="35147" y="35623"/>
                    </a:cubicBezTo>
                    <a:cubicBezTo>
                      <a:pt x="35147" y="35623"/>
                      <a:pt x="20479" y="34195"/>
                      <a:pt x="10763" y="24289"/>
                    </a:cubicBezTo>
                    <a:cubicBezTo>
                      <a:pt x="1048" y="14478"/>
                      <a:pt x="0" y="0"/>
                      <a:pt x="0" y="0"/>
                    </a:cubicBezTo>
                    <a:cubicBezTo>
                      <a:pt x="0" y="0"/>
                      <a:pt x="14669" y="1429"/>
                      <a:pt x="24384" y="1133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ED995A31-1A0C-8904-231C-9DC5FE021B85}"/>
                  </a:ext>
                </a:extLst>
              </p:cNvPr>
              <p:cNvSpPr/>
              <p:nvPr/>
            </p:nvSpPr>
            <p:spPr>
              <a:xfrm>
                <a:off x="4449649" y="1112520"/>
                <a:ext cx="25089" cy="43814"/>
              </a:xfrm>
              <a:custGeom>
                <a:avLst/>
                <a:gdLst>
                  <a:gd name="connsiteX0" fmla="*/ 20910 w 25089"/>
                  <a:gd name="connsiteY0" fmla="*/ 26289 h 43814"/>
                  <a:gd name="connsiteX1" fmla="*/ 717 w 25089"/>
                  <a:gd name="connsiteY1" fmla="*/ 43815 h 43814"/>
                  <a:gd name="connsiteX2" fmla="*/ 4145 w 25089"/>
                  <a:gd name="connsiteY2" fmla="*/ 17526 h 43814"/>
                  <a:gd name="connsiteX3" fmla="*/ 24338 w 25089"/>
                  <a:gd name="connsiteY3" fmla="*/ 0 h 43814"/>
                  <a:gd name="connsiteX4" fmla="*/ 20910 w 25089"/>
                  <a:gd name="connsiteY4" fmla="*/ 26289 h 4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89" h="43814">
                    <a:moveTo>
                      <a:pt x="20910" y="26289"/>
                    </a:moveTo>
                    <a:cubicBezTo>
                      <a:pt x="14433" y="38386"/>
                      <a:pt x="717" y="43815"/>
                      <a:pt x="717" y="43815"/>
                    </a:cubicBezTo>
                    <a:cubicBezTo>
                      <a:pt x="717" y="43815"/>
                      <a:pt x="-2332" y="29623"/>
                      <a:pt x="4145" y="17526"/>
                    </a:cubicBezTo>
                    <a:cubicBezTo>
                      <a:pt x="10622" y="5429"/>
                      <a:pt x="24338" y="0"/>
                      <a:pt x="24338" y="0"/>
                    </a:cubicBezTo>
                    <a:cubicBezTo>
                      <a:pt x="24338" y="0"/>
                      <a:pt x="27482" y="14097"/>
                      <a:pt x="20910" y="2628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43DB9E60-1EC2-D7BB-9FEE-AAF89A9C606B}"/>
                  </a:ext>
                </a:extLst>
              </p:cNvPr>
              <p:cNvSpPr/>
              <p:nvPr/>
            </p:nvSpPr>
            <p:spPr>
              <a:xfrm>
                <a:off x="4424695" y="1113377"/>
                <a:ext cx="26193" cy="42862"/>
              </a:xfrm>
              <a:custGeom>
                <a:avLst/>
                <a:gdLst>
                  <a:gd name="connsiteX0" fmla="*/ 21288 w 26193"/>
                  <a:gd name="connsiteY0" fmla="*/ 16764 h 42862"/>
                  <a:gd name="connsiteX1" fmla="*/ 25765 w 26193"/>
                  <a:gd name="connsiteY1" fmla="*/ 42863 h 42862"/>
                  <a:gd name="connsiteX2" fmla="*/ 4905 w 26193"/>
                  <a:gd name="connsiteY2" fmla="*/ 26098 h 42862"/>
                  <a:gd name="connsiteX3" fmla="*/ 429 w 26193"/>
                  <a:gd name="connsiteY3" fmla="*/ 0 h 42862"/>
                  <a:gd name="connsiteX4" fmla="*/ 21288 w 26193"/>
                  <a:gd name="connsiteY4" fmla="*/ 16764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3" h="42862">
                    <a:moveTo>
                      <a:pt x="21288" y="16764"/>
                    </a:moveTo>
                    <a:cubicBezTo>
                      <a:pt x="28242" y="28575"/>
                      <a:pt x="25765" y="42863"/>
                      <a:pt x="25765" y="42863"/>
                    </a:cubicBezTo>
                    <a:cubicBezTo>
                      <a:pt x="25765" y="42863"/>
                      <a:pt x="11859" y="37910"/>
                      <a:pt x="4905" y="26098"/>
                    </a:cubicBezTo>
                    <a:cubicBezTo>
                      <a:pt x="-2048" y="14288"/>
                      <a:pt x="429" y="0"/>
                      <a:pt x="429" y="0"/>
                    </a:cubicBezTo>
                    <a:cubicBezTo>
                      <a:pt x="429" y="0"/>
                      <a:pt x="14240" y="4953"/>
                      <a:pt x="21288" y="1676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13D3362B-756E-1DEB-843F-E1AB8CE2A776}"/>
                  </a:ext>
                </a:extLst>
              </p:cNvPr>
              <p:cNvSpPr/>
              <p:nvPr/>
            </p:nvSpPr>
            <p:spPr>
              <a:xfrm>
                <a:off x="4453699" y="1074610"/>
                <a:ext cx="33432" cy="37147"/>
              </a:xfrm>
              <a:custGeom>
                <a:avLst/>
                <a:gdLst>
                  <a:gd name="connsiteX0" fmla="*/ 23813 w 33432"/>
                  <a:gd name="connsiteY0" fmla="*/ 24765 h 37147"/>
                  <a:gd name="connsiteX1" fmla="*/ 0 w 33432"/>
                  <a:gd name="connsiteY1" fmla="*/ 37148 h 37147"/>
                  <a:gd name="connsiteX2" fmla="*/ 9620 w 33432"/>
                  <a:gd name="connsiteY2" fmla="*/ 12383 h 37147"/>
                  <a:gd name="connsiteX3" fmla="*/ 33433 w 33432"/>
                  <a:gd name="connsiteY3" fmla="*/ 0 h 37147"/>
                  <a:gd name="connsiteX4" fmla="*/ 23813 w 33432"/>
                  <a:gd name="connsiteY4" fmla="*/ 24765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32" h="37147">
                    <a:moveTo>
                      <a:pt x="23813" y="24765"/>
                    </a:moveTo>
                    <a:cubicBezTo>
                      <a:pt x="14573" y="35052"/>
                      <a:pt x="0" y="37148"/>
                      <a:pt x="0" y="37148"/>
                    </a:cubicBezTo>
                    <a:cubicBezTo>
                      <a:pt x="0" y="37148"/>
                      <a:pt x="381" y="22669"/>
                      <a:pt x="9620" y="12383"/>
                    </a:cubicBezTo>
                    <a:cubicBezTo>
                      <a:pt x="18860" y="2096"/>
                      <a:pt x="33433" y="0"/>
                      <a:pt x="33433" y="0"/>
                    </a:cubicBezTo>
                    <a:cubicBezTo>
                      <a:pt x="33433" y="0"/>
                      <a:pt x="33052" y="14478"/>
                      <a:pt x="23813" y="2476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6EDB7469-387E-E861-2F05-A643E5B60075}"/>
                  </a:ext>
                </a:extLst>
              </p:cNvPr>
              <p:cNvSpPr/>
              <p:nvPr/>
            </p:nvSpPr>
            <p:spPr>
              <a:xfrm>
                <a:off x="4436021" y="1064228"/>
                <a:ext cx="20973" cy="47625"/>
              </a:xfrm>
              <a:custGeom>
                <a:avLst/>
                <a:gdLst>
                  <a:gd name="connsiteX0" fmla="*/ 19583 w 20973"/>
                  <a:gd name="connsiteY0" fmla="*/ 21145 h 47625"/>
                  <a:gd name="connsiteX1" fmla="*/ 17678 w 20973"/>
                  <a:gd name="connsiteY1" fmla="*/ 47625 h 47625"/>
                  <a:gd name="connsiteX2" fmla="*/ 1390 w 20973"/>
                  <a:gd name="connsiteY2" fmla="*/ 26479 h 47625"/>
                  <a:gd name="connsiteX3" fmla="*/ 3295 w 20973"/>
                  <a:gd name="connsiteY3" fmla="*/ 0 h 47625"/>
                  <a:gd name="connsiteX4" fmla="*/ 19583 w 20973"/>
                  <a:gd name="connsiteY4" fmla="*/ 2114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3" h="47625">
                    <a:moveTo>
                      <a:pt x="19583" y="21145"/>
                    </a:moveTo>
                    <a:cubicBezTo>
                      <a:pt x="23584" y="34290"/>
                      <a:pt x="17678" y="47625"/>
                      <a:pt x="17678" y="47625"/>
                    </a:cubicBezTo>
                    <a:cubicBezTo>
                      <a:pt x="17678" y="47625"/>
                      <a:pt x="5391" y="39624"/>
                      <a:pt x="1390" y="26479"/>
                    </a:cubicBezTo>
                    <a:cubicBezTo>
                      <a:pt x="-2610" y="13335"/>
                      <a:pt x="3295" y="0"/>
                      <a:pt x="3295" y="0"/>
                    </a:cubicBezTo>
                    <a:cubicBezTo>
                      <a:pt x="3295" y="0"/>
                      <a:pt x="15678" y="8001"/>
                      <a:pt x="19583" y="2114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920B9999-42D7-291A-D572-4A3BC515846E}"/>
                  </a:ext>
                </a:extLst>
              </p:cNvPr>
              <p:cNvSpPr/>
              <p:nvPr/>
            </p:nvSpPr>
            <p:spPr>
              <a:xfrm>
                <a:off x="4465700" y="1045025"/>
                <a:ext cx="41243" cy="28785"/>
              </a:xfrm>
              <a:custGeom>
                <a:avLst/>
                <a:gdLst>
                  <a:gd name="connsiteX0" fmla="*/ 26098 w 41243"/>
                  <a:gd name="connsiteY0" fmla="*/ 21965 h 28785"/>
                  <a:gd name="connsiteX1" fmla="*/ 0 w 41243"/>
                  <a:gd name="connsiteY1" fmla="*/ 28728 h 28785"/>
                  <a:gd name="connsiteX2" fmla="*/ 15145 w 41243"/>
                  <a:gd name="connsiteY2" fmla="*/ 6820 h 28785"/>
                  <a:gd name="connsiteX3" fmla="*/ 41243 w 41243"/>
                  <a:gd name="connsiteY3" fmla="*/ 58 h 28785"/>
                  <a:gd name="connsiteX4" fmla="*/ 26098 w 41243"/>
                  <a:gd name="connsiteY4" fmla="*/ 21965 h 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43" h="28785">
                    <a:moveTo>
                      <a:pt x="26098" y="21965"/>
                    </a:moveTo>
                    <a:cubicBezTo>
                      <a:pt x="14764" y="29871"/>
                      <a:pt x="0" y="28728"/>
                      <a:pt x="0" y="28728"/>
                    </a:cubicBezTo>
                    <a:cubicBezTo>
                      <a:pt x="0" y="28728"/>
                      <a:pt x="3715" y="14726"/>
                      <a:pt x="15145" y="6820"/>
                    </a:cubicBezTo>
                    <a:cubicBezTo>
                      <a:pt x="26479" y="-1086"/>
                      <a:pt x="41243" y="58"/>
                      <a:pt x="41243" y="58"/>
                    </a:cubicBezTo>
                    <a:cubicBezTo>
                      <a:pt x="41243" y="58"/>
                      <a:pt x="37433" y="14059"/>
                      <a:pt x="26098" y="2196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309DBB76-D408-FD71-26BE-CECF696BA384}"/>
                  </a:ext>
                </a:extLst>
              </p:cNvPr>
              <p:cNvSpPr/>
              <p:nvPr/>
            </p:nvSpPr>
            <p:spPr>
              <a:xfrm>
                <a:off x="4454688" y="1024223"/>
                <a:ext cx="19071" cy="49530"/>
              </a:xfrm>
              <a:custGeom>
                <a:avLst/>
                <a:gdLst>
                  <a:gd name="connsiteX0" fmla="*/ 19013 w 19071"/>
                  <a:gd name="connsiteY0" fmla="*/ 24194 h 49530"/>
                  <a:gd name="connsiteX1" fmla="*/ 11012 w 19071"/>
                  <a:gd name="connsiteY1" fmla="*/ 49530 h 49530"/>
                  <a:gd name="connsiteX2" fmla="*/ 58 w 19071"/>
                  <a:gd name="connsiteY2" fmla="*/ 25337 h 49530"/>
                  <a:gd name="connsiteX3" fmla="*/ 8059 w 19071"/>
                  <a:gd name="connsiteY3" fmla="*/ 0 h 49530"/>
                  <a:gd name="connsiteX4" fmla="*/ 19013 w 19071"/>
                  <a:gd name="connsiteY4" fmla="*/ 24194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530">
                    <a:moveTo>
                      <a:pt x="19013" y="24194"/>
                    </a:moveTo>
                    <a:cubicBezTo>
                      <a:pt x="19870" y="37910"/>
                      <a:pt x="11012" y="49530"/>
                      <a:pt x="11012" y="49530"/>
                    </a:cubicBezTo>
                    <a:cubicBezTo>
                      <a:pt x="11012" y="49530"/>
                      <a:pt x="916" y="38957"/>
                      <a:pt x="58" y="25337"/>
                    </a:cubicBezTo>
                    <a:cubicBezTo>
                      <a:pt x="-799" y="11621"/>
                      <a:pt x="8059" y="0"/>
                      <a:pt x="8059" y="0"/>
                    </a:cubicBezTo>
                    <a:cubicBezTo>
                      <a:pt x="8059" y="0"/>
                      <a:pt x="18251" y="10477"/>
                      <a:pt x="19013" y="241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39A73574-C97A-EDA0-AD73-D19177D49D75}"/>
                  </a:ext>
                </a:extLst>
              </p:cNvPr>
              <p:cNvSpPr/>
              <p:nvPr/>
            </p:nvSpPr>
            <p:spPr>
              <a:xfrm>
                <a:off x="4482846" y="1017399"/>
                <a:ext cx="45243" cy="23934"/>
              </a:xfrm>
              <a:custGeom>
                <a:avLst/>
                <a:gdLst>
                  <a:gd name="connsiteX0" fmla="*/ 26765 w 45243"/>
                  <a:gd name="connsiteY0" fmla="*/ 20349 h 23934"/>
                  <a:gd name="connsiteX1" fmla="*/ 0 w 45243"/>
                  <a:gd name="connsiteY1" fmla="*/ 22921 h 23934"/>
                  <a:gd name="connsiteX2" fmla="*/ 18478 w 45243"/>
                  <a:gd name="connsiteY2" fmla="*/ 3585 h 23934"/>
                  <a:gd name="connsiteX3" fmla="*/ 45244 w 45243"/>
                  <a:gd name="connsiteY3" fmla="*/ 1013 h 23934"/>
                  <a:gd name="connsiteX4" fmla="*/ 26765 w 45243"/>
                  <a:gd name="connsiteY4" fmla="*/ 20349 h 2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3" h="23934">
                    <a:moveTo>
                      <a:pt x="26765" y="20349"/>
                    </a:moveTo>
                    <a:cubicBezTo>
                      <a:pt x="14288" y="26445"/>
                      <a:pt x="0" y="22921"/>
                      <a:pt x="0" y="22921"/>
                    </a:cubicBezTo>
                    <a:cubicBezTo>
                      <a:pt x="0" y="22921"/>
                      <a:pt x="5905" y="9681"/>
                      <a:pt x="18478" y="3585"/>
                    </a:cubicBezTo>
                    <a:cubicBezTo>
                      <a:pt x="30956" y="-2511"/>
                      <a:pt x="45244" y="1013"/>
                      <a:pt x="45244" y="1013"/>
                    </a:cubicBezTo>
                    <a:cubicBezTo>
                      <a:pt x="45244" y="1013"/>
                      <a:pt x="39338" y="14253"/>
                      <a:pt x="26765" y="2034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" name="任意多边形: 形状 1015">
                <a:extLst>
                  <a:ext uri="{FF2B5EF4-FFF2-40B4-BE49-F238E27FC236}">
                    <a16:creationId xmlns:a16="http://schemas.microsoft.com/office/drawing/2014/main" id="{018A928C-8960-8C47-1764-DA589DA9D6CA}"/>
                  </a:ext>
                </a:extLst>
              </p:cNvPr>
              <p:cNvSpPr/>
              <p:nvPr/>
            </p:nvSpPr>
            <p:spPr>
              <a:xfrm>
                <a:off x="4475747" y="990885"/>
                <a:ext cx="19168" cy="49339"/>
              </a:xfrm>
              <a:custGeom>
                <a:avLst/>
                <a:gdLst>
                  <a:gd name="connsiteX0" fmla="*/ 19005 w 19168"/>
                  <a:gd name="connsiteY0" fmla="*/ 25622 h 49339"/>
                  <a:gd name="connsiteX1" fmla="*/ 7099 w 19168"/>
                  <a:gd name="connsiteY1" fmla="*/ 49340 h 49339"/>
                  <a:gd name="connsiteX2" fmla="*/ 145 w 19168"/>
                  <a:gd name="connsiteY2" fmla="*/ 23717 h 49339"/>
                  <a:gd name="connsiteX3" fmla="*/ 12052 w 19168"/>
                  <a:gd name="connsiteY3" fmla="*/ 0 h 49339"/>
                  <a:gd name="connsiteX4" fmla="*/ 19005 w 19168"/>
                  <a:gd name="connsiteY4" fmla="*/ 25622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8" h="49339">
                    <a:moveTo>
                      <a:pt x="19005" y="25622"/>
                    </a:moveTo>
                    <a:cubicBezTo>
                      <a:pt x="17576" y="39243"/>
                      <a:pt x="7099" y="49340"/>
                      <a:pt x="7099" y="49340"/>
                    </a:cubicBezTo>
                    <a:cubicBezTo>
                      <a:pt x="7099" y="49340"/>
                      <a:pt x="-1188" y="37338"/>
                      <a:pt x="145" y="23717"/>
                    </a:cubicBezTo>
                    <a:cubicBezTo>
                      <a:pt x="1574" y="10096"/>
                      <a:pt x="12052" y="0"/>
                      <a:pt x="12052" y="0"/>
                    </a:cubicBezTo>
                    <a:cubicBezTo>
                      <a:pt x="12052" y="0"/>
                      <a:pt x="20434" y="12002"/>
                      <a:pt x="19005" y="25622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" name="任意多边形: 形状 1016">
                <a:extLst>
                  <a:ext uri="{FF2B5EF4-FFF2-40B4-BE49-F238E27FC236}">
                    <a16:creationId xmlns:a16="http://schemas.microsoft.com/office/drawing/2014/main" id="{03BBDE0E-0D79-B126-99D4-9735BC3D6F6E}"/>
                  </a:ext>
                </a:extLst>
              </p:cNvPr>
              <p:cNvSpPr/>
              <p:nvPr/>
            </p:nvSpPr>
            <p:spPr>
              <a:xfrm>
                <a:off x="4694682" y="1321876"/>
                <a:ext cx="39433" cy="30961"/>
              </a:xfrm>
              <a:custGeom>
                <a:avLst/>
                <a:gdLst>
                  <a:gd name="connsiteX0" fmla="*/ 13811 w 39433"/>
                  <a:gd name="connsiteY0" fmla="*/ 8194 h 30961"/>
                  <a:gd name="connsiteX1" fmla="*/ 0 w 39433"/>
                  <a:gd name="connsiteY1" fmla="*/ 30959 h 30961"/>
                  <a:gd name="connsiteX2" fmla="*/ 25622 w 39433"/>
                  <a:gd name="connsiteY2" fmla="*/ 22767 h 30961"/>
                  <a:gd name="connsiteX3" fmla="*/ 39433 w 39433"/>
                  <a:gd name="connsiteY3" fmla="*/ 3 h 30961"/>
                  <a:gd name="connsiteX4" fmla="*/ 13811 w 39433"/>
                  <a:gd name="connsiteY4" fmla="*/ 8194 h 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33" h="30961">
                    <a:moveTo>
                      <a:pt x="13811" y="8194"/>
                    </a:moveTo>
                    <a:cubicBezTo>
                      <a:pt x="2953" y="16766"/>
                      <a:pt x="0" y="30959"/>
                      <a:pt x="0" y="30959"/>
                    </a:cubicBezTo>
                    <a:cubicBezTo>
                      <a:pt x="0" y="30959"/>
                      <a:pt x="14764" y="31340"/>
                      <a:pt x="25622" y="22767"/>
                    </a:cubicBezTo>
                    <a:cubicBezTo>
                      <a:pt x="36481" y="14195"/>
                      <a:pt x="39433" y="3"/>
                      <a:pt x="39433" y="3"/>
                    </a:cubicBezTo>
                    <a:cubicBezTo>
                      <a:pt x="39433" y="3"/>
                      <a:pt x="24670" y="-378"/>
                      <a:pt x="13811" y="81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AC7AEA27-BEF8-84B3-4C77-2039A9125F8E}"/>
                  </a:ext>
                </a:extLst>
              </p:cNvPr>
              <p:cNvSpPr/>
              <p:nvPr/>
            </p:nvSpPr>
            <p:spPr>
              <a:xfrm>
                <a:off x="4694682" y="1350370"/>
                <a:ext cx="47625" cy="21408"/>
              </a:xfrm>
              <a:custGeom>
                <a:avLst/>
                <a:gdLst>
                  <a:gd name="connsiteX0" fmla="*/ 26956 w 47625"/>
                  <a:gd name="connsiteY0" fmla="*/ 1894 h 21408"/>
                  <a:gd name="connsiteX1" fmla="*/ 0 w 47625"/>
                  <a:gd name="connsiteY1" fmla="*/ 2465 h 21408"/>
                  <a:gd name="connsiteX2" fmla="*/ 20669 w 47625"/>
                  <a:gd name="connsiteY2" fmla="*/ 19515 h 21408"/>
                  <a:gd name="connsiteX3" fmla="*/ 47625 w 47625"/>
                  <a:gd name="connsiteY3" fmla="*/ 18943 h 21408"/>
                  <a:gd name="connsiteX4" fmla="*/ 26956 w 47625"/>
                  <a:gd name="connsiteY4" fmla="*/ 1894 h 2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1408">
                    <a:moveTo>
                      <a:pt x="26956" y="1894"/>
                    </a:moveTo>
                    <a:cubicBezTo>
                      <a:pt x="13811" y="-2678"/>
                      <a:pt x="0" y="2465"/>
                      <a:pt x="0" y="2465"/>
                    </a:cubicBezTo>
                    <a:cubicBezTo>
                      <a:pt x="0" y="2465"/>
                      <a:pt x="7525" y="14943"/>
                      <a:pt x="20669" y="19515"/>
                    </a:cubicBezTo>
                    <a:cubicBezTo>
                      <a:pt x="33814" y="24087"/>
                      <a:pt x="47625" y="18943"/>
                      <a:pt x="47625" y="18943"/>
                    </a:cubicBezTo>
                    <a:cubicBezTo>
                      <a:pt x="47625" y="18943"/>
                      <a:pt x="40100" y="6466"/>
                      <a:pt x="26956" y="18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4770943E-C58D-BBA1-577E-CD0648E8C151}"/>
                  </a:ext>
                </a:extLst>
              </p:cNvPr>
              <p:cNvSpPr/>
              <p:nvPr/>
            </p:nvSpPr>
            <p:spPr>
              <a:xfrm>
                <a:off x="4735163" y="1308734"/>
                <a:ext cx="34670" cy="36004"/>
              </a:xfrm>
              <a:custGeom>
                <a:avLst/>
                <a:gdLst>
                  <a:gd name="connsiteX0" fmla="*/ 10478 w 34670"/>
                  <a:gd name="connsiteY0" fmla="*/ 11621 h 36004"/>
                  <a:gd name="connsiteX1" fmla="*/ 0 w 34670"/>
                  <a:gd name="connsiteY1" fmla="*/ 36004 h 36004"/>
                  <a:gd name="connsiteX2" fmla="*/ 24194 w 34670"/>
                  <a:gd name="connsiteY2" fmla="*/ 24384 h 36004"/>
                  <a:gd name="connsiteX3" fmla="*/ 34671 w 34670"/>
                  <a:gd name="connsiteY3" fmla="*/ 0 h 36004"/>
                  <a:gd name="connsiteX4" fmla="*/ 10478 w 34670"/>
                  <a:gd name="connsiteY4" fmla="*/ 11621 h 3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70" h="36004">
                    <a:moveTo>
                      <a:pt x="10478" y="11621"/>
                    </a:moveTo>
                    <a:cubicBezTo>
                      <a:pt x="857" y="21527"/>
                      <a:pt x="0" y="36004"/>
                      <a:pt x="0" y="36004"/>
                    </a:cubicBezTo>
                    <a:cubicBezTo>
                      <a:pt x="0" y="36004"/>
                      <a:pt x="14669" y="34385"/>
                      <a:pt x="24194" y="24384"/>
                    </a:cubicBezTo>
                    <a:cubicBezTo>
                      <a:pt x="33814" y="14478"/>
                      <a:pt x="34671" y="0"/>
                      <a:pt x="34671" y="0"/>
                    </a:cubicBezTo>
                    <a:cubicBezTo>
                      <a:pt x="34671" y="0"/>
                      <a:pt x="20003" y="1715"/>
                      <a:pt x="10478" y="11621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39AAF331-B631-58E5-4824-8086385909FA}"/>
                  </a:ext>
                </a:extLst>
              </p:cNvPr>
              <p:cNvSpPr/>
              <p:nvPr/>
            </p:nvSpPr>
            <p:spPr>
              <a:xfrm>
                <a:off x="4735163" y="1339995"/>
                <a:ext cx="49434" cy="19585"/>
              </a:xfrm>
              <a:custGeom>
                <a:avLst/>
                <a:gdLst>
                  <a:gd name="connsiteX0" fmla="*/ 26575 w 49434"/>
                  <a:gd name="connsiteY0" fmla="*/ 649 h 19585"/>
                  <a:gd name="connsiteX1" fmla="*/ 0 w 49434"/>
                  <a:gd name="connsiteY1" fmla="*/ 4840 h 19585"/>
                  <a:gd name="connsiteX2" fmla="*/ 22860 w 49434"/>
                  <a:gd name="connsiteY2" fmla="*/ 18937 h 19585"/>
                  <a:gd name="connsiteX3" fmla="*/ 49435 w 49434"/>
                  <a:gd name="connsiteY3" fmla="*/ 14746 h 19585"/>
                  <a:gd name="connsiteX4" fmla="*/ 26575 w 49434"/>
                  <a:gd name="connsiteY4" fmla="*/ 649 h 1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19585">
                    <a:moveTo>
                      <a:pt x="26575" y="649"/>
                    </a:moveTo>
                    <a:cubicBezTo>
                      <a:pt x="12954" y="-2114"/>
                      <a:pt x="0" y="4840"/>
                      <a:pt x="0" y="4840"/>
                    </a:cubicBezTo>
                    <a:cubicBezTo>
                      <a:pt x="0" y="4840"/>
                      <a:pt x="9144" y="16174"/>
                      <a:pt x="22860" y="18937"/>
                    </a:cubicBezTo>
                    <a:cubicBezTo>
                      <a:pt x="36481" y="21699"/>
                      <a:pt x="49435" y="14746"/>
                      <a:pt x="49435" y="14746"/>
                    </a:cubicBezTo>
                    <a:cubicBezTo>
                      <a:pt x="49435" y="14746"/>
                      <a:pt x="40196" y="3411"/>
                      <a:pt x="26575" y="64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101A49EB-C68B-EA26-F31F-D27E85D3388A}"/>
                  </a:ext>
                </a:extLst>
              </p:cNvPr>
              <p:cNvSpPr/>
              <p:nvPr/>
            </p:nvSpPr>
            <p:spPr>
              <a:xfrm>
                <a:off x="4772493" y="1287208"/>
                <a:ext cx="28589" cy="40957"/>
              </a:xfrm>
              <a:custGeom>
                <a:avLst/>
                <a:gdLst>
                  <a:gd name="connsiteX0" fmla="*/ 6484 w 28589"/>
                  <a:gd name="connsiteY0" fmla="*/ 15240 h 40957"/>
                  <a:gd name="connsiteX1" fmla="*/ 102 w 28589"/>
                  <a:gd name="connsiteY1" fmla="*/ 40958 h 40957"/>
                  <a:gd name="connsiteX2" fmla="*/ 22105 w 28589"/>
                  <a:gd name="connsiteY2" fmla="*/ 25717 h 40957"/>
                  <a:gd name="connsiteX3" fmla="*/ 28487 w 28589"/>
                  <a:gd name="connsiteY3" fmla="*/ 0 h 40957"/>
                  <a:gd name="connsiteX4" fmla="*/ 6484 w 28589"/>
                  <a:gd name="connsiteY4" fmla="*/ 15240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89" h="40957">
                    <a:moveTo>
                      <a:pt x="6484" y="15240"/>
                    </a:moveTo>
                    <a:cubicBezTo>
                      <a:pt x="-1326" y="26575"/>
                      <a:pt x="102" y="40958"/>
                      <a:pt x="102" y="40958"/>
                    </a:cubicBezTo>
                    <a:cubicBezTo>
                      <a:pt x="102" y="40958"/>
                      <a:pt x="14295" y="37052"/>
                      <a:pt x="22105" y="25717"/>
                    </a:cubicBezTo>
                    <a:cubicBezTo>
                      <a:pt x="29916" y="14383"/>
                      <a:pt x="28487" y="0"/>
                      <a:pt x="28487" y="0"/>
                    </a:cubicBezTo>
                    <a:cubicBezTo>
                      <a:pt x="28487" y="0"/>
                      <a:pt x="14295" y="3905"/>
                      <a:pt x="6484" y="15240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" name="任意多边形: 形状 1021">
                <a:extLst>
                  <a:ext uri="{FF2B5EF4-FFF2-40B4-BE49-F238E27FC236}">
                    <a16:creationId xmlns:a16="http://schemas.microsoft.com/office/drawing/2014/main" id="{F4253D2D-73DF-42EE-7000-123D96FC5A10}"/>
                  </a:ext>
                </a:extLst>
              </p:cNvPr>
              <p:cNvSpPr/>
              <p:nvPr/>
            </p:nvSpPr>
            <p:spPr>
              <a:xfrm>
                <a:off x="4772501" y="1319948"/>
                <a:ext cx="50387" cy="18721"/>
              </a:xfrm>
              <a:custGeom>
                <a:avLst/>
                <a:gdLst>
                  <a:gd name="connsiteX0" fmla="*/ 25622 w 50387"/>
                  <a:gd name="connsiteY0" fmla="*/ 27 h 18721"/>
                  <a:gd name="connsiteX1" fmla="*/ 0 w 50387"/>
                  <a:gd name="connsiteY1" fmla="*/ 8313 h 18721"/>
                  <a:gd name="connsiteX2" fmla="*/ 24765 w 50387"/>
                  <a:gd name="connsiteY2" fmla="*/ 18695 h 18721"/>
                  <a:gd name="connsiteX3" fmla="*/ 50387 w 50387"/>
                  <a:gd name="connsiteY3" fmla="*/ 10409 h 18721"/>
                  <a:gd name="connsiteX4" fmla="*/ 25622 w 50387"/>
                  <a:gd name="connsiteY4" fmla="*/ 27 h 1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87" h="18721">
                    <a:moveTo>
                      <a:pt x="25622" y="27"/>
                    </a:moveTo>
                    <a:cubicBezTo>
                      <a:pt x="11716" y="-545"/>
                      <a:pt x="0" y="8313"/>
                      <a:pt x="0" y="8313"/>
                    </a:cubicBezTo>
                    <a:cubicBezTo>
                      <a:pt x="0" y="8313"/>
                      <a:pt x="10859" y="18124"/>
                      <a:pt x="24765" y="18695"/>
                    </a:cubicBezTo>
                    <a:cubicBezTo>
                      <a:pt x="38671" y="19267"/>
                      <a:pt x="50387" y="10409"/>
                      <a:pt x="50387" y="10409"/>
                    </a:cubicBezTo>
                    <a:cubicBezTo>
                      <a:pt x="50387" y="10409"/>
                      <a:pt x="39529" y="598"/>
                      <a:pt x="25622" y="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" name="任意多边形: 形状 1022">
                <a:extLst>
                  <a:ext uri="{FF2B5EF4-FFF2-40B4-BE49-F238E27FC236}">
                    <a16:creationId xmlns:a16="http://schemas.microsoft.com/office/drawing/2014/main" id="{0A560CD6-9ADC-1BCF-48DD-E888447C3384}"/>
                  </a:ext>
                </a:extLst>
              </p:cNvPr>
              <p:cNvSpPr/>
              <p:nvPr/>
            </p:nvSpPr>
            <p:spPr>
              <a:xfrm>
                <a:off x="4806942" y="1257966"/>
                <a:ext cx="21985" cy="46481"/>
              </a:xfrm>
              <a:custGeom>
                <a:avLst/>
                <a:gdLst>
                  <a:gd name="connsiteX0" fmla="*/ 2135 w 21985"/>
                  <a:gd name="connsiteY0" fmla="*/ 20002 h 46481"/>
                  <a:gd name="connsiteX1" fmla="*/ 2230 w 21985"/>
                  <a:gd name="connsiteY1" fmla="*/ 46482 h 46481"/>
                  <a:gd name="connsiteX2" fmla="*/ 19851 w 21985"/>
                  <a:gd name="connsiteY2" fmla="*/ 26479 h 46481"/>
                  <a:gd name="connsiteX3" fmla="*/ 19756 w 21985"/>
                  <a:gd name="connsiteY3" fmla="*/ 0 h 46481"/>
                  <a:gd name="connsiteX4" fmla="*/ 2135 w 21985"/>
                  <a:gd name="connsiteY4" fmla="*/ 20002 h 4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85" h="46481">
                    <a:moveTo>
                      <a:pt x="2135" y="20002"/>
                    </a:moveTo>
                    <a:cubicBezTo>
                      <a:pt x="-2723" y="32861"/>
                      <a:pt x="2230" y="46482"/>
                      <a:pt x="2230" y="46482"/>
                    </a:cubicBezTo>
                    <a:cubicBezTo>
                      <a:pt x="2230" y="46482"/>
                      <a:pt x="14993" y="39338"/>
                      <a:pt x="19851" y="26479"/>
                    </a:cubicBezTo>
                    <a:cubicBezTo>
                      <a:pt x="24709" y="13621"/>
                      <a:pt x="19756" y="0"/>
                      <a:pt x="19756" y="0"/>
                    </a:cubicBezTo>
                    <a:cubicBezTo>
                      <a:pt x="19756" y="0"/>
                      <a:pt x="6992" y="7144"/>
                      <a:pt x="2135" y="20002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" name="任意多边形: 形状 1023">
                <a:extLst>
                  <a:ext uri="{FF2B5EF4-FFF2-40B4-BE49-F238E27FC236}">
                    <a16:creationId xmlns:a16="http://schemas.microsoft.com/office/drawing/2014/main" id="{3E573929-AC7E-3D1F-EF48-A6D2296A0C9C}"/>
                  </a:ext>
                </a:extLst>
              </p:cNvPr>
              <p:cNvSpPr/>
              <p:nvPr/>
            </p:nvSpPr>
            <p:spPr>
              <a:xfrm>
                <a:off x="4809267" y="1289695"/>
                <a:ext cx="49339" cy="19504"/>
              </a:xfrm>
              <a:custGeom>
                <a:avLst/>
                <a:gdLst>
                  <a:gd name="connsiteX0" fmla="*/ 22765 w 49339"/>
                  <a:gd name="connsiteY0" fmla="*/ 656 h 19504"/>
                  <a:gd name="connsiteX1" fmla="*/ 0 w 49339"/>
                  <a:gd name="connsiteY1" fmla="*/ 14753 h 19504"/>
                  <a:gd name="connsiteX2" fmla="*/ 26575 w 49339"/>
                  <a:gd name="connsiteY2" fmla="*/ 18849 h 19504"/>
                  <a:gd name="connsiteX3" fmla="*/ 49339 w 49339"/>
                  <a:gd name="connsiteY3" fmla="*/ 4751 h 19504"/>
                  <a:gd name="connsiteX4" fmla="*/ 22765 w 49339"/>
                  <a:gd name="connsiteY4" fmla="*/ 656 h 1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504">
                    <a:moveTo>
                      <a:pt x="22765" y="656"/>
                    </a:moveTo>
                    <a:cubicBezTo>
                      <a:pt x="9144" y="3418"/>
                      <a:pt x="0" y="14753"/>
                      <a:pt x="0" y="14753"/>
                    </a:cubicBezTo>
                    <a:cubicBezTo>
                      <a:pt x="0" y="14753"/>
                      <a:pt x="12954" y="21611"/>
                      <a:pt x="26575" y="18849"/>
                    </a:cubicBezTo>
                    <a:cubicBezTo>
                      <a:pt x="40196" y="16086"/>
                      <a:pt x="49339" y="4751"/>
                      <a:pt x="49339" y="4751"/>
                    </a:cubicBezTo>
                    <a:cubicBezTo>
                      <a:pt x="49339" y="4751"/>
                      <a:pt x="36386" y="-2107"/>
                      <a:pt x="22765" y="656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" name="任意多边形: 形状 1024">
                <a:extLst>
                  <a:ext uri="{FF2B5EF4-FFF2-40B4-BE49-F238E27FC236}">
                    <a16:creationId xmlns:a16="http://schemas.microsoft.com/office/drawing/2014/main" id="{BCFBF3EB-AA96-2015-4295-7216ECDAA502}"/>
                  </a:ext>
                </a:extLst>
              </p:cNvPr>
              <p:cNvSpPr/>
              <p:nvPr/>
            </p:nvSpPr>
            <p:spPr>
              <a:xfrm>
                <a:off x="4833818" y="1223295"/>
                <a:ext cx="19287" cy="49244"/>
              </a:xfrm>
              <a:custGeom>
                <a:avLst/>
                <a:gdLst>
                  <a:gd name="connsiteX0" fmla="*/ 214 w 19287"/>
                  <a:gd name="connsiteY0" fmla="*/ 23527 h 49244"/>
                  <a:gd name="connsiteX1" fmla="*/ 6691 w 19287"/>
                  <a:gd name="connsiteY1" fmla="*/ 49244 h 49244"/>
                  <a:gd name="connsiteX2" fmla="*/ 19073 w 19287"/>
                  <a:gd name="connsiteY2" fmla="*/ 25718 h 49244"/>
                  <a:gd name="connsiteX3" fmla="*/ 12597 w 19287"/>
                  <a:gd name="connsiteY3" fmla="*/ 0 h 49244"/>
                  <a:gd name="connsiteX4" fmla="*/ 214 w 19287"/>
                  <a:gd name="connsiteY4" fmla="*/ 23527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87" h="49244">
                    <a:moveTo>
                      <a:pt x="214" y="23527"/>
                    </a:moveTo>
                    <a:cubicBezTo>
                      <a:pt x="-1405" y="37148"/>
                      <a:pt x="6691" y="49244"/>
                      <a:pt x="6691" y="49244"/>
                    </a:cubicBezTo>
                    <a:cubicBezTo>
                      <a:pt x="6691" y="49244"/>
                      <a:pt x="17454" y="39338"/>
                      <a:pt x="19073" y="25718"/>
                    </a:cubicBezTo>
                    <a:cubicBezTo>
                      <a:pt x="20693" y="12097"/>
                      <a:pt x="12597" y="0"/>
                      <a:pt x="12597" y="0"/>
                    </a:cubicBezTo>
                    <a:cubicBezTo>
                      <a:pt x="12597" y="0"/>
                      <a:pt x="1833" y="9906"/>
                      <a:pt x="214" y="235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" name="任意多边形: 形状 1025">
                <a:extLst>
                  <a:ext uri="{FF2B5EF4-FFF2-40B4-BE49-F238E27FC236}">
                    <a16:creationId xmlns:a16="http://schemas.microsoft.com/office/drawing/2014/main" id="{A0121011-7B4E-F545-BB56-977EBEA7028B}"/>
                  </a:ext>
                </a:extLst>
              </p:cNvPr>
              <p:cNvSpPr/>
              <p:nvPr/>
            </p:nvSpPr>
            <p:spPr>
              <a:xfrm>
                <a:off x="4840509" y="1250280"/>
                <a:ext cx="45624" cy="23524"/>
              </a:xfrm>
              <a:custGeom>
                <a:avLst/>
                <a:gdLst>
                  <a:gd name="connsiteX0" fmla="*/ 18764 w 45624"/>
                  <a:gd name="connsiteY0" fmla="*/ 3305 h 23524"/>
                  <a:gd name="connsiteX1" fmla="*/ 0 w 45624"/>
                  <a:gd name="connsiteY1" fmla="*/ 22355 h 23524"/>
                  <a:gd name="connsiteX2" fmla="*/ 26861 w 45624"/>
                  <a:gd name="connsiteY2" fmla="*/ 20259 h 23524"/>
                  <a:gd name="connsiteX3" fmla="*/ 45625 w 45624"/>
                  <a:gd name="connsiteY3" fmla="*/ 1209 h 23524"/>
                  <a:gd name="connsiteX4" fmla="*/ 18764 w 45624"/>
                  <a:gd name="connsiteY4" fmla="*/ 3305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4" h="23524">
                    <a:moveTo>
                      <a:pt x="18764" y="3305"/>
                    </a:moveTo>
                    <a:cubicBezTo>
                      <a:pt x="6191" y="9115"/>
                      <a:pt x="0" y="22355"/>
                      <a:pt x="0" y="22355"/>
                    </a:cubicBezTo>
                    <a:cubicBezTo>
                      <a:pt x="0" y="22355"/>
                      <a:pt x="14288" y="26070"/>
                      <a:pt x="26861" y="20259"/>
                    </a:cubicBezTo>
                    <a:cubicBezTo>
                      <a:pt x="39434" y="14449"/>
                      <a:pt x="45625" y="1209"/>
                      <a:pt x="45625" y="1209"/>
                    </a:cubicBezTo>
                    <a:cubicBezTo>
                      <a:pt x="45625" y="1209"/>
                      <a:pt x="31337" y="-2601"/>
                      <a:pt x="18764" y="330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C1141747-14B0-9B1A-4D35-86B66F37BAC0}"/>
                  </a:ext>
                </a:extLst>
              </p:cNvPr>
              <p:cNvSpPr/>
              <p:nvPr/>
            </p:nvSpPr>
            <p:spPr>
              <a:xfrm>
                <a:off x="4851738" y="1186624"/>
                <a:ext cx="19071" cy="49434"/>
              </a:xfrm>
              <a:custGeom>
                <a:avLst/>
                <a:gdLst>
                  <a:gd name="connsiteX0" fmla="*/ 106 w 19071"/>
                  <a:gd name="connsiteY0" fmla="*/ 25527 h 49434"/>
                  <a:gd name="connsiteX1" fmla="*/ 11631 w 19071"/>
                  <a:gd name="connsiteY1" fmla="*/ 49435 h 49434"/>
                  <a:gd name="connsiteX2" fmla="*/ 18965 w 19071"/>
                  <a:gd name="connsiteY2" fmla="*/ 23908 h 49434"/>
                  <a:gd name="connsiteX3" fmla="*/ 7440 w 19071"/>
                  <a:gd name="connsiteY3" fmla="*/ 0 h 49434"/>
                  <a:gd name="connsiteX4" fmla="*/ 106 w 19071"/>
                  <a:gd name="connsiteY4" fmla="*/ 25527 h 4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434">
                    <a:moveTo>
                      <a:pt x="106" y="25527"/>
                    </a:moveTo>
                    <a:cubicBezTo>
                      <a:pt x="1249" y="39148"/>
                      <a:pt x="11631" y="49435"/>
                      <a:pt x="11631" y="49435"/>
                    </a:cubicBezTo>
                    <a:cubicBezTo>
                      <a:pt x="11631" y="49435"/>
                      <a:pt x="20109" y="37624"/>
                      <a:pt x="18965" y="23908"/>
                    </a:cubicBezTo>
                    <a:cubicBezTo>
                      <a:pt x="17822" y="10287"/>
                      <a:pt x="7440" y="0"/>
                      <a:pt x="7440" y="0"/>
                    </a:cubicBezTo>
                    <a:cubicBezTo>
                      <a:pt x="7440" y="0"/>
                      <a:pt x="-1037" y="11811"/>
                      <a:pt x="106" y="25527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B3DAAA81-6B8B-D983-81AC-BFD82C88E383}"/>
                  </a:ext>
                </a:extLst>
              </p:cNvPr>
              <p:cNvSpPr/>
              <p:nvPr/>
            </p:nvSpPr>
            <p:spPr>
              <a:xfrm>
                <a:off x="4863369" y="1206410"/>
                <a:ext cx="40481" cy="29674"/>
              </a:xfrm>
              <a:custGeom>
                <a:avLst/>
                <a:gdLst>
                  <a:gd name="connsiteX0" fmla="*/ 14573 w 40481"/>
                  <a:gd name="connsiteY0" fmla="*/ 7360 h 29674"/>
                  <a:gd name="connsiteX1" fmla="*/ 0 w 40481"/>
                  <a:gd name="connsiteY1" fmla="*/ 29648 h 29674"/>
                  <a:gd name="connsiteX2" fmla="*/ 25908 w 40481"/>
                  <a:gd name="connsiteY2" fmla="*/ 22314 h 29674"/>
                  <a:gd name="connsiteX3" fmla="*/ 40482 w 40481"/>
                  <a:gd name="connsiteY3" fmla="*/ 26 h 29674"/>
                  <a:gd name="connsiteX4" fmla="*/ 14573 w 40481"/>
                  <a:gd name="connsiteY4" fmla="*/ 7360 h 2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29674">
                    <a:moveTo>
                      <a:pt x="14573" y="7360"/>
                    </a:moveTo>
                    <a:cubicBezTo>
                      <a:pt x="3429" y="15551"/>
                      <a:pt x="0" y="29648"/>
                      <a:pt x="0" y="29648"/>
                    </a:cubicBezTo>
                    <a:cubicBezTo>
                      <a:pt x="0" y="29648"/>
                      <a:pt x="14669" y="30506"/>
                      <a:pt x="25908" y="22314"/>
                    </a:cubicBezTo>
                    <a:cubicBezTo>
                      <a:pt x="37052" y="14123"/>
                      <a:pt x="40482" y="26"/>
                      <a:pt x="40482" y="26"/>
                    </a:cubicBezTo>
                    <a:cubicBezTo>
                      <a:pt x="40482" y="26"/>
                      <a:pt x="25717" y="-832"/>
                      <a:pt x="14573" y="7360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0FEECD80-F748-535D-B276-30E518ACC5E1}"/>
                  </a:ext>
                </a:extLst>
              </p:cNvPr>
              <p:cNvSpPr/>
              <p:nvPr/>
            </p:nvSpPr>
            <p:spPr>
              <a:xfrm>
                <a:off x="4861273" y="1150715"/>
                <a:ext cx="20290" cy="48101"/>
              </a:xfrm>
              <a:custGeom>
                <a:avLst/>
                <a:gdLst>
                  <a:gd name="connsiteX0" fmla="*/ 954 w 20290"/>
                  <a:gd name="connsiteY0" fmla="*/ 26289 h 48101"/>
                  <a:gd name="connsiteX1" fmla="*/ 16194 w 20290"/>
                  <a:gd name="connsiteY1" fmla="*/ 48101 h 48101"/>
                  <a:gd name="connsiteX2" fmla="*/ 19337 w 20290"/>
                  <a:gd name="connsiteY2" fmla="*/ 21812 h 48101"/>
                  <a:gd name="connsiteX3" fmla="*/ 4097 w 20290"/>
                  <a:gd name="connsiteY3" fmla="*/ 0 h 48101"/>
                  <a:gd name="connsiteX4" fmla="*/ 954 w 20290"/>
                  <a:gd name="connsiteY4" fmla="*/ 26289 h 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0" h="48101">
                    <a:moveTo>
                      <a:pt x="954" y="26289"/>
                    </a:moveTo>
                    <a:cubicBezTo>
                      <a:pt x="4288" y="39624"/>
                      <a:pt x="16194" y="48101"/>
                      <a:pt x="16194" y="48101"/>
                    </a:cubicBezTo>
                    <a:cubicBezTo>
                      <a:pt x="16194" y="48101"/>
                      <a:pt x="22671" y="35052"/>
                      <a:pt x="19337" y="21812"/>
                    </a:cubicBezTo>
                    <a:cubicBezTo>
                      <a:pt x="16003" y="8477"/>
                      <a:pt x="4097" y="0"/>
                      <a:pt x="4097" y="0"/>
                    </a:cubicBezTo>
                    <a:cubicBezTo>
                      <a:pt x="4097" y="0"/>
                      <a:pt x="-2380" y="13049"/>
                      <a:pt x="954" y="2628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3E710D07-23BC-7690-B527-B56CA40F5C0E}"/>
                  </a:ext>
                </a:extLst>
              </p:cNvPr>
              <p:cNvSpPr/>
              <p:nvPr/>
            </p:nvSpPr>
            <p:spPr>
              <a:xfrm>
                <a:off x="4877562" y="1163288"/>
                <a:ext cx="35147" cy="35623"/>
              </a:xfrm>
              <a:custGeom>
                <a:avLst/>
                <a:gdLst>
                  <a:gd name="connsiteX0" fmla="*/ 10763 w 35147"/>
                  <a:gd name="connsiteY0" fmla="*/ 11335 h 35623"/>
                  <a:gd name="connsiteX1" fmla="*/ 0 w 35147"/>
                  <a:gd name="connsiteY1" fmla="*/ 35624 h 35623"/>
                  <a:gd name="connsiteX2" fmla="*/ 24384 w 35147"/>
                  <a:gd name="connsiteY2" fmla="*/ 24289 h 35623"/>
                  <a:gd name="connsiteX3" fmla="*/ 35147 w 35147"/>
                  <a:gd name="connsiteY3" fmla="*/ 0 h 35623"/>
                  <a:gd name="connsiteX4" fmla="*/ 10763 w 35147"/>
                  <a:gd name="connsiteY4" fmla="*/ 1133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" h="35623">
                    <a:moveTo>
                      <a:pt x="10763" y="11335"/>
                    </a:moveTo>
                    <a:cubicBezTo>
                      <a:pt x="1048" y="21146"/>
                      <a:pt x="0" y="35624"/>
                      <a:pt x="0" y="35624"/>
                    </a:cubicBezTo>
                    <a:cubicBezTo>
                      <a:pt x="0" y="35624"/>
                      <a:pt x="14668" y="34195"/>
                      <a:pt x="24384" y="24289"/>
                    </a:cubicBezTo>
                    <a:cubicBezTo>
                      <a:pt x="34099" y="14478"/>
                      <a:pt x="35147" y="0"/>
                      <a:pt x="35147" y="0"/>
                    </a:cubicBezTo>
                    <a:cubicBezTo>
                      <a:pt x="35147" y="0"/>
                      <a:pt x="20478" y="1524"/>
                      <a:pt x="10763" y="1133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028B8D7F-C159-E40C-CA77-32DA99E43A66}"/>
                  </a:ext>
                </a:extLst>
              </p:cNvPr>
              <p:cNvSpPr/>
              <p:nvPr/>
            </p:nvSpPr>
            <p:spPr>
              <a:xfrm>
                <a:off x="4859033" y="1112996"/>
                <a:ext cx="25055" cy="43814"/>
              </a:xfrm>
              <a:custGeom>
                <a:avLst/>
                <a:gdLst>
                  <a:gd name="connsiteX0" fmla="*/ 4146 w 25055"/>
                  <a:gd name="connsiteY0" fmla="*/ 26289 h 43814"/>
                  <a:gd name="connsiteX1" fmla="*/ 24339 w 25055"/>
                  <a:gd name="connsiteY1" fmla="*/ 43815 h 43814"/>
                  <a:gd name="connsiteX2" fmla="*/ 20910 w 25055"/>
                  <a:gd name="connsiteY2" fmla="*/ 17526 h 43814"/>
                  <a:gd name="connsiteX3" fmla="*/ 716 w 25055"/>
                  <a:gd name="connsiteY3" fmla="*/ 0 h 43814"/>
                  <a:gd name="connsiteX4" fmla="*/ 4146 w 25055"/>
                  <a:gd name="connsiteY4" fmla="*/ 26289 h 4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5" h="43814">
                    <a:moveTo>
                      <a:pt x="4146" y="26289"/>
                    </a:moveTo>
                    <a:cubicBezTo>
                      <a:pt x="10623" y="38386"/>
                      <a:pt x="24339" y="43815"/>
                      <a:pt x="24339" y="43815"/>
                    </a:cubicBezTo>
                    <a:cubicBezTo>
                      <a:pt x="24339" y="43815"/>
                      <a:pt x="27387" y="29623"/>
                      <a:pt x="20910" y="17526"/>
                    </a:cubicBezTo>
                    <a:cubicBezTo>
                      <a:pt x="14432" y="5429"/>
                      <a:pt x="716" y="0"/>
                      <a:pt x="716" y="0"/>
                    </a:cubicBezTo>
                    <a:cubicBezTo>
                      <a:pt x="716" y="0"/>
                      <a:pt x="-2331" y="14192"/>
                      <a:pt x="4146" y="2628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F5FB11C8-538C-47BB-8D45-3955E546FD5C}"/>
                  </a:ext>
                </a:extLst>
              </p:cNvPr>
              <p:cNvSpPr/>
              <p:nvPr/>
            </p:nvSpPr>
            <p:spPr>
              <a:xfrm>
                <a:off x="4882943" y="1113948"/>
                <a:ext cx="26193" cy="42862"/>
              </a:xfrm>
              <a:custGeom>
                <a:avLst/>
                <a:gdLst>
                  <a:gd name="connsiteX0" fmla="*/ 4905 w 26193"/>
                  <a:gd name="connsiteY0" fmla="*/ 16764 h 42862"/>
                  <a:gd name="connsiteX1" fmla="*/ 429 w 26193"/>
                  <a:gd name="connsiteY1" fmla="*/ 42863 h 42862"/>
                  <a:gd name="connsiteX2" fmla="*/ 21288 w 26193"/>
                  <a:gd name="connsiteY2" fmla="*/ 26099 h 42862"/>
                  <a:gd name="connsiteX3" fmla="*/ 25765 w 26193"/>
                  <a:gd name="connsiteY3" fmla="*/ 0 h 42862"/>
                  <a:gd name="connsiteX4" fmla="*/ 4905 w 26193"/>
                  <a:gd name="connsiteY4" fmla="*/ 16764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3" h="42862">
                    <a:moveTo>
                      <a:pt x="4905" y="16764"/>
                    </a:moveTo>
                    <a:cubicBezTo>
                      <a:pt x="-2048" y="28575"/>
                      <a:pt x="429" y="42863"/>
                      <a:pt x="429" y="42863"/>
                    </a:cubicBezTo>
                    <a:cubicBezTo>
                      <a:pt x="429" y="42863"/>
                      <a:pt x="14335" y="37910"/>
                      <a:pt x="21288" y="26099"/>
                    </a:cubicBezTo>
                    <a:cubicBezTo>
                      <a:pt x="28241" y="14288"/>
                      <a:pt x="25765" y="0"/>
                      <a:pt x="25765" y="0"/>
                    </a:cubicBezTo>
                    <a:cubicBezTo>
                      <a:pt x="25765" y="0"/>
                      <a:pt x="11954" y="4953"/>
                      <a:pt x="4905" y="1676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7E3D1C1A-2FFB-7709-F36C-209ACCB872C1}"/>
                  </a:ext>
                </a:extLst>
              </p:cNvPr>
              <p:cNvSpPr/>
              <p:nvPr/>
            </p:nvSpPr>
            <p:spPr>
              <a:xfrm>
                <a:off x="4846319" y="1075181"/>
                <a:ext cx="33432" cy="37147"/>
              </a:xfrm>
              <a:custGeom>
                <a:avLst/>
                <a:gdLst>
                  <a:gd name="connsiteX0" fmla="*/ 9620 w 33432"/>
                  <a:gd name="connsiteY0" fmla="*/ 24765 h 37147"/>
                  <a:gd name="connsiteX1" fmla="*/ 33433 w 33432"/>
                  <a:gd name="connsiteY1" fmla="*/ 37148 h 37147"/>
                  <a:gd name="connsiteX2" fmla="*/ 23813 w 33432"/>
                  <a:gd name="connsiteY2" fmla="*/ 12383 h 37147"/>
                  <a:gd name="connsiteX3" fmla="*/ 0 w 33432"/>
                  <a:gd name="connsiteY3" fmla="*/ 0 h 37147"/>
                  <a:gd name="connsiteX4" fmla="*/ 9620 w 33432"/>
                  <a:gd name="connsiteY4" fmla="*/ 24765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32" h="37147">
                    <a:moveTo>
                      <a:pt x="9620" y="24765"/>
                    </a:moveTo>
                    <a:cubicBezTo>
                      <a:pt x="18860" y="35052"/>
                      <a:pt x="33433" y="37148"/>
                      <a:pt x="33433" y="37148"/>
                    </a:cubicBezTo>
                    <a:cubicBezTo>
                      <a:pt x="33433" y="37148"/>
                      <a:pt x="33052" y="22670"/>
                      <a:pt x="23813" y="12383"/>
                    </a:cubicBezTo>
                    <a:cubicBezTo>
                      <a:pt x="14573" y="2096"/>
                      <a:pt x="0" y="0"/>
                      <a:pt x="0" y="0"/>
                    </a:cubicBezTo>
                    <a:cubicBezTo>
                      <a:pt x="0" y="0"/>
                      <a:pt x="381" y="14478"/>
                      <a:pt x="9620" y="2476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" name="任意多边形: 形状 1033">
                <a:extLst>
                  <a:ext uri="{FF2B5EF4-FFF2-40B4-BE49-F238E27FC236}">
                    <a16:creationId xmlns:a16="http://schemas.microsoft.com/office/drawing/2014/main" id="{352B3C4D-2C83-4F24-78B0-AC65813492DC}"/>
                  </a:ext>
                </a:extLst>
              </p:cNvPr>
              <p:cNvSpPr/>
              <p:nvPr/>
            </p:nvSpPr>
            <p:spPr>
              <a:xfrm>
                <a:off x="4876457" y="1064704"/>
                <a:ext cx="20973" cy="47625"/>
              </a:xfrm>
              <a:custGeom>
                <a:avLst/>
                <a:gdLst>
                  <a:gd name="connsiteX0" fmla="*/ 1390 w 20973"/>
                  <a:gd name="connsiteY0" fmla="*/ 21146 h 47625"/>
                  <a:gd name="connsiteX1" fmla="*/ 3295 w 20973"/>
                  <a:gd name="connsiteY1" fmla="*/ 47625 h 47625"/>
                  <a:gd name="connsiteX2" fmla="*/ 19583 w 20973"/>
                  <a:gd name="connsiteY2" fmla="*/ 26479 h 47625"/>
                  <a:gd name="connsiteX3" fmla="*/ 17678 w 20973"/>
                  <a:gd name="connsiteY3" fmla="*/ 0 h 47625"/>
                  <a:gd name="connsiteX4" fmla="*/ 1390 w 20973"/>
                  <a:gd name="connsiteY4" fmla="*/ 21146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3" h="47625">
                    <a:moveTo>
                      <a:pt x="1390" y="21146"/>
                    </a:moveTo>
                    <a:cubicBezTo>
                      <a:pt x="-2610" y="34290"/>
                      <a:pt x="3295" y="47625"/>
                      <a:pt x="3295" y="47625"/>
                    </a:cubicBezTo>
                    <a:cubicBezTo>
                      <a:pt x="3295" y="47625"/>
                      <a:pt x="15582" y="39624"/>
                      <a:pt x="19583" y="26479"/>
                    </a:cubicBezTo>
                    <a:cubicBezTo>
                      <a:pt x="23584" y="13335"/>
                      <a:pt x="17678" y="0"/>
                      <a:pt x="17678" y="0"/>
                    </a:cubicBezTo>
                    <a:cubicBezTo>
                      <a:pt x="17678" y="0"/>
                      <a:pt x="5391" y="8001"/>
                      <a:pt x="1390" y="21146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" name="任意多边形: 形状 1034">
                <a:extLst>
                  <a:ext uri="{FF2B5EF4-FFF2-40B4-BE49-F238E27FC236}">
                    <a16:creationId xmlns:a16="http://schemas.microsoft.com/office/drawing/2014/main" id="{0D5458F4-55A6-0A9E-83BD-293DFA2E15F3}"/>
                  </a:ext>
                </a:extLst>
              </p:cNvPr>
              <p:cNvSpPr/>
              <p:nvPr/>
            </p:nvSpPr>
            <p:spPr>
              <a:xfrm>
                <a:off x="4826889" y="1046073"/>
                <a:ext cx="41243" cy="28785"/>
              </a:xfrm>
              <a:custGeom>
                <a:avLst/>
                <a:gdLst>
                  <a:gd name="connsiteX0" fmla="*/ 15145 w 41243"/>
                  <a:gd name="connsiteY0" fmla="*/ 21965 h 28785"/>
                  <a:gd name="connsiteX1" fmla="*/ 41243 w 41243"/>
                  <a:gd name="connsiteY1" fmla="*/ 28728 h 28785"/>
                  <a:gd name="connsiteX2" fmla="*/ 26098 w 41243"/>
                  <a:gd name="connsiteY2" fmla="*/ 6820 h 28785"/>
                  <a:gd name="connsiteX3" fmla="*/ 0 w 41243"/>
                  <a:gd name="connsiteY3" fmla="*/ 58 h 28785"/>
                  <a:gd name="connsiteX4" fmla="*/ 15145 w 41243"/>
                  <a:gd name="connsiteY4" fmla="*/ 21965 h 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43" h="28785">
                    <a:moveTo>
                      <a:pt x="15145" y="21965"/>
                    </a:moveTo>
                    <a:cubicBezTo>
                      <a:pt x="26479" y="29871"/>
                      <a:pt x="41243" y="28728"/>
                      <a:pt x="41243" y="28728"/>
                    </a:cubicBezTo>
                    <a:cubicBezTo>
                      <a:pt x="41243" y="28728"/>
                      <a:pt x="37529" y="14726"/>
                      <a:pt x="26098" y="6820"/>
                    </a:cubicBezTo>
                    <a:cubicBezTo>
                      <a:pt x="14764" y="-1086"/>
                      <a:pt x="0" y="58"/>
                      <a:pt x="0" y="58"/>
                    </a:cubicBezTo>
                    <a:cubicBezTo>
                      <a:pt x="0" y="58"/>
                      <a:pt x="3810" y="14059"/>
                      <a:pt x="15145" y="21965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C0689F63-E189-00C0-0BE3-48825AADA1A2}"/>
                  </a:ext>
                </a:extLst>
              </p:cNvPr>
              <p:cNvSpPr/>
              <p:nvPr/>
            </p:nvSpPr>
            <p:spPr>
              <a:xfrm>
                <a:off x="4860072" y="1025270"/>
                <a:ext cx="19071" cy="49529"/>
              </a:xfrm>
              <a:custGeom>
                <a:avLst/>
                <a:gdLst>
                  <a:gd name="connsiteX0" fmla="*/ 58 w 19071"/>
                  <a:gd name="connsiteY0" fmla="*/ 24194 h 49529"/>
                  <a:gd name="connsiteX1" fmla="*/ 8059 w 19071"/>
                  <a:gd name="connsiteY1" fmla="*/ 49530 h 49529"/>
                  <a:gd name="connsiteX2" fmla="*/ 19013 w 19071"/>
                  <a:gd name="connsiteY2" fmla="*/ 25337 h 49529"/>
                  <a:gd name="connsiteX3" fmla="*/ 11012 w 19071"/>
                  <a:gd name="connsiteY3" fmla="*/ 0 h 49529"/>
                  <a:gd name="connsiteX4" fmla="*/ 58 w 19071"/>
                  <a:gd name="connsiteY4" fmla="*/ 24194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529">
                    <a:moveTo>
                      <a:pt x="58" y="24194"/>
                    </a:moveTo>
                    <a:cubicBezTo>
                      <a:pt x="-799" y="37910"/>
                      <a:pt x="8059" y="49530"/>
                      <a:pt x="8059" y="49530"/>
                    </a:cubicBezTo>
                    <a:cubicBezTo>
                      <a:pt x="8059" y="49530"/>
                      <a:pt x="18156" y="38957"/>
                      <a:pt x="19013" y="25337"/>
                    </a:cubicBezTo>
                    <a:cubicBezTo>
                      <a:pt x="19871" y="11621"/>
                      <a:pt x="11012" y="0"/>
                      <a:pt x="11012" y="0"/>
                    </a:cubicBezTo>
                    <a:cubicBezTo>
                      <a:pt x="11012" y="0"/>
                      <a:pt x="916" y="10573"/>
                      <a:pt x="58" y="24194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3915E50F-B3E7-F938-3796-D71C4DD79A04}"/>
                  </a:ext>
                </a:extLst>
              </p:cNvPr>
              <p:cNvSpPr/>
              <p:nvPr/>
            </p:nvSpPr>
            <p:spPr>
              <a:xfrm>
                <a:off x="4804695" y="1018637"/>
                <a:ext cx="45243" cy="23934"/>
              </a:xfrm>
              <a:custGeom>
                <a:avLst/>
                <a:gdLst>
                  <a:gd name="connsiteX0" fmla="*/ 18479 w 45243"/>
                  <a:gd name="connsiteY0" fmla="*/ 20349 h 23934"/>
                  <a:gd name="connsiteX1" fmla="*/ 45244 w 45243"/>
                  <a:gd name="connsiteY1" fmla="*/ 22921 h 23934"/>
                  <a:gd name="connsiteX2" fmla="*/ 26765 w 45243"/>
                  <a:gd name="connsiteY2" fmla="*/ 3585 h 23934"/>
                  <a:gd name="connsiteX3" fmla="*/ 0 w 45243"/>
                  <a:gd name="connsiteY3" fmla="*/ 1013 h 23934"/>
                  <a:gd name="connsiteX4" fmla="*/ 18479 w 45243"/>
                  <a:gd name="connsiteY4" fmla="*/ 20349 h 2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3" h="23934">
                    <a:moveTo>
                      <a:pt x="18479" y="20349"/>
                    </a:moveTo>
                    <a:cubicBezTo>
                      <a:pt x="30956" y="26445"/>
                      <a:pt x="45244" y="22921"/>
                      <a:pt x="45244" y="22921"/>
                    </a:cubicBezTo>
                    <a:cubicBezTo>
                      <a:pt x="45244" y="22921"/>
                      <a:pt x="39338" y="9681"/>
                      <a:pt x="26765" y="3585"/>
                    </a:cubicBezTo>
                    <a:cubicBezTo>
                      <a:pt x="14288" y="-2511"/>
                      <a:pt x="0" y="1013"/>
                      <a:pt x="0" y="1013"/>
                    </a:cubicBezTo>
                    <a:cubicBezTo>
                      <a:pt x="0" y="1013"/>
                      <a:pt x="6001" y="14348"/>
                      <a:pt x="18479" y="2034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" name="任意多边形: 形状 1037">
                <a:extLst>
                  <a:ext uri="{FF2B5EF4-FFF2-40B4-BE49-F238E27FC236}">
                    <a16:creationId xmlns:a16="http://schemas.microsoft.com/office/drawing/2014/main" id="{1BC25F49-75AD-E264-B2E9-1B4E69D13D39}"/>
                  </a:ext>
                </a:extLst>
              </p:cNvPr>
              <p:cNvSpPr/>
              <p:nvPr/>
            </p:nvSpPr>
            <p:spPr>
              <a:xfrm>
                <a:off x="4837887" y="992219"/>
                <a:ext cx="19150" cy="49339"/>
              </a:xfrm>
              <a:custGeom>
                <a:avLst/>
                <a:gdLst>
                  <a:gd name="connsiteX0" fmla="*/ 145 w 19150"/>
                  <a:gd name="connsiteY0" fmla="*/ 25622 h 49339"/>
                  <a:gd name="connsiteX1" fmla="*/ 12051 w 19150"/>
                  <a:gd name="connsiteY1" fmla="*/ 49340 h 49339"/>
                  <a:gd name="connsiteX2" fmla="*/ 19005 w 19150"/>
                  <a:gd name="connsiteY2" fmla="*/ 23717 h 49339"/>
                  <a:gd name="connsiteX3" fmla="*/ 7099 w 19150"/>
                  <a:gd name="connsiteY3" fmla="*/ 0 h 49339"/>
                  <a:gd name="connsiteX4" fmla="*/ 145 w 19150"/>
                  <a:gd name="connsiteY4" fmla="*/ 25622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50" h="49339">
                    <a:moveTo>
                      <a:pt x="145" y="25622"/>
                    </a:moveTo>
                    <a:cubicBezTo>
                      <a:pt x="1574" y="39243"/>
                      <a:pt x="12051" y="49340"/>
                      <a:pt x="12051" y="49340"/>
                    </a:cubicBezTo>
                    <a:cubicBezTo>
                      <a:pt x="12051" y="49340"/>
                      <a:pt x="20338" y="37338"/>
                      <a:pt x="19005" y="23717"/>
                    </a:cubicBezTo>
                    <a:cubicBezTo>
                      <a:pt x="17576" y="10097"/>
                      <a:pt x="7099" y="0"/>
                      <a:pt x="7099" y="0"/>
                    </a:cubicBezTo>
                    <a:cubicBezTo>
                      <a:pt x="7099" y="0"/>
                      <a:pt x="-1188" y="12002"/>
                      <a:pt x="145" y="25622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" name="任意多边形: 形状 1038">
                <a:extLst>
                  <a:ext uri="{FF2B5EF4-FFF2-40B4-BE49-F238E27FC236}">
                    <a16:creationId xmlns:a16="http://schemas.microsoft.com/office/drawing/2014/main" id="{EB26BAEB-9C60-2ED9-8D0B-128E122A7EA2}"/>
                  </a:ext>
                </a:extLst>
              </p:cNvPr>
              <p:cNvSpPr/>
              <p:nvPr/>
            </p:nvSpPr>
            <p:spPr>
              <a:xfrm>
                <a:off x="4448270" y="997172"/>
                <a:ext cx="436816" cy="359187"/>
              </a:xfrm>
              <a:custGeom>
                <a:avLst/>
                <a:gdLst>
                  <a:gd name="connsiteX0" fmla="*/ 364903 w 436816"/>
                  <a:gd name="connsiteY0" fmla="*/ 0 h 359187"/>
                  <a:gd name="connsiteX1" fmla="*/ 362902 w 436816"/>
                  <a:gd name="connsiteY1" fmla="*/ 1715 h 359187"/>
                  <a:gd name="connsiteX2" fmla="*/ 362236 w 436816"/>
                  <a:gd name="connsiteY2" fmla="*/ 2096 h 359187"/>
                  <a:gd name="connsiteX3" fmla="*/ 433388 w 436816"/>
                  <a:gd name="connsiteY3" fmla="*/ 152876 h 359187"/>
                  <a:gd name="connsiteX4" fmla="*/ 218408 w 436816"/>
                  <a:gd name="connsiteY4" fmla="*/ 355949 h 359187"/>
                  <a:gd name="connsiteX5" fmla="*/ 3429 w 436816"/>
                  <a:gd name="connsiteY5" fmla="*/ 152876 h 359187"/>
                  <a:gd name="connsiteX6" fmla="*/ 68866 w 436816"/>
                  <a:gd name="connsiteY6" fmla="*/ 7144 h 359187"/>
                  <a:gd name="connsiteX7" fmla="*/ 65437 w 436816"/>
                  <a:gd name="connsiteY7" fmla="*/ 5810 h 359187"/>
                  <a:gd name="connsiteX8" fmla="*/ 0 w 436816"/>
                  <a:gd name="connsiteY8" fmla="*/ 152876 h 359187"/>
                  <a:gd name="connsiteX9" fmla="*/ 218408 w 436816"/>
                  <a:gd name="connsiteY9" fmla="*/ 359188 h 359187"/>
                  <a:gd name="connsiteX10" fmla="*/ 436816 w 436816"/>
                  <a:gd name="connsiteY10" fmla="*/ 152876 h 359187"/>
                  <a:gd name="connsiteX11" fmla="*/ 364903 w 436816"/>
                  <a:gd name="connsiteY11" fmla="*/ 0 h 35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6816" h="359187">
                    <a:moveTo>
                      <a:pt x="364903" y="0"/>
                    </a:moveTo>
                    <a:cubicBezTo>
                      <a:pt x="364331" y="571"/>
                      <a:pt x="363664" y="1143"/>
                      <a:pt x="362902" y="1715"/>
                    </a:cubicBezTo>
                    <a:cubicBezTo>
                      <a:pt x="362712" y="1905"/>
                      <a:pt x="362426" y="2000"/>
                      <a:pt x="362236" y="2096"/>
                    </a:cubicBezTo>
                    <a:cubicBezTo>
                      <a:pt x="405955" y="39243"/>
                      <a:pt x="433388" y="93059"/>
                      <a:pt x="433388" y="152876"/>
                    </a:cubicBezTo>
                    <a:cubicBezTo>
                      <a:pt x="433388" y="264795"/>
                      <a:pt x="336899" y="355949"/>
                      <a:pt x="218408" y="355949"/>
                    </a:cubicBezTo>
                    <a:cubicBezTo>
                      <a:pt x="99822" y="355949"/>
                      <a:pt x="3429" y="264890"/>
                      <a:pt x="3429" y="152876"/>
                    </a:cubicBezTo>
                    <a:cubicBezTo>
                      <a:pt x="3429" y="95726"/>
                      <a:pt x="28575" y="44101"/>
                      <a:pt x="68866" y="7144"/>
                    </a:cubicBezTo>
                    <a:cubicBezTo>
                      <a:pt x="67723" y="6763"/>
                      <a:pt x="66580" y="6382"/>
                      <a:pt x="65437" y="5810"/>
                    </a:cubicBezTo>
                    <a:cubicBezTo>
                      <a:pt x="25051" y="43244"/>
                      <a:pt x="0" y="95345"/>
                      <a:pt x="0" y="152876"/>
                    </a:cubicBezTo>
                    <a:cubicBezTo>
                      <a:pt x="0" y="266605"/>
                      <a:pt x="98012" y="359188"/>
                      <a:pt x="218408" y="359188"/>
                    </a:cubicBezTo>
                    <a:cubicBezTo>
                      <a:pt x="338899" y="359188"/>
                      <a:pt x="436816" y="266605"/>
                      <a:pt x="436816" y="152876"/>
                    </a:cubicBezTo>
                    <a:cubicBezTo>
                      <a:pt x="436912" y="92392"/>
                      <a:pt x="409099" y="37814"/>
                      <a:pt x="364903" y="0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" name="任意多边形: 形状 1039">
                <a:extLst>
                  <a:ext uri="{FF2B5EF4-FFF2-40B4-BE49-F238E27FC236}">
                    <a16:creationId xmlns:a16="http://schemas.microsoft.com/office/drawing/2014/main" id="{C5A0904E-CEAC-0569-D919-D87D10A4CD0D}"/>
                  </a:ext>
                </a:extLst>
              </p:cNvPr>
              <p:cNvSpPr/>
              <p:nvPr/>
            </p:nvSpPr>
            <p:spPr>
              <a:xfrm>
                <a:off x="4511897" y="992848"/>
                <a:ext cx="49339" cy="19696"/>
              </a:xfrm>
              <a:custGeom>
                <a:avLst/>
                <a:gdLst>
                  <a:gd name="connsiteX0" fmla="*/ 26670 w 49339"/>
                  <a:gd name="connsiteY0" fmla="*/ 18992 h 19696"/>
                  <a:gd name="connsiteX1" fmla="*/ 0 w 49339"/>
                  <a:gd name="connsiteY1" fmla="*/ 15087 h 19696"/>
                  <a:gd name="connsiteX2" fmla="*/ 22670 w 49339"/>
                  <a:gd name="connsiteY2" fmla="*/ 704 h 19696"/>
                  <a:gd name="connsiteX3" fmla="*/ 49339 w 49339"/>
                  <a:gd name="connsiteY3" fmla="*/ 4609 h 19696"/>
                  <a:gd name="connsiteX4" fmla="*/ 26670 w 49339"/>
                  <a:gd name="connsiteY4" fmla="*/ 18992 h 1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696">
                    <a:moveTo>
                      <a:pt x="26670" y="18992"/>
                    </a:moveTo>
                    <a:cubicBezTo>
                      <a:pt x="13049" y="21850"/>
                      <a:pt x="0" y="15087"/>
                      <a:pt x="0" y="15087"/>
                    </a:cubicBezTo>
                    <a:cubicBezTo>
                      <a:pt x="0" y="15087"/>
                      <a:pt x="9049" y="3657"/>
                      <a:pt x="22670" y="704"/>
                    </a:cubicBezTo>
                    <a:cubicBezTo>
                      <a:pt x="36290" y="-2153"/>
                      <a:pt x="49339" y="4609"/>
                      <a:pt x="49339" y="4609"/>
                    </a:cubicBezTo>
                    <a:cubicBezTo>
                      <a:pt x="49339" y="4609"/>
                      <a:pt x="40291" y="16039"/>
                      <a:pt x="26670" y="18992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" name="任意多边形: 形状 1040">
                <a:extLst>
                  <a:ext uri="{FF2B5EF4-FFF2-40B4-BE49-F238E27FC236}">
                    <a16:creationId xmlns:a16="http://schemas.microsoft.com/office/drawing/2014/main" id="{C9136909-8C60-5F15-A98B-7C96C136807F}"/>
                  </a:ext>
                </a:extLst>
              </p:cNvPr>
              <p:cNvSpPr/>
              <p:nvPr/>
            </p:nvSpPr>
            <p:spPr>
              <a:xfrm>
                <a:off x="4509493" y="961262"/>
                <a:ext cx="21856" cy="46672"/>
              </a:xfrm>
              <a:custGeom>
                <a:avLst/>
                <a:gdLst>
                  <a:gd name="connsiteX0" fmla="*/ 19834 w 21856"/>
                  <a:gd name="connsiteY0" fmla="*/ 26479 h 46672"/>
                  <a:gd name="connsiteX1" fmla="*/ 2403 w 21856"/>
                  <a:gd name="connsiteY1" fmla="*/ 46673 h 46672"/>
                  <a:gd name="connsiteX2" fmla="*/ 2022 w 21856"/>
                  <a:gd name="connsiteY2" fmla="*/ 20193 h 46672"/>
                  <a:gd name="connsiteX3" fmla="*/ 19453 w 21856"/>
                  <a:gd name="connsiteY3" fmla="*/ 0 h 46672"/>
                  <a:gd name="connsiteX4" fmla="*/ 19834 w 21856"/>
                  <a:gd name="connsiteY4" fmla="*/ 26479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6" h="46672">
                    <a:moveTo>
                      <a:pt x="19834" y="26479"/>
                    </a:moveTo>
                    <a:cubicBezTo>
                      <a:pt x="15167" y="39338"/>
                      <a:pt x="2403" y="46673"/>
                      <a:pt x="2403" y="46673"/>
                    </a:cubicBezTo>
                    <a:cubicBezTo>
                      <a:pt x="2403" y="46673"/>
                      <a:pt x="-2740" y="33052"/>
                      <a:pt x="2022" y="20193"/>
                    </a:cubicBezTo>
                    <a:cubicBezTo>
                      <a:pt x="6690" y="7334"/>
                      <a:pt x="19453" y="0"/>
                      <a:pt x="19453" y="0"/>
                    </a:cubicBezTo>
                    <a:cubicBezTo>
                      <a:pt x="19453" y="0"/>
                      <a:pt x="24596" y="13525"/>
                      <a:pt x="19834" y="2647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" name="任意多边形: 形状 1041">
                <a:extLst>
                  <a:ext uri="{FF2B5EF4-FFF2-40B4-BE49-F238E27FC236}">
                    <a16:creationId xmlns:a16="http://schemas.microsoft.com/office/drawing/2014/main" id="{BBA712E0-7AC3-ABA9-5F43-21C9744F40D3}"/>
                  </a:ext>
                </a:extLst>
              </p:cNvPr>
              <p:cNvSpPr/>
              <p:nvPr/>
            </p:nvSpPr>
            <p:spPr>
              <a:xfrm>
                <a:off x="4773072" y="992848"/>
                <a:ext cx="49339" cy="19696"/>
              </a:xfrm>
              <a:custGeom>
                <a:avLst/>
                <a:gdLst>
                  <a:gd name="connsiteX0" fmla="*/ 22670 w 49339"/>
                  <a:gd name="connsiteY0" fmla="*/ 18992 h 19696"/>
                  <a:gd name="connsiteX1" fmla="*/ 49340 w 49339"/>
                  <a:gd name="connsiteY1" fmla="*/ 15087 h 19696"/>
                  <a:gd name="connsiteX2" fmla="*/ 26670 w 49339"/>
                  <a:gd name="connsiteY2" fmla="*/ 704 h 19696"/>
                  <a:gd name="connsiteX3" fmla="*/ 0 w 49339"/>
                  <a:gd name="connsiteY3" fmla="*/ 4609 h 19696"/>
                  <a:gd name="connsiteX4" fmla="*/ 22670 w 49339"/>
                  <a:gd name="connsiteY4" fmla="*/ 18992 h 1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696">
                    <a:moveTo>
                      <a:pt x="22670" y="18992"/>
                    </a:moveTo>
                    <a:cubicBezTo>
                      <a:pt x="36291" y="21850"/>
                      <a:pt x="49340" y="15087"/>
                      <a:pt x="49340" y="15087"/>
                    </a:cubicBezTo>
                    <a:cubicBezTo>
                      <a:pt x="49340" y="15087"/>
                      <a:pt x="40291" y="3657"/>
                      <a:pt x="26670" y="704"/>
                    </a:cubicBezTo>
                    <a:cubicBezTo>
                      <a:pt x="13049" y="-2153"/>
                      <a:pt x="0" y="4609"/>
                      <a:pt x="0" y="4609"/>
                    </a:cubicBezTo>
                    <a:cubicBezTo>
                      <a:pt x="0" y="4609"/>
                      <a:pt x="9049" y="16039"/>
                      <a:pt x="22670" y="18992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3" name="任意多边形: 形状 1042">
                <a:extLst>
                  <a:ext uri="{FF2B5EF4-FFF2-40B4-BE49-F238E27FC236}">
                    <a16:creationId xmlns:a16="http://schemas.microsoft.com/office/drawing/2014/main" id="{2D652261-AD87-7D47-80DE-154E9034D694}"/>
                  </a:ext>
                </a:extLst>
              </p:cNvPr>
              <p:cNvSpPr/>
              <p:nvPr/>
            </p:nvSpPr>
            <p:spPr>
              <a:xfrm>
                <a:off x="4802959" y="961262"/>
                <a:ext cx="21856" cy="46672"/>
              </a:xfrm>
              <a:custGeom>
                <a:avLst/>
                <a:gdLst>
                  <a:gd name="connsiteX0" fmla="*/ 2022 w 21856"/>
                  <a:gd name="connsiteY0" fmla="*/ 26479 h 46672"/>
                  <a:gd name="connsiteX1" fmla="*/ 19453 w 21856"/>
                  <a:gd name="connsiteY1" fmla="*/ 46673 h 46672"/>
                  <a:gd name="connsiteX2" fmla="*/ 19834 w 21856"/>
                  <a:gd name="connsiteY2" fmla="*/ 20193 h 46672"/>
                  <a:gd name="connsiteX3" fmla="*/ 2403 w 21856"/>
                  <a:gd name="connsiteY3" fmla="*/ 0 h 46672"/>
                  <a:gd name="connsiteX4" fmla="*/ 2022 w 21856"/>
                  <a:gd name="connsiteY4" fmla="*/ 26479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6" h="46672">
                    <a:moveTo>
                      <a:pt x="2022" y="26479"/>
                    </a:moveTo>
                    <a:cubicBezTo>
                      <a:pt x="6690" y="39338"/>
                      <a:pt x="19453" y="46673"/>
                      <a:pt x="19453" y="46673"/>
                    </a:cubicBezTo>
                    <a:cubicBezTo>
                      <a:pt x="19453" y="46673"/>
                      <a:pt x="24596" y="33052"/>
                      <a:pt x="19834" y="20193"/>
                    </a:cubicBezTo>
                    <a:cubicBezTo>
                      <a:pt x="15167" y="7334"/>
                      <a:pt x="2403" y="0"/>
                      <a:pt x="2403" y="0"/>
                    </a:cubicBezTo>
                    <a:cubicBezTo>
                      <a:pt x="2403" y="0"/>
                      <a:pt x="-2740" y="13525"/>
                      <a:pt x="2022" y="26479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4" name="任意多边形: 形状 1043">
                <a:extLst>
                  <a:ext uri="{FF2B5EF4-FFF2-40B4-BE49-F238E27FC236}">
                    <a16:creationId xmlns:a16="http://schemas.microsoft.com/office/drawing/2014/main" id="{4AEE4E5E-5C95-8769-5D88-D5797F341B3F}"/>
                  </a:ext>
                </a:extLst>
              </p:cNvPr>
              <p:cNvSpPr/>
              <p:nvPr/>
            </p:nvSpPr>
            <p:spPr>
              <a:xfrm>
                <a:off x="4536281" y="891920"/>
                <a:ext cx="72390" cy="71342"/>
              </a:xfrm>
              <a:custGeom>
                <a:avLst/>
                <a:gdLst>
                  <a:gd name="connsiteX0" fmla="*/ 63246 w 72390"/>
                  <a:gd name="connsiteY0" fmla="*/ 66389 h 71342"/>
                  <a:gd name="connsiteX1" fmla="*/ 39910 w 72390"/>
                  <a:gd name="connsiteY1" fmla="*/ 59627 h 71342"/>
                  <a:gd name="connsiteX2" fmla="*/ 18574 w 72390"/>
                  <a:gd name="connsiteY2" fmla="*/ 71342 h 71342"/>
                  <a:gd name="connsiteX3" fmla="*/ 17716 w 72390"/>
                  <a:gd name="connsiteY3" fmla="*/ 46958 h 71342"/>
                  <a:gd name="connsiteX4" fmla="*/ 0 w 72390"/>
                  <a:gd name="connsiteY4" fmla="*/ 30290 h 71342"/>
                  <a:gd name="connsiteX5" fmla="*/ 22860 w 72390"/>
                  <a:gd name="connsiteY5" fmla="*/ 22003 h 71342"/>
                  <a:gd name="connsiteX6" fmla="*/ 33242 w 72390"/>
                  <a:gd name="connsiteY6" fmla="*/ 0 h 71342"/>
                  <a:gd name="connsiteX7" fmla="*/ 48292 w 72390"/>
                  <a:gd name="connsiteY7" fmla="*/ 19145 h 71342"/>
                  <a:gd name="connsiteX8" fmla="*/ 72390 w 72390"/>
                  <a:gd name="connsiteY8" fmla="*/ 22289 h 71342"/>
                  <a:gd name="connsiteX9" fmla="*/ 58769 w 72390"/>
                  <a:gd name="connsiteY9" fmla="*/ 42481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" h="71342">
                    <a:moveTo>
                      <a:pt x="63246" y="66389"/>
                    </a:moveTo>
                    <a:lnTo>
                      <a:pt x="39910" y="59627"/>
                    </a:lnTo>
                    <a:lnTo>
                      <a:pt x="18574" y="71342"/>
                    </a:lnTo>
                    <a:lnTo>
                      <a:pt x="17716" y="46958"/>
                    </a:lnTo>
                    <a:lnTo>
                      <a:pt x="0" y="30290"/>
                    </a:lnTo>
                    <a:lnTo>
                      <a:pt x="22860" y="22003"/>
                    </a:lnTo>
                    <a:lnTo>
                      <a:pt x="33242" y="0"/>
                    </a:lnTo>
                    <a:lnTo>
                      <a:pt x="48292" y="19145"/>
                    </a:lnTo>
                    <a:lnTo>
                      <a:pt x="72390" y="22289"/>
                    </a:lnTo>
                    <a:lnTo>
                      <a:pt x="58769" y="42481"/>
                    </a:ln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5" name="任意多边形: 形状 1044">
                <a:extLst>
                  <a:ext uri="{FF2B5EF4-FFF2-40B4-BE49-F238E27FC236}">
                    <a16:creationId xmlns:a16="http://schemas.microsoft.com/office/drawing/2014/main" id="{3E84A2AD-3318-95B9-DE16-920DF1563852}"/>
                  </a:ext>
                </a:extLst>
              </p:cNvPr>
              <p:cNvSpPr/>
              <p:nvPr/>
            </p:nvSpPr>
            <p:spPr>
              <a:xfrm>
                <a:off x="4726400" y="901636"/>
                <a:ext cx="71342" cy="72389"/>
              </a:xfrm>
              <a:custGeom>
                <a:avLst/>
                <a:gdLst>
                  <a:gd name="connsiteX0" fmla="*/ 28766 w 71342"/>
                  <a:gd name="connsiteY0" fmla="*/ 58674 h 72389"/>
                  <a:gd name="connsiteX1" fmla="*/ 48863 w 71342"/>
                  <a:gd name="connsiteY1" fmla="*/ 72390 h 72389"/>
                  <a:gd name="connsiteX2" fmla="*/ 52102 w 71342"/>
                  <a:gd name="connsiteY2" fmla="*/ 48292 h 72389"/>
                  <a:gd name="connsiteX3" fmla="*/ 71342 w 71342"/>
                  <a:gd name="connsiteY3" fmla="*/ 33338 h 72389"/>
                  <a:gd name="connsiteX4" fmla="*/ 49340 w 71342"/>
                  <a:gd name="connsiteY4" fmla="*/ 22860 h 72389"/>
                  <a:gd name="connsiteX5" fmla="*/ 41148 w 71342"/>
                  <a:gd name="connsiteY5" fmla="*/ 0 h 72389"/>
                  <a:gd name="connsiteX6" fmla="*/ 24384 w 71342"/>
                  <a:gd name="connsiteY6" fmla="*/ 17621 h 72389"/>
                  <a:gd name="connsiteX7" fmla="*/ 0 w 71342"/>
                  <a:gd name="connsiteY7" fmla="*/ 18288 h 72389"/>
                  <a:gd name="connsiteX8" fmla="*/ 11621 w 71342"/>
                  <a:gd name="connsiteY8" fmla="*/ 39719 h 72389"/>
                  <a:gd name="connsiteX9" fmla="*/ 4763 w 71342"/>
                  <a:gd name="connsiteY9" fmla="*/ 63151 h 7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342" h="72389">
                    <a:moveTo>
                      <a:pt x="28766" y="58674"/>
                    </a:moveTo>
                    <a:lnTo>
                      <a:pt x="48863" y="72390"/>
                    </a:lnTo>
                    <a:lnTo>
                      <a:pt x="52102" y="48292"/>
                    </a:lnTo>
                    <a:lnTo>
                      <a:pt x="71342" y="33338"/>
                    </a:lnTo>
                    <a:lnTo>
                      <a:pt x="49340" y="22860"/>
                    </a:lnTo>
                    <a:lnTo>
                      <a:pt x="41148" y="0"/>
                    </a:lnTo>
                    <a:lnTo>
                      <a:pt x="24384" y="17621"/>
                    </a:lnTo>
                    <a:lnTo>
                      <a:pt x="0" y="18288"/>
                    </a:lnTo>
                    <a:lnTo>
                      <a:pt x="11621" y="39719"/>
                    </a:lnTo>
                    <a:lnTo>
                      <a:pt x="4763" y="63151"/>
                    </a:ln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6" name="任意多边形: 形状 1045">
                <a:extLst>
                  <a:ext uri="{FF2B5EF4-FFF2-40B4-BE49-F238E27FC236}">
                    <a16:creationId xmlns:a16="http://schemas.microsoft.com/office/drawing/2014/main" id="{7FAA8997-4F9D-F2CC-B162-B98F3AB9AE26}"/>
                  </a:ext>
                </a:extLst>
              </p:cNvPr>
              <p:cNvSpPr/>
              <p:nvPr/>
            </p:nvSpPr>
            <p:spPr>
              <a:xfrm>
                <a:off x="4629911" y="884777"/>
                <a:ext cx="72771" cy="70199"/>
              </a:xfrm>
              <a:custGeom>
                <a:avLst/>
                <a:gdLst>
                  <a:gd name="connsiteX0" fmla="*/ 57055 w 72771"/>
                  <a:gd name="connsiteY0" fmla="*/ 70199 h 70199"/>
                  <a:gd name="connsiteX1" fmla="*/ 34957 w 72771"/>
                  <a:gd name="connsiteY1" fmla="*/ 59912 h 70199"/>
                  <a:gd name="connsiteX2" fmla="*/ 12002 w 72771"/>
                  <a:gd name="connsiteY2" fmla="*/ 68199 h 70199"/>
                  <a:gd name="connsiteX3" fmla="*/ 14954 w 72771"/>
                  <a:gd name="connsiteY3" fmla="*/ 44101 h 70199"/>
                  <a:gd name="connsiteX4" fmla="*/ 0 w 72771"/>
                  <a:gd name="connsiteY4" fmla="*/ 24860 h 70199"/>
                  <a:gd name="connsiteX5" fmla="*/ 23908 w 72771"/>
                  <a:gd name="connsiteY5" fmla="*/ 20098 h 70199"/>
                  <a:gd name="connsiteX6" fmla="*/ 37529 w 72771"/>
                  <a:gd name="connsiteY6" fmla="*/ 0 h 70199"/>
                  <a:gd name="connsiteX7" fmla="*/ 49435 w 72771"/>
                  <a:gd name="connsiteY7" fmla="*/ 21241 h 70199"/>
                  <a:gd name="connsiteX8" fmla="*/ 72771 w 72771"/>
                  <a:gd name="connsiteY8" fmla="*/ 28004 h 70199"/>
                  <a:gd name="connsiteX9" fmla="*/ 56198 w 72771"/>
                  <a:gd name="connsiteY9" fmla="*/ 45815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771" h="70199">
                    <a:moveTo>
                      <a:pt x="57055" y="70199"/>
                    </a:moveTo>
                    <a:lnTo>
                      <a:pt x="34957" y="59912"/>
                    </a:lnTo>
                    <a:lnTo>
                      <a:pt x="12002" y="68199"/>
                    </a:lnTo>
                    <a:lnTo>
                      <a:pt x="14954" y="44101"/>
                    </a:lnTo>
                    <a:lnTo>
                      <a:pt x="0" y="24860"/>
                    </a:lnTo>
                    <a:lnTo>
                      <a:pt x="23908" y="20098"/>
                    </a:lnTo>
                    <a:lnTo>
                      <a:pt x="37529" y="0"/>
                    </a:lnTo>
                    <a:lnTo>
                      <a:pt x="49435" y="21241"/>
                    </a:lnTo>
                    <a:lnTo>
                      <a:pt x="72771" y="28004"/>
                    </a:lnTo>
                    <a:lnTo>
                      <a:pt x="56198" y="45815"/>
                    </a:ln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7" name="图形 980">
              <a:extLst>
                <a:ext uri="{FF2B5EF4-FFF2-40B4-BE49-F238E27FC236}">
                  <a16:creationId xmlns:a16="http://schemas.microsoft.com/office/drawing/2014/main" id="{6F72877B-B81E-8C0F-DA5A-77349026A0A2}"/>
                </a:ext>
              </a:extLst>
            </p:cNvPr>
            <p:cNvGrpSpPr/>
            <p:nvPr/>
          </p:nvGrpSpPr>
          <p:grpSpPr>
            <a:xfrm>
              <a:off x="4512942" y="993291"/>
              <a:ext cx="302768" cy="289024"/>
              <a:chOff x="4512942" y="993291"/>
              <a:chExt cx="302768" cy="289024"/>
            </a:xfrm>
          </p:grpSpPr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1BE18BA6-C0B2-F82D-9552-9ABE5E850879}"/>
                  </a:ext>
                </a:extLst>
              </p:cNvPr>
              <p:cNvSpPr/>
              <p:nvPr/>
            </p:nvSpPr>
            <p:spPr>
              <a:xfrm>
                <a:off x="4512942" y="1000244"/>
                <a:ext cx="295910" cy="282071"/>
              </a:xfrm>
              <a:custGeom>
                <a:avLst/>
                <a:gdLst>
                  <a:gd name="connsiteX0" fmla="*/ 147164 w 295910"/>
                  <a:gd name="connsiteY0" fmla="*/ 166 h 282071"/>
                  <a:gd name="connsiteX1" fmla="*/ 189359 w 295910"/>
                  <a:gd name="connsiteY1" fmla="*/ 98368 h 282071"/>
                  <a:gd name="connsiteX2" fmla="*/ 295373 w 295910"/>
                  <a:gd name="connsiteY2" fmla="*/ 106751 h 282071"/>
                  <a:gd name="connsiteX3" fmla="*/ 214982 w 295910"/>
                  <a:gd name="connsiteY3" fmla="*/ 177236 h 282071"/>
                  <a:gd name="connsiteX4" fmla="*/ 239747 w 295910"/>
                  <a:gd name="connsiteY4" fmla="*/ 280677 h 282071"/>
                  <a:gd name="connsiteX5" fmla="*/ 147925 w 295910"/>
                  <a:gd name="connsiteY5" fmla="*/ 226004 h 282071"/>
                  <a:gd name="connsiteX6" fmla="*/ 57248 w 295910"/>
                  <a:gd name="connsiteY6" fmla="*/ 281534 h 282071"/>
                  <a:gd name="connsiteX7" fmla="*/ 80870 w 295910"/>
                  <a:gd name="connsiteY7" fmla="*/ 177331 h 282071"/>
                  <a:gd name="connsiteX8" fmla="*/ 98 w 295910"/>
                  <a:gd name="connsiteY8" fmla="*/ 108179 h 282071"/>
                  <a:gd name="connsiteX9" fmla="*/ 106492 w 295910"/>
                  <a:gd name="connsiteY9" fmla="*/ 98464 h 282071"/>
                  <a:gd name="connsiteX10" fmla="*/ 147164 w 295910"/>
                  <a:gd name="connsiteY10" fmla="*/ 166 h 28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910" h="282071">
                    <a:moveTo>
                      <a:pt x="147164" y="166"/>
                    </a:moveTo>
                    <a:cubicBezTo>
                      <a:pt x="157260" y="-3835"/>
                      <a:pt x="175262" y="65603"/>
                      <a:pt x="189359" y="98368"/>
                    </a:cubicBezTo>
                    <a:cubicBezTo>
                      <a:pt x="224697" y="101131"/>
                      <a:pt x="291467" y="96749"/>
                      <a:pt x="295373" y="106751"/>
                    </a:cubicBezTo>
                    <a:cubicBezTo>
                      <a:pt x="302231" y="115132"/>
                      <a:pt x="241747" y="153709"/>
                      <a:pt x="214982" y="177236"/>
                    </a:cubicBezTo>
                    <a:cubicBezTo>
                      <a:pt x="223268" y="211716"/>
                      <a:pt x="248129" y="273819"/>
                      <a:pt x="239747" y="280677"/>
                    </a:cubicBezTo>
                    <a:cubicBezTo>
                      <a:pt x="233936" y="289821"/>
                      <a:pt x="178501" y="244196"/>
                      <a:pt x="147925" y="226004"/>
                    </a:cubicBezTo>
                    <a:cubicBezTo>
                      <a:pt x="117731" y="244482"/>
                      <a:pt x="66296" y="287344"/>
                      <a:pt x="57248" y="281534"/>
                    </a:cubicBezTo>
                    <a:cubicBezTo>
                      <a:pt x="46770" y="278867"/>
                      <a:pt x="72964" y="212002"/>
                      <a:pt x="80870" y="177331"/>
                    </a:cubicBezTo>
                    <a:cubicBezTo>
                      <a:pt x="53914" y="154280"/>
                      <a:pt x="-2665" y="118657"/>
                      <a:pt x="98" y="108179"/>
                    </a:cubicBezTo>
                    <a:cubicBezTo>
                      <a:pt x="-569" y="97416"/>
                      <a:pt x="71059" y="101702"/>
                      <a:pt x="106492" y="98464"/>
                    </a:cubicBezTo>
                    <a:cubicBezTo>
                      <a:pt x="119922" y="65698"/>
                      <a:pt x="136400" y="737"/>
                      <a:pt x="147164" y="166"/>
                    </a:cubicBezTo>
                    <a:close/>
                  </a:path>
                </a:pathLst>
              </a:custGeom>
              <a:solidFill>
                <a:srgbClr val="882F0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D8A98B24-913A-1248-72BC-D3D7C1E005EC}"/>
                  </a:ext>
                </a:extLst>
              </p:cNvPr>
              <p:cNvSpPr/>
              <p:nvPr/>
            </p:nvSpPr>
            <p:spPr>
              <a:xfrm>
                <a:off x="4519800" y="993291"/>
                <a:ext cx="295910" cy="282071"/>
              </a:xfrm>
              <a:custGeom>
                <a:avLst/>
                <a:gdLst>
                  <a:gd name="connsiteX0" fmla="*/ 147164 w 295910"/>
                  <a:gd name="connsiteY0" fmla="*/ 166 h 282071"/>
                  <a:gd name="connsiteX1" fmla="*/ 189359 w 295910"/>
                  <a:gd name="connsiteY1" fmla="*/ 98368 h 282071"/>
                  <a:gd name="connsiteX2" fmla="*/ 295373 w 295910"/>
                  <a:gd name="connsiteY2" fmla="*/ 106750 h 282071"/>
                  <a:gd name="connsiteX3" fmla="*/ 214982 w 295910"/>
                  <a:gd name="connsiteY3" fmla="*/ 177235 h 282071"/>
                  <a:gd name="connsiteX4" fmla="*/ 239747 w 295910"/>
                  <a:gd name="connsiteY4" fmla="*/ 280677 h 282071"/>
                  <a:gd name="connsiteX5" fmla="*/ 147925 w 295910"/>
                  <a:gd name="connsiteY5" fmla="*/ 226003 h 282071"/>
                  <a:gd name="connsiteX6" fmla="*/ 57248 w 295910"/>
                  <a:gd name="connsiteY6" fmla="*/ 281534 h 282071"/>
                  <a:gd name="connsiteX7" fmla="*/ 80870 w 295910"/>
                  <a:gd name="connsiteY7" fmla="*/ 177331 h 282071"/>
                  <a:gd name="connsiteX8" fmla="*/ 98 w 295910"/>
                  <a:gd name="connsiteY8" fmla="*/ 108179 h 282071"/>
                  <a:gd name="connsiteX9" fmla="*/ 106492 w 295910"/>
                  <a:gd name="connsiteY9" fmla="*/ 98464 h 282071"/>
                  <a:gd name="connsiteX10" fmla="*/ 147164 w 295910"/>
                  <a:gd name="connsiteY10" fmla="*/ 166 h 28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910" h="282071">
                    <a:moveTo>
                      <a:pt x="147164" y="166"/>
                    </a:moveTo>
                    <a:cubicBezTo>
                      <a:pt x="157260" y="-3835"/>
                      <a:pt x="175262" y="65602"/>
                      <a:pt x="189359" y="98368"/>
                    </a:cubicBezTo>
                    <a:cubicBezTo>
                      <a:pt x="224697" y="101131"/>
                      <a:pt x="291467" y="96749"/>
                      <a:pt x="295373" y="106750"/>
                    </a:cubicBezTo>
                    <a:cubicBezTo>
                      <a:pt x="302231" y="115132"/>
                      <a:pt x="241747" y="153709"/>
                      <a:pt x="214982" y="177235"/>
                    </a:cubicBezTo>
                    <a:cubicBezTo>
                      <a:pt x="223268" y="211716"/>
                      <a:pt x="248129" y="273819"/>
                      <a:pt x="239747" y="280677"/>
                    </a:cubicBezTo>
                    <a:cubicBezTo>
                      <a:pt x="233936" y="289821"/>
                      <a:pt x="178501" y="244196"/>
                      <a:pt x="147925" y="226003"/>
                    </a:cubicBezTo>
                    <a:cubicBezTo>
                      <a:pt x="117731" y="244482"/>
                      <a:pt x="66296" y="287344"/>
                      <a:pt x="57248" y="281534"/>
                    </a:cubicBezTo>
                    <a:cubicBezTo>
                      <a:pt x="46770" y="278867"/>
                      <a:pt x="72964" y="212002"/>
                      <a:pt x="80870" y="177331"/>
                    </a:cubicBezTo>
                    <a:cubicBezTo>
                      <a:pt x="53914" y="154280"/>
                      <a:pt x="-2665" y="118657"/>
                      <a:pt x="98" y="108179"/>
                    </a:cubicBezTo>
                    <a:cubicBezTo>
                      <a:pt x="-569" y="97416"/>
                      <a:pt x="71059" y="101702"/>
                      <a:pt x="106492" y="98464"/>
                    </a:cubicBezTo>
                    <a:cubicBezTo>
                      <a:pt x="120017" y="65698"/>
                      <a:pt x="136496" y="737"/>
                      <a:pt x="147164" y="166"/>
                    </a:cubicBezTo>
                    <a:close/>
                  </a:path>
                </a:pathLst>
              </a:custGeom>
              <a:solidFill>
                <a:srgbClr val="C855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0" name="图形 980" descr="D:\51PPT模板网\51pptmoban.com\图片.jpg">
            <a:extLst>
              <a:ext uri="{FF2B5EF4-FFF2-40B4-BE49-F238E27FC236}">
                <a16:creationId xmlns:a16="http://schemas.microsoft.com/office/drawing/2014/main" id="{E1C1A410-7CA0-63FB-9D03-EEDC5D30F3D0}"/>
              </a:ext>
            </a:extLst>
          </p:cNvPr>
          <p:cNvGrpSpPr/>
          <p:nvPr/>
        </p:nvGrpSpPr>
        <p:grpSpPr>
          <a:xfrm>
            <a:off x="5011979" y="1909281"/>
            <a:ext cx="2325384" cy="3429006"/>
            <a:chOff x="2344465" y="355131"/>
            <a:chExt cx="1420005" cy="2093936"/>
          </a:xfrm>
        </p:grpSpPr>
        <p:grpSp>
          <p:nvGrpSpPr>
            <p:cNvPr id="1051" name="图形 980">
              <a:extLst>
                <a:ext uri="{FF2B5EF4-FFF2-40B4-BE49-F238E27FC236}">
                  <a16:creationId xmlns:a16="http://schemas.microsoft.com/office/drawing/2014/main" id="{28D53F35-A8D0-7B1F-5662-08955EAF4157}"/>
                </a:ext>
              </a:extLst>
            </p:cNvPr>
            <p:cNvGrpSpPr/>
            <p:nvPr/>
          </p:nvGrpSpPr>
          <p:grpSpPr>
            <a:xfrm>
              <a:off x="2397823" y="1038987"/>
              <a:ext cx="852106" cy="1391602"/>
              <a:chOff x="2397823" y="1038987"/>
              <a:chExt cx="852106" cy="1391602"/>
            </a:xfrm>
          </p:grpSpPr>
          <p:sp>
            <p:nvSpPr>
              <p:cNvPr id="1052" name="任意多边形: 形状 1051">
                <a:extLst>
                  <a:ext uri="{FF2B5EF4-FFF2-40B4-BE49-F238E27FC236}">
                    <a16:creationId xmlns:a16="http://schemas.microsoft.com/office/drawing/2014/main" id="{07264AC1-2936-77A9-3086-8894465BD950}"/>
                  </a:ext>
                </a:extLst>
              </p:cNvPr>
              <p:cNvSpPr/>
              <p:nvPr/>
            </p:nvSpPr>
            <p:spPr>
              <a:xfrm>
                <a:off x="2397823" y="1038987"/>
                <a:ext cx="852106" cy="1391602"/>
              </a:xfrm>
              <a:custGeom>
                <a:avLst/>
                <a:gdLst>
                  <a:gd name="connsiteX0" fmla="*/ 0 w 852106"/>
                  <a:gd name="connsiteY0" fmla="*/ 1227296 h 1391602"/>
                  <a:gd name="connsiteX1" fmla="*/ 271367 w 852106"/>
                  <a:gd name="connsiteY1" fmla="*/ 1118806 h 1391602"/>
                  <a:gd name="connsiteX2" fmla="*/ 403288 w 852106"/>
                  <a:gd name="connsiteY2" fmla="*/ 1391602 h 1391602"/>
                  <a:gd name="connsiteX3" fmla="*/ 852107 w 852106"/>
                  <a:gd name="connsiteY3" fmla="*/ 164306 h 1391602"/>
                  <a:gd name="connsiteX4" fmla="*/ 448818 w 852106"/>
                  <a:gd name="connsiteY4" fmla="*/ 0 h 139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106" h="1391602">
                    <a:moveTo>
                      <a:pt x="0" y="1227296"/>
                    </a:moveTo>
                    <a:lnTo>
                      <a:pt x="271367" y="1118806"/>
                    </a:lnTo>
                    <a:lnTo>
                      <a:pt x="403288" y="1391602"/>
                    </a:lnTo>
                    <a:lnTo>
                      <a:pt x="852107" y="164306"/>
                    </a:lnTo>
                    <a:lnTo>
                      <a:pt x="448818" y="0"/>
                    </a:lnTo>
                    <a:close/>
                  </a:path>
                </a:pathLst>
              </a:custGeom>
              <a:solidFill>
                <a:srgbClr val="EC1B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3" name="任意多边形: 形状 1052">
                <a:extLst>
                  <a:ext uri="{FF2B5EF4-FFF2-40B4-BE49-F238E27FC236}">
                    <a16:creationId xmlns:a16="http://schemas.microsoft.com/office/drawing/2014/main" id="{509D02C5-23C9-8DA0-5610-435E42FAA355}"/>
                  </a:ext>
                </a:extLst>
              </p:cNvPr>
              <p:cNvSpPr/>
              <p:nvPr/>
            </p:nvSpPr>
            <p:spPr>
              <a:xfrm>
                <a:off x="2944558" y="1549145"/>
                <a:ext cx="114680" cy="463962"/>
              </a:xfrm>
              <a:custGeom>
                <a:avLst/>
                <a:gdLst>
                  <a:gd name="connsiteX0" fmla="*/ 114681 w 114680"/>
                  <a:gd name="connsiteY0" fmla="*/ 175736 h 463962"/>
                  <a:gd name="connsiteX1" fmla="*/ 9239 w 114680"/>
                  <a:gd name="connsiteY1" fmla="*/ 463963 h 463962"/>
                  <a:gd name="connsiteX2" fmla="*/ 0 w 114680"/>
                  <a:gd name="connsiteY2" fmla="*/ 0 h 463962"/>
                  <a:gd name="connsiteX3" fmla="*/ 114681 w 114680"/>
                  <a:gd name="connsiteY3" fmla="*/ 175736 h 463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680" h="463962">
                    <a:moveTo>
                      <a:pt x="114681" y="175736"/>
                    </a:moveTo>
                    <a:cubicBezTo>
                      <a:pt x="81534" y="242125"/>
                      <a:pt x="42386" y="397574"/>
                      <a:pt x="9239" y="463963"/>
                    </a:cubicBezTo>
                    <a:cubicBezTo>
                      <a:pt x="-381" y="327088"/>
                      <a:pt x="9620" y="136874"/>
                      <a:pt x="0" y="0"/>
                    </a:cubicBezTo>
                    <a:cubicBezTo>
                      <a:pt x="42767" y="70485"/>
                      <a:pt x="72009" y="105251"/>
                      <a:pt x="114681" y="175736"/>
                    </a:cubicBezTo>
                    <a:close/>
                  </a:path>
                </a:pathLst>
              </a:custGeom>
              <a:solidFill>
                <a:srgbClr val="DB02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54" name="任意多边形: 形状 1053">
              <a:extLst>
                <a:ext uri="{FF2B5EF4-FFF2-40B4-BE49-F238E27FC236}">
                  <a16:creationId xmlns:a16="http://schemas.microsoft.com/office/drawing/2014/main" id="{4C814963-BF6F-EE09-B8C0-2467526C3132}"/>
                </a:ext>
              </a:extLst>
            </p:cNvPr>
            <p:cNvSpPr/>
            <p:nvPr/>
          </p:nvSpPr>
          <p:spPr>
            <a:xfrm>
              <a:off x="2901029" y="1038796"/>
              <a:ext cx="863441" cy="1410271"/>
            </a:xfrm>
            <a:custGeom>
              <a:avLst/>
              <a:gdLst>
                <a:gd name="connsiteX0" fmla="*/ 863441 w 863441"/>
                <a:gd name="connsiteY0" fmla="*/ 1243775 h 1410271"/>
                <a:gd name="connsiteX1" fmla="*/ 509111 w 863441"/>
                <a:gd name="connsiteY1" fmla="*/ 1124712 h 1410271"/>
                <a:gd name="connsiteX2" fmla="*/ 454819 w 863441"/>
                <a:gd name="connsiteY2" fmla="*/ 1410272 h 1410271"/>
                <a:gd name="connsiteX3" fmla="*/ 0 w 863441"/>
                <a:gd name="connsiteY3" fmla="*/ 166592 h 1410271"/>
                <a:gd name="connsiteX4" fmla="*/ 408718 w 863441"/>
                <a:gd name="connsiteY4" fmla="*/ 0 h 1410271"/>
                <a:gd name="connsiteX5" fmla="*/ 863441 w 863441"/>
                <a:gd name="connsiteY5" fmla="*/ 1243775 h 141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3441" h="1410271">
                  <a:moveTo>
                    <a:pt x="863441" y="1243775"/>
                  </a:moveTo>
                  <a:cubicBezTo>
                    <a:pt x="771811" y="1207199"/>
                    <a:pt x="600742" y="1161383"/>
                    <a:pt x="509111" y="1124712"/>
                  </a:cubicBezTo>
                  <a:cubicBezTo>
                    <a:pt x="464534" y="1216819"/>
                    <a:pt x="499300" y="1318165"/>
                    <a:pt x="454819" y="1410272"/>
                  </a:cubicBezTo>
                  <a:cubicBezTo>
                    <a:pt x="150019" y="1033748"/>
                    <a:pt x="30099" y="611315"/>
                    <a:pt x="0" y="166592"/>
                  </a:cubicBezTo>
                  <a:cubicBezTo>
                    <a:pt x="136207" y="111062"/>
                    <a:pt x="272510" y="55531"/>
                    <a:pt x="408718" y="0"/>
                  </a:cubicBezTo>
                  <a:cubicBezTo>
                    <a:pt x="464439" y="446627"/>
                    <a:pt x="587692" y="870585"/>
                    <a:pt x="863441" y="1243775"/>
                  </a:cubicBezTo>
                  <a:close/>
                </a:path>
              </a:pathLst>
            </a:custGeom>
            <a:solidFill>
              <a:srgbClr val="EC1B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5" name="任意多边形: 形状 1054">
              <a:extLst>
                <a:ext uri="{FF2B5EF4-FFF2-40B4-BE49-F238E27FC236}">
                  <a16:creationId xmlns:a16="http://schemas.microsoft.com/office/drawing/2014/main" id="{F980508E-5DC9-9788-B364-433649BD4102}"/>
                </a:ext>
              </a:extLst>
            </p:cNvPr>
            <p:cNvSpPr/>
            <p:nvPr/>
          </p:nvSpPr>
          <p:spPr>
            <a:xfrm>
              <a:off x="2344465" y="355131"/>
              <a:ext cx="1330107" cy="1303893"/>
            </a:xfrm>
            <a:custGeom>
              <a:avLst/>
              <a:gdLst>
                <a:gd name="connsiteX0" fmla="*/ 665054 w 1330107"/>
                <a:gd name="connsiteY0" fmla="*/ 44633 h 1303893"/>
                <a:gd name="connsiteX1" fmla="*/ 805643 w 1330107"/>
                <a:gd name="connsiteY1" fmla="*/ 1961 h 1303893"/>
                <a:gd name="connsiteX2" fmla="*/ 928611 w 1330107"/>
                <a:gd name="connsiteY2" fmla="*/ 104735 h 1303893"/>
                <a:gd name="connsiteX3" fmla="*/ 1073772 w 1330107"/>
                <a:gd name="connsiteY3" fmla="*/ 127310 h 1303893"/>
                <a:gd name="connsiteX4" fmla="*/ 1139971 w 1330107"/>
                <a:gd name="connsiteY4" fmla="*/ 273328 h 1303893"/>
                <a:gd name="connsiteX5" fmla="*/ 1260938 w 1330107"/>
                <a:gd name="connsiteY5" fmla="*/ 356576 h 1303893"/>
                <a:gd name="connsiteX6" fmla="*/ 1257223 w 1330107"/>
                <a:gd name="connsiteY6" fmla="*/ 516787 h 1303893"/>
                <a:gd name="connsiteX7" fmla="*/ 1330089 w 1330107"/>
                <a:gd name="connsiteY7" fmla="*/ 644327 h 1303893"/>
                <a:gd name="connsiteX8" fmla="*/ 1257223 w 1330107"/>
                <a:gd name="connsiteY8" fmla="*/ 787106 h 1303893"/>
                <a:gd name="connsiteX9" fmla="*/ 1267510 w 1330107"/>
                <a:gd name="connsiteY9" fmla="*/ 933601 h 1303893"/>
                <a:gd name="connsiteX10" fmla="*/ 1139875 w 1330107"/>
                <a:gd name="connsiteY10" fmla="*/ 1030565 h 1303893"/>
                <a:gd name="connsiteX11" fmla="*/ 1085583 w 1330107"/>
                <a:gd name="connsiteY11" fmla="*/ 1167059 h 1303893"/>
                <a:gd name="connsiteX12" fmla="*/ 928515 w 1330107"/>
                <a:gd name="connsiteY12" fmla="*/ 1199063 h 1303893"/>
                <a:gd name="connsiteX13" fmla="*/ 820407 w 1330107"/>
                <a:gd name="connsiteY13" fmla="*/ 1298504 h 1303893"/>
                <a:gd name="connsiteX14" fmla="*/ 665054 w 1330107"/>
                <a:gd name="connsiteY14" fmla="*/ 1259261 h 1303893"/>
                <a:gd name="connsiteX15" fmla="*/ 524465 w 1330107"/>
                <a:gd name="connsiteY15" fmla="*/ 1301933 h 1303893"/>
                <a:gd name="connsiteX16" fmla="*/ 401497 w 1330107"/>
                <a:gd name="connsiteY16" fmla="*/ 1199158 h 1303893"/>
                <a:gd name="connsiteX17" fmla="*/ 256336 w 1330107"/>
                <a:gd name="connsiteY17" fmla="*/ 1176584 h 1303893"/>
                <a:gd name="connsiteX18" fmla="*/ 190138 w 1330107"/>
                <a:gd name="connsiteY18" fmla="*/ 1030565 h 1303893"/>
                <a:gd name="connsiteX19" fmla="*/ 69170 w 1330107"/>
                <a:gd name="connsiteY19" fmla="*/ 947317 h 1303893"/>
                <a:gd name="connsiteX20" fmla="*/ 72885 w 1330107"/>
                <a:gd name="connsiteY20" fmla="*/ 787106 h 1303893"/>
                <a:gd name="connsiteX21" fmla="*/ 18 w 1330107"/>
                <a:gd name="connsiteY21" fmla="*/ 659567 h 1303893"/>
                <a:gd name="connsiteX22" fmla="*/ 72885 w 1330107"/>
                <a:gd name="connsiteY22" fmla="*/ 516787 h 1303893"/>
                <a:gd name="connsiteX23" fmla="*/ 62598 w 1330107"/>
                <a:gd name="connsiteY23" fmla="*/ 370292 h 1303893"/>
                <a:gd name="connsiteX24" fmla="*/ 190233 w 1330107"/>
                <a:gd name="connsiteY24" fmla="*/ 273328 h 1303893"/>
                <a:gd name="connsiteX25" fmla="*/ 244525 w 1330107"/>
                <a:gd name="connsiteY25" fmla="*/ 136835 h 1303893"/>
                <a:gd name="connsiteX26" fmla="*/ 401592 w 1330107"/>
                <a:gd name="connsiteY26" fmla="*/ 104831 h 1303893"/>
                <a:gd name="connsiteX27" fmla="*/ 509701 w 1330107"/>
                <a:gd name="connsiteY27" fmla="*/ 5390 h 1303893"/>
                <a:gd name="connsiteX28" fmla="*/ 665054 w 1330107"/>
                <a:gd name="connsiteY28" fmla="*/ 44633 h 1303893"/>
                <a:gd name="connsiteX29" fmla="*/ 665054 w 1330107"/>
                <a:gd name="connsiteY29" fmla="*/ 44633 h 1303893"/>
                <a:gd name="connsiteX30" fmla="*/ 665911 w 1330107"/>
                <a:gd name="connsiteY30" fmla="*/ 194366 h 1303893"/>
                <a:gd name="connsiteX31" fmla="*/ 200996 w 1330107"/>
                <a:gd name="connsiteY31" fmla="*/ 659281 h 1303893"/>
                <a:gd name="connsiteX32" fmla="*/ 665911 w 1330107"/>
                <a:gd name="connsiteY32" fmla="*/ 1124196 h 1303893"/>
                <a:gd name="connsiteX33" fmla="*/ 1130826 w 1330107"/>
                <a:gd name="connsiteY33" fmla="*/ 659281 h 1303893"/>
                <a:gd name="connsiteX34" fmla="*/ 665911 w 1330107"/>
                <a:gd name="connsiteY34" fmla="*/ 194366 h 130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330107" h="1303893">
                  <a:moveTo>
                    <a:pt x="665054" y="44633"/>
                  </a:moveTo>
                  <a:cubicBezTo>
                    <a:pt x="710393" y="42061"/>
                    <a:pt x="754684" y="-10708"/>
                    <a:pt x="805643" y="1961"/>
                  </a:cubicBezTo>
                  <a:cubicBezTo>
                    <a:pt x="866127" y="14438"/>
                    <a:pt x="886034" y="82161"/>
                    <a:pt x="928611" y="104735"/>
                  </a:cubicBezTo>
                  <a:cubicBezTo>
                    <a:pt x="970521" y="122071"/>
                    <a:pt x="1033386" y="93782"/>
                    <a:pt x="1073772" y="127310"/>
                  </a:cubicBezTo>
                  <a:cubicBezTo>
                    <a:pt x="1122825" y="164838"/>
                    <a:pt x="1111491" y="234466"/>
                    <a:pt x="1139971" y="273328"/>
                  </a:cubicBezTo>
                  <a:cubicBezTo>
                    <a:pt x="1170260" y="307142"/>
                    <a:pt x="1239221" y="308856"/>
                    <a:pt x="1260938" y="356576"/>
                  </a:cubicBezTo>
                  <a:cubicBezTo>
                    <a:pt x="1288846" y="411631"/>
                    <a:pt x="1248365" y="469448"/>
                    <a:pt x="1257223" y="516787"/>
                  </a:cubicBezTo>
                  <a:cubicBezTo>
                    <a:pt x="1269796" y="560411"/>
                    <a:pt x="1331137" y="591844"/>
                    <a:pt x="1330089" y="644327"/>
                  </a:cubicBezTo>
                  <a:cubicBezTo>
                    <a:pt x="1331328" y="706049"/>
                    <a:pt x="1269796" y="740624"/>
                    <a:pt x="1257223" y="787106"/>
                  </a:cubicBezTo>
                  <a:cubicBezTo>
                    <a:pt x="1249603" y="831874"/>
                    <a:pt x="1291228" y="886833"/>
                    <a:pt x="1267510" y="933601"/>
                  </a:cubicBezTo>
                  <a:cubicBezTo>
                    <a:pt x="1241888" y="989798"/>
                    <a:pt x="1171403" y="994180"/>
                    <a:pt x="1139875" y="1030565"/>
                  </a:cubicBezTo>
                  <a:cubicBezTo>
                    <a:pt x="1113586" y="1067618"/>
                    <a:pt x="1127302" y="1135150"/>
                    <a:pt x="1085583" y="1167059"/>
                  </a:cubicBezTo>
                  <a:cubicBezTo>
                    <a:pt x="1038148" y="1206492"/>
                    <a:pt x="972712" y="1179917"/>
                    <a:pt x="928515" y="1199063"/>
                  </a:cubicBezTo>
                  <a:cubicBezTo>
                    <a:pt x="888796" y="1221065"/>
                    <a:pt x="871747" y="1287836"/>
                    <a:pt x="820407" y="1298504"/>
                  </a:cubicBezTo>
                  <a:cubicBezTo>
                    <a:pt x="760495" y="1313458"/>
                    <a:pt x="713155" y="1261166"/>
                    <a:pt x="665054" y="1259261"/>
                  </a:cubicBezTo>
                  <a:cubicBezTo>
                    <a:pt x="619715" y="1261832"/>
                    <a:pt x="575424" y="1314601"/>
                    <a:pt x="524465" y="1301933"/>
                  </a:cubicBezTo>
                  <a:cubicBezTo>
                    <a:pt x="463981" y="1289455"/>
                    <a:pt x="444074" y="1221732"/>
                    <a:pt x="401497" y="1199158"/>
                  </a:cubicBezTo>
                  <a:cubicBezTo>
                    <a:pt x="359587" y="1181822"/>
                    <a:pt x="296722" y="1210112"/>
                    <a:pt x="256336" y="1176584"/>
                  </a:cubicBezTo>
                  <a:cubicBezTo>
                    <a:pt x="207282" y="1139055"/>
                    <a:pt x="218617" y="1069427"/>
                    <a:pt x="190138" y="1030565"/>
                  </a:cubicBezTo>
                  <a:cubicBezTo>
                    <a:pt x="159848" y="996752"/>
                    <a:pt x="90887" y="995037"/>
                    <a:pt x="69170" y="947317"/>
                  </a:cubicBezTo>
                  <a:cubicBezTo>
                    <a:pt x="41262" y="892262"/>
                    <a:pt x="81743" y="834446"/>
                    <a:pt x="72885" y="787106"/>
                  </a:cubicBezTo>
                  <a:cubicBezTo>
                    <a:pt x="60312" y="743482"/>
                    <a:pt x="-1029" y="712049"/>
                    <a:pt x="18" y="659567"/>
                  </a:cubicBezTo>
                  <a:cubicBezTo>
                    <a:pt x="-1220" y="597845"/>
                    <a:pt x="60312" y="563269"/>
                    <a:pt x="72885" y="516787"/>
                  </a:cubicBezTo>
                  <a:cubicBezTo>
                    <a:pt x="80505" y="472019"/>
                    <a:pt x="38880" y="417060"/>
                    <a:pt x="62598" y="370292"/>
                  </a:cubicBezTo>
                  <a:cubicBezTo>
                    <a:pt x="88220" y="314190"/>
                    <a:pt x="158705" y="309713"/>
                    <a:pt x="190233" y="273328"/>
                  </a:cubicBezTo>
                  <a:cubicBezTo>
                    <a:pt x="216522" y="236276"/>
                    <a:pt x="202806" y="168743"/>
                    <a:pt x="244525" y="136835"/>
                  </a:cubicBezTo>
                  <a:cubicBezTo>
                    <a:pt x="291960" y="97401"/>
                    <a:pt x="357396" y="123976"/>
                    <a:pt x="401592" y="104831"/>
                  </a:cubicBezTo>
                  <a:cubicBezTo>
                    <a:pt x="441312" y="82828"/>
                    <a:pt x="458362" y="16058"/>
                    <a:pt x="509701" y="5390"/>
                  </a:cubicBezTo>
                  <a:cubicBezTo>
                    <a:pt x="569613" y="-9660"/>
                    <a:pt x="616953" y="42728"/>
                    <a:pt x="665054" y="44633"/>
                  </a:cubicBezTo>
                  <a:lnTo>
                    <a:pt x="665054" y="44633"/>
                  </a:lnTo>
                  <a:close/>
                  <a:moveTo>
                    <a:pt x="665911" y="194366"/>
                  </a:moveTo>
                  <a:cubicBezTo>
                    <a:pt x="409117" y="194366"/>
                    <a:pt x="200996" y="402487"/>
                    <a:pt x="200996" y="659281"/>
                  </a:cubicBezTo>
                  <a:cubicBezTo>
                    <a:pt x="200996" y="916075"/>
                    <a:pt x="409117" y="1124196"/>
                    <a:pt x="665911" y="1124196"/>
                  </a:cubicBezTo>
                  <a:cubicBezTo>
                    <a:pt x="922705" y="1124196"/>
                    <a:pt x="1130826" y="916075"/>
                    <a:pt x="1130826" y="659281"/>
                  </a:cubicBezTo>
                  <a:cubicBezTo>
                    <a:pt x="1130826" y="402487"/>
                    <a:pt x="922705" y="194366"/>
                    <a:pt x="665911" y="194366"/>
                  </a:cubicBezTo>
                  <a:close/>
                </a:path>
              </a:pathLst>
            </a:custGeom>
            <a:solidFill>
              <a:srgbClr val="FFB6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6" name="任意多边形: 形状 1055">
              <a:extLst>
                <a:ext uri="{FF2B5EF4-FFF2-40B4-BE49-F238E27FC236}">
                  <a16:creationId xmlns:a16="http://schemas.microsoft.com/office/drawing/2014/main" id="{E1E73E96-0B53-6CEC-0F99-4C65BB613E0D}"/>
                </a:ext>
              </a:extLst>
            </p:cNvPr>
            <p:cNvSpPr/>
            <p:nvPr/>
          </p:nvSpPr>
          <p:spPr>
            <a:xfrm>
              <a:off x="2401521" y="411011"/>
              <a:ext cx="1215900" cy="1191943"/>
            </a:xfrm>
            <a:custGeom>
              <a:avLst/>
              <a:gdLst>
                <a:gd name="connsiteX0" fmla="*/ 607998 w 1215900"/>
                <a:gd name="connsiteY0" fmla="*/ 40855 h 1191943"/>
                <a:gd name="connsiteX1" fmla="*/ 736490 w 1215900"/>
                <a:gd name="connsiteY1" fmla="*/ 1802 h 1191943"/>
                <a:gd name="connsiteX2" fmla="*/ 848885 w 1215900"/>
                <a:gd name="connsiteY2" fmla="*/ 95814 h 1191943"/>
                <a:gd name="connsiteX3" fmla="*/ 981568 w 1215900"/>
                <a:gd name="connsiteY3" fmla="*/ 116388 h 1191943"/>
                <a:gd name="connsiteX4" fmla="*/ 1042052 w 1215900"/>
                <a:gd name="connsiteY4" fmla="*/ 249833 h 1191943"/>
                <a:gd name="connsiteX5" fmla="*/ 1152638 w 1215900"/>
                <a:gd name="connsiteY5" fmla="*/ 325938 h 1191943"/>
                <a:gd name="connsiteX6" fmla="*/ 1149208 w 1215900"/>
                <a:gd name="connsiteY6" fmla="*/ 472432 h 1191943"/>
                <a:gd name="connsiteX7" fmla="*/ 1215883 w 1215900"/>
                <a:gd name="connsiteY7" fmla="*/ 589018 h 1191943"/>
                <a:gd name="connsiteX8" fmla="*/ 1149208 w 1215900"/>
                <a:gd name="connsiteY8" fmla="*/ 719511 h 1191943"/>
                <a:gd name="connsiteX9" fmla="*/ 1158638 w 1215900"/>
                <a:gd name="connsiteY9" fmla="*/ 853432 h 1191943"/>
                <a:gd name="connsiteX10" fmla="*/ 1041957 w 1215900"/>
                <a:gd name="connsiteY10" fmla="*/ 942110 h 1191943"/>
                <a:gd name="connsiteX11" fmla="*/ 992332 w 1215900"/>
                <a:gd name="connsiteY11" fmla="*/ 1066888 h 1191943"/>
                <a:gd name="connsiteX12" fmla="*/ 848790 w 1215900"/>
                <a:gd name="connsiteY12" fmla="*/ 1096129 h 1191943"/>
                <a:gd name="connsiteX13" fmla="*/ 749920 w 1215900"/>
                <a:gd name="connsiteY13" fmla="*/ 1186998 h 1191943"/>
                <a:gd name="connsiteX14" fmla="*/ 607903 w 1215900"/>
                <a:gd name="connsiteY14" fmla="*/ 1151089 h 1191943"/>
                <a:gd name="connsiteX15" fmla="*/ 479410 w 1215900"/>
                <a:gd name="connsiteY15" fmla="*/ 1190141 h 1191943"/>
                <a:gd name="connsiteX16" fmla="*/ 367015 w 1215900"/>
                <a:gd name="connsiteY16" fmla="*/ 1096129 h 1191943"/>
                <a:gd name="connsiteX17" fmla="*/ 234332 w 1215900"/>
                <a:gd name="connsiteY17" fmla="*/ 1075555 h 1191943"/>
                <a:gd name="connsiteX18" fmla="*/ 173848 w 1215900"/>
                <a:gd name="connsiteY18" fmla="*/ 942110 h 1191943"/>
                <a:gd name="connsiteX19" fmla="*/ 63263 w 1215900"/>
                <a:gd name="connsiteY19" fmla="*/ 866005 h 1191943"/>
                <a:gd name="connsiteX20" fmla="*/ 66692 w 1215900"/>
                <a:gd name="connsiteY20" fmla="*/ 719511 h 1191943"/>
                <a:gd name="connsiteX21" fmla="*/ 17 w 1215900"/>
                <a:gd name="connsiteY21" fmla="*/ 602925 h 1191943"/>
                <a:gd name="connsiteX22" fmla="*/ 66692 w 1215900"/>
                <a:gd name="connsiteY22" fmla="*/ 472432 h 1191943"/>
                <a:gd name="connsiteX23" fmla="*/ 57263 w 1215900"/>
                <a:gd name="connsiteY23" fmla="*/ 338511 h 1191943"/>
                <a:gd name="connsiteX24" fmla="*/ 173944 w 1215900"/>
                <a:gd name="connsiteY24" fmla="*/ 249833 h 1191943"/>
                <a:gd name="connsiteX25" fmla="*/ 223569 w 1215900"/>
                <a:gd name="connsiteY25" fmla="*/ 125056 h 1191943"/>
                <a:gd name="connsiteX26" fmla="*/ 367111 w 1215900"/>
                <a:gd name="connsiteY26" fmla="*/ 95814 h 1191943"/>
                <a:gd name="connsiteX27" fmla="*/ 465980 w 1215900"/>
                <a:gd name="connsiteY27" fmla="*/ 4945 h 1191943"/>
                <a:gd name="connsiteX28" fmla="*/ 607998 w 1215900"/>
                <a:gd name="connsiteY28" fmla="*/ 40855 h 1191943"/>
                <a:gd name="connsiteX29" fmla="*/ 607998 w 1215900"/>
                <a:gd name="connsiteY29" fmla="*/ 40855 h 1191943"/>
                <a:gd name="connsiteX30" fmla="*/ 608760 w 1215900"/>
                <a:gd name="connsiteY30" fmla="*/ 177729 h 1191943"/>
                <a:gd name="connsiteX31" fmla="*/ 183659 w 1215900"/>
                <a:gd name="connsiteY31" fmla="*/ 602830 h 1191943"/>
                <a:gd name="connsiteX32" fmla="*/ 608760 w 1215900"/>
                <a:gd name="connsiteY32" fmla="*/ 1027930 h 1191943"/>
                <a:gd name="connsiteX33" fmla="*/ 1033861 w 1215900"/>
                <a:gd name="connsiteY33" fmla="*/ 602830 h 1191943"/>
                <a:gd name="connsiteX34" fmla="*/ 608760 w 1215900"/>
                <a:gd name="connsiteY34" fmla="*/ 177729 h 119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5900" h="1191943">
                  <a:moveTo>
                    <a:pt x="607998" y="40855"/>
                  </a:moveTo>
                  <a:cubicBezTo>
                    <a:pt x="649432" y="38473"/>
                    <a:pt x="690008" y="-9818"/>
                    <a:pt x="736490" y="1802"/>
                  </a:cubicBezTo>
                  <a:cubicBezTo>
                    <a:pt x="791735" y="13232"/>
                    <a:pt x="810023" y="75145"/>
                    <a:pt x="848885" y="95814"/>
                  </a:cubicBezTo>
                  <a:cubicBezTo>
                    <a:pt x="887271" y="111625"/>
                    <a:pt x="944707" y="85717"/>
                    <a:pt x="981568" y="116388"/>
                  </a:cubicBezTo>
                  <a:cubicBezTo>
                    <a:pt x="1026431" y="150678"/>
                    <a:pt x="1016049" y="214400"/>
                    <a:pt x="1042052" y="249833"/>
                  </a:cubicBezTo>
                  <a:cubicBezTo>
                    <a:pt x="1069770" y="280789"/>
                    <a:pt x="1132730" y="282313"/>
                    <a:pt x="1152638" y="325938"/>
                  </a:cubicBezTo>
                  <a:cubicBezTo>
                    <a:pt x="1178165" y="376230"/>
                    <a:pt x="1141207" y="429189"/>
                    <a:pt x="1149208" y="472432"/>
                  </a:cubicBezTo>
                  <a:cubicBezTo>
                    <a:pt x="1160734" y="512342"/>
                    <a:pt x="1216836" y="541108"/>
                    <a:pt x="1215883" y="589018"/>
                  </a:cubicBezTo>
                  <a:cubicBezTo>
                    <a:pt x="1217026" y="645406"/>
                    <a:pt x="1160734" y="677029"/>
                    <a:pt x="1149208" y="719511"/>
                  </a:cubicBezTo>
                  <a:cubicBezTo>
                    <a:pt x="1142255" y="760468"/>
                    <a:pt x="1180355" y="810665"/>
                    <a:pt x="1158638" y="853432"/>
                  </a:cubicBezTo>
                  <a:cubicBezTo>
                    <a:pt x="1135207" y="904772"/>
                    <a:pt x="1070818" y="908773"/>
                    <a:pt x="1041957" y="942110"/>
                  </a:cubicBezTo>
                  <a:cubicBezTo>
                    <a:pt x="1017954" y="976019"/>
                    <a:pt x="1030432" y="1037741"/>
                    <a:pt x="992332" y="1066888"/>
                  </a:cubicBezTo>
                  <a:cubicBezTo>
                    <a:pt x="948898" y="1102987"/>
                    <a:pt x="889176" y="1078699"/>
                    <a:pt x="848790" y="1096129"/>
                  </a:cubicBezTo>
                  <a:cubicBezTo>
                    <a:pt x="812500" y="1116227"/>
                    <a:pt x="796879" y="1177282"/>
                    <a:pt x="749920" y="1186998"/>
                  </a:cubicBezTo>
                  <a:cubicBezTo>
                    <a:pt x="695152" y="1200714"/>
                    <a:pt x="651813" y="1152803"/>
                    <a:pt x="607903" y="1151089"/>
                  </a:cubicBezTo>
                  <a:cubicBezTo>
                    <a:pt x="566469" y="1153470"/>
                    <a:pt x="525892" y="1201762"/>
                    <a:pt x="479410" y="1190141"/>
                  </a:cubicBezTo>
                  <a:cubicBezTo>
                    <a:pt x="424165" y="1178711"/>
                    <a:pt x="405877" y="1116799"/>
                    <a:pt x="367015" y="1096129"/>
                  </a:cubicBezTo>
                  <a:cubicBezTo>
                    <a:pt x="328630" y="1080318"/>
                    <a:pt x="271194" y="1106226"/>
                    <a:pt x="234332" y="1075555"/>
                  </a:cubicBezTo>
                  <a:cubicBezTo>
                    <a:pt x="189469" y="1041265"/>
                    <a:pt x="199851" y="977543"/>
                    <a:pt x="173848" y="942110"/>
                  </a:cubicBezTo>
                  <a:cubicBezTo>
                    <a:pt x="146131" y="911154"/>
                    <a:pt x="83170" y="909630"/>
                    <a:pt x="63263" y="866005"/>
                  </a:cubicBezTo>
                  <a:cubicBezTo>
                    <a:pt x="37736" y="815713"/>
                    <a:pt x="74693" y="762754"/>
                    <a:pt x="66692" y="719511"/>
                  </a:cubicBezTo>
                  <a:cubicBezTo>
                    <a:pt x="55167" y="679601"/>
                    <a:pt x="-935" y="650836"/>
                    <a:pt x="17" y="602925"/>
                  </a:cubicBezTo>
                  <a:cubicBezTo>
                    <a:pt x="-1126" y="546537"/>
                    <a:pt x="55167" y="514914"/>
                    <a:pt x="66692" y="472432"/>
                  </a:cubicBezTo>
                  <a:cubicBezTo>
                    <a:pt x="73645" y="431475"/>
                    <a:pt x="35545" y="381278"/>
                    <a:pt x="57263" y="338511"/>
                  </a:cubicBezTo>
                  <a:cubicBezTo>
                    <a:pt x="80694" y="287171"/>
                    <a:pt x="145083" y="283171"/>
                    <a:pt x="173944" y="249833"/>
                  </a:cubicBezTo>
                  <a:cubicBezTo>
                    <a:pt x="197947" y="215924"/>
                    <a:pt x="185469" y="154202"/>
                    <a:pt x="223569" y="125056"/>
                  </a:cubicBezTo>
                  <a:cubicBezTo>
                    <a:pt x="267003" y="88956"/>
                    <a:pt x="326725" y="113245"/>
                    <a:pt x="367111" y="95814"/>
                  </a:cubicBezTo>
                  <a:cubicBezTo>
                    <a:pt x="403401" y="75716"/>
                    <a:pt x="419022" y="14661"/>
                    <a:pt x="465980" y="4945"/>
                  </a:cubicBezTo>
                  <a:cubicBezTo>
                    <a:pt x="520749" y="-8771"/>
                    <a:pt x="563992" y="39045"/>
                    <a:pt x="607998" y="40855"/>
                  </a:cubicBezTo>
                  <a:lnTo>
                    <a:pt x="607998" y="40855"/>
                  </a:lnTo>
                  <a:close/>
                  <a:moveTo>
                    <a:pt x="608760" y="177729"/>
                  </a:moveTo>
                  <a:cubicBezTo>
                    <a:pt x="373969" y="177729"/>
                    <a:pt x="183659" y="368038"/>
                    <a:pt x="183659" y="602830"/>
                  </a:cubicBezTo>
                  <a:cubicBezTo>
                    <a:pt x="183659" y="837621"/>
                    <a:pt x="373969" y="1027930"/>
                    <a:pt x="608760" y="1027930"/>
                  </a:cubicBezTo>
                  <a:cubicBezTo>
                    <a:pt x="843551" y="1027930"/>
                    <a:pt x="1033861" y="837621"/>
                    <a:pt x="1033861" y="602830"/>
                  </a:cubicBezTo>
                  <a:cubicBezTo>
                    <a:pt x="1033861" y="368038"/>
                    <a:pt x="843551" y="177729"/>
                    <a:pt x="608760" y="177729"/>
                  </a:cubicBezTo>
                  <a:close/>
                </a:path>
              </a:pathLst>
            </a:custGeom>
            <a:solidFill>
              <a:srgbClr val="FFEB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7" name="任意多边形: 形状 1056">
              <a:extLst>
                <a:ext uri="{FF2B5EF4-FFF2-40B4-BE49-F238E27FC236}">
                  <a16:creationId xmlns:a16="http://schemas.microsoft.com/office/drawing/2014/main" id="{FF14670C-1594-EEF6-6414-CAD12A4D15DC}"/>
                </a:ext>
              </a:extLst>
            </p:cNvPr>
            <p:cNvSpPr/>
            <p:nvPr/>
          </p:nvSpPr>
          <p:spPr>
            <a:xfrm rot="-792896">
              <a:off x="2572740" y="570452"/>
              <a:ext cx="873425" cy="873425"/>
            </a:xfrm>
            <a:custGeom>
              <a:avLst/>
              <a:gdLst>
                <a:gd name="connsiteX0" fmla="*/ 873425 w 873425"/>
                <a:gd name="connsiteY0" fmla="*/ 436713 h 873425"/>
                <a:gd name="connsiteX1" fmla="*/ 436712 w 873425"/>
                <a:gd name="connsiteY1" fmla="*/ 873425 h 873425"/>
                <a:gd name="connsiteX2" fmla="*/ 0 w 873425"/>
                <a:gd name="connsiteY2" fmla="*/ 436713 h 873425"/>
                <a:gd name="connsiteX3" fmla="*/ 436712 w 873425"/>
                <a:gd name="connsiteY3" fmla="*/ 0 h 873425"/>
                <a:gd name="connsiteX4" fmla="*/ 873425 w 873425"/>
                <a:gd name="connsiteY4" fmla="*/ 436713 h 8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25" h="873425">
                  <a:moveTo>
                    <a:pt x="873425" y="436713"/>
                  </a:moveTo>
                  <a:cubicBezTo>
                    <a:pt x="873425" y="677902"/>
                    <a:pt x="677902" y="873425"/>
                    <a:pt x="436712" y="873425"/>
                  </a:cubicBezTo>
                  <a:cubicBezTo>
                    <a:pt x="195523" y="873425"/>
                    <a:pt x="0" y="677902"/>
                    <a:pt x="0" y="436713"/>
                  </a:cubicBezTo>
                  <a:cubicBezTo>
                    <a:pt x="0" y="195523"/>
                    <a:pt x="195523" y="0"/>
                    <a:pt x="436712" y="0"/>
                  </a:cubicBezTo>
                  <a:cubicBezTo>
                    <a:pt x="677902" y="0"/>
                    <a:pt x="873425" y="195523"/>
                    <a:pt x="873425" y="436713"/>
                  </a:cubicBezTo>
                  <a:close/>
                </a:path>
              </a:pathLst>
            </a:custGeom>
            <a:solidFill>
              <a:srgbClr val="FBBA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8" name="任意多边形: 形状 1057">
              <a:extLst>
                <a:ext uri="{FF2B5EF4-FFF2-40B4-BE49-F238E27FC236}">
                  <a16:creationId xmlns:a16="http://schemas.microsoft.com/office/drawing/2014/main" id="{F94F5C77-8DFA-DCF7-F6C7-207FEF8DF7AF}"/>
                </a:ext>
              </a:extLst>
            </p:cNvPr>
            <p:cNvSpPr/>
            <p:nvPr/>
          </p:nvSpPr>
          <p:spPr>
            <a:xfrm>
              <a:off x="2680144" y="570357"/>
              <a:ext cx="766095" cy="750665"/>
            </a:xfrm>
            <a:custGeom>
              <a:avLst/>
              <a:gdLst>
                <a:gd name="connsiteX0" fmla="*/ 329374 w 766095"/>
                <a:gd name="connsiteY0" fmla="*/ 0 h 750665"/>
                <a:gd name="connsiteX1" fmla="*/ 766096 w 766095"/>
                <a:gd name="connsiteY1" fmla="*/ 436721 h 750665"/>
                <a:gd name="connsiteX2" fmla="*/ 632936 w 766095"/>
                <a:gd name="connsiteY2" fmla="*/ 750665 h 750665"/>
                <a:gd name="connsiteX3" fmla="*/ 740283 w 766095"/>
                <a:gd name="connsiteY3" fmla="*/ 463868 h 750665"/>
                <a:gd name="connsiteX4" fmla="*/ 303562 w 766095"/>
                <a:gd name="connsiteY4" fmla="*/ 27146 h 750665"/>
                <a:gd name="connsiteX5" fmla="*/ 0 w 766095"/>
                <a:gd name="connsiteY5" fmla="*/ 149924 h 750665"/>
                <a:gd name="connsiteX6" fmla="*/ 329374 w 766095"/>
                <a:gd name="connsiteY6" fmla="*/ 0 h 75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095" h="750665">
                  <a:moveTo>
                    <a:pt x="329374" y="0"/>
                  </a:moveTo>
                  <a:cubicBezTo>
                    <a:pt x="570547" y="0"/>
                    <a:pt x="766096" y="195548"/>
                    <a:pt x="766096" y="436721"/>
                  </a:cubicBezTo>
                  <a:cubicBezTo>
                    <a:pt x="766096" y="559975"/>
                    <a:pt x="715042" y="671227"/>
                    <a:pt x="632936" y="750665"/>
                  </a:cubicBezTo>
                  <a:cubicBezTo>
                    <a:pt x="699802" y="673894"/>
                    <a:pt x="740283" y="573596"/>
                    <a:pt x="740283" y="463868"/>
                  </a:cubicBezTo>
                  <a:cubicBezTo>
                    <a:pt x="740283" y="222695"/>
                    <a:pt x="544735" y="27146"/>
                    <a:pt x="303562" y="27146"/>
                  </a:cubicBezTo>
                  <a:cubicBezTo>
                    <a:pt x="185547" y="27146"/>
                    <a:pt x="78581" y="73914"/>
                    <a:pt x="0" y="149924"/>
                  </a:cubicBezTo>
                  <a:cubicBezTo>
                    <a:pt x="80105" y="58007"/>
                    <a:pt x="197929" y="0"/>
                    <a:pt x="329374" y="0"/>
                  </a:cubicBezTo>
                  <a:close/>
                </a:path>
              </a:pathLst>
            </a:custGeom>
            <a:solidFill>
              <a:srgbClr val="FFB6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59" name="图形 980">
              <a:extLst>
                <a:ext uri="{FF2B5EF4-FFF2-40B4-BE49-F238E27FC236}">
                  <a16:creationId xmlns:a16="http://schemas.microsoft.com/office/drawing/2014/main" id="{BF4B6A09-8A1D-5E8F-3EDA-DE9A424ED9C1}"/>
                </a:ext>
              </a:extLst>
            </p:cNvPr>
            <p:cNvGrpSpPr/>
            <p:nvPr/>
          </p:nvGrpSpPr>
          <p:grpSpPr>
            <a:xfrm>
              <a:off x="2641091" y="626173"/>
              <a:ext cx="736949" cy="733144"/>
              <a:chOff x="2641091" y="626173"/>
              <a:chExt cx="736949" cy="733144"/>
            </a:xfrm>
            <a:solidFill>
              <a:srgbClr val="FFEB00"/>
            </a:solidFill>
          </p:grpSpPr>
          <p:sp>
            <p:nvSpPr>
              <p:cNvPr id="1060" name="任意多边形: 形状 1059">
                <a:extLst>
                  <a:ext uri="{FF2B5EF4-FFF2-40B4-BE49-F238E27FC236}">
                    <a16:creationId xmlns:a16="http://schemas.microsoft.com/office/drawing/2014/main" id="{CF71E832-C11C-9F30-5C92-DE443B458E0F}"/>
                  </a:ext>
                </a:extLst>
              </p:cNvPr>
              <p:cNvSpPr/>
              <p:nvPr/>
            </p:nvSpPr>
            <p:spPr>
              <a:xfrm>
                <a:off x="2920079" y="1284537"/>
                <a:ext cx="59054" cy="46488"/>
              </a:xfrm>
              <a:custGeom>
                <a:avLst/>
                <a:gdLst>
                  <a:gd name="connsiteX0" fmla="*/ 38386 w 59054"/>
                  <a:gd name="connsiteY0" fmla="*/ 12291 h 46488"/>
                  <a:gd name="connsiteX1" fmla="*/ 59055 w 59054"/>
                  <a:gd name="connsiteY1" fmla="*/ 46486 h 46488"/>
                  <a:gd name="connsiteX2" fmla="*/ 20669 w 59054"/>
                  <a:gd name="connsiteY2" fmla="*/ 34199 h 46488"/>
                  <a:gd name="connsiteX3" fmla="*/ 0 w 59054"/>
                  <a:gd name="connsiteY3" fmla="*/ 4 h 46488"/>
                  <a:gd name="connsiteX4" fmla="*/ 38386 w 59054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4" h="46488">
                    <a:moveTo>
                      <a:pt x="38386" y="12291"/>
                    </a:moveTo>
                    <a:cubicBezTo>
                      <a:pt x="54673" y="25150"/>
                      <a:pt x="59055" y="46486"/>
                      <a:pt x="59055" y="46486"/>
                    </a:cubicBezTo>
                    <a:cubicBezTo>
                      <a:pt x="59055" y="46486"/>
                      <a:pt x="36957" y="46962"/>
                      <a:pt x="20669" y="34199"/>
                    </a:cubicBezTo>
                    <a:cubicBezTo>
                      <a:pt x="4381" y="21340"/>
                      <a:pt x="0" y="4"/>
                      <a:pt x="0" y="4"/>
                    </a:cubicBezTo>
                    <a:cubicBezTo>
                      <a:pt x="0" y="4"/>
                      <a:pt x="22098" y="-568"/>
                      <a:pt x="38386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1" name="任意多边形: 形状 1060">
                <a:extLst>
                  <a:ext uri="{FF2B5EF4-FFF2-40B4-BE49-F238E27FC236}">
                    <a16:creationId xmlns:a16="http://schemas.microsoft.com/office/drawing/2014/main" id="{0A2BC651-0472-1F58-B09F-BD34FAB7F1D8}"/>
                  </a:ext>
                </a:extLst>
              </p:cNvPr>
              <p:cNvSpPr/>
              <p:nvPr/>
            </p:nvSpPr>
            <p:spPr>
              <a:xfrm>
                <a:off x="2907791" y="1327303"/>
                <a:ext cx="71342" cy="32013"/>
              </a:xfrm>
              <a:custGeom>
                <a:avLst/>
                <a:gdLst>
                  <a:gd name="connsiteX0" fmla="*/ 30956 w 71342"/>
                  <a:gd name="connsiteY0" fmla="*/ 2862 h 32013"/>
                  <a:gd name="connsiteX1" fmla="*/ 71342 w 71342"/>
                  <a:gd name="connsiteY1" fmla="*/ 3624 h 32013"/>
                  <a:gd name="connsiteX2" fmla="*/ 40386 w 71342"/>
                  <a:gd name="connsiteY2" fmla="*/ 29151 h 32013"/>
                  <a:gd name="connsiteX3" fmla="*/ 0 w 71342"/>
                  <a:gd name="connsiteY3" fmla="*/ 28389 h 32013"/>
                  <a:gd name="connsiteX4" fmla="*/ 3095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30956" y="2862"/>
                    </a:moveTo>
                    <a:cubicBezTo>
                      <a:pt x="50673" y="-3996"/>
                      <a:pt x="71342" y="3624"/>
                      <a:pt x="71342" y="3624"/>
                    </a:cubicBezTo>
                    <a:cubicBezTo>
                      <a:pt x="71342" y="3624"/>
                      <a:pt x="60103" y="22389"/>
                      <a:pt x="40386" y="29151"/>
                    </a:cubicBezTo>
                    <a:cubicBezTo>
                      <a:pt x="20669" y="36009"/>
                      <a:pt x="0" y="28389"/>
                      <a:pt x="0" y="28389"/>
                    </a:cubicBezTo>
                    <a:cubicBezTo>
                      <a:pt x="0" y="28389"/>
                      <a:pt x="11335" y="9720"/>
                      <a:pt x="3095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2" name="任意多边形: 形状 1061">
                <a:extLst>
                  <a:ext uri="{FF2B5EF4-FFF2-40B4-BE49-F238E27FC236}">
                    <a16:creationId xmlns:a16="http://schemas.microsoft.com/office/drawing/2014/main" id="{DAD0880C-4FC4-A9EF-826F-F1A09DAC531D}"/>
                  </a:ext>
                </a:extLst>
              </p:cNvPr>
              <p:cNvSpPr/>
              <p:nvPr/>
            </p:nvSpPr>
            <p:spPr>
              <a:xfrm>
                <a:off x="2858547" y="1262062"/>
                <a:ext cx="52006" cy="54101"/>
              </a:xfrm>
              <a:custGeom>
                <a:avLst/>
                <a:gdLst>
                  <a:gd name="connsiteX0" fmla="*/ 36291 w 52006"/>
                  <a:gd name="connsiteY0" fmla="*/ 17431 h 54101"/>
                  <a:gd name="connsiteX1" fmla="*/ 52007 w 52006"/>
                  <a:gd name="connsiteY1" fmla="*/ 54102 h 54101"/>
                  <a:gd name="connsiteX2" fmla="*/ 15716 w 52006"/>
                  <a:gd name="connsiteY2" fmla="*/ 36671 h 54101"/>
                  <a:gd name="connsiteX3" fmla="*/ 0 w 52006"/>
                  <a:gd name="connsiteY3" fmla="*/ 0 h 54101"/>
                  <a:gd name="connsiteX4" fmla="*/ 36291 w 52006"/>
                  <a:gd name="connsiteY4" fmla="*/ 17431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1">
                    <a:moveTo>
                      <a:pt x="36291" y="17431"/>
                    </a:moveTo>
                    <a:cubicBezTo>
                      <a:pt x="50673" y="32385"/>
                      <a:pt x="52007" y="54102"/>
                      <a:pt x="52007" y="54102"/>
                    </a:cubicBezTo>
                    <a:cubicBezTo>
                      <a:pt x="52007" y="54102"/>
                      <a:pt x="30004" y="51625"/>
                      <a:pt x="15716" y="36671"/>
                    </a:cubicBezTo>
                    <a:cubicBezTo>
                      <a:pt x="1334" y="21717"/>
                      <a:pt x="0" y="0"/>
                      <a:pt x="0" y="0"/>
                    </a:cubicBezTo>
                    <a:cubicBezTo>
                      <a:pt x="0" y="0"/>
                      <a:pt x="21908" y="2572"/>
                      <a:pt x="36291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3" name="任意多边形: 形状 1062">
                <a:extLst>
                  <a:ext uri="{FF2B5EF4-FFF2-40B4-BE49-F238E27FC236}">
                    <a16:creationId xmlns:a16="http://schemas.microsoft.com/office/drawing/2014/main" id="{7F4911B3-F71E-4C10-78FD-8601C0C02B63}"/>
                  </a:ext>
                </a:extLst>
              </p:cNvPr>
              <p:cNvSpPr/>
              <p:nvPr/>
            </p:nvSpPr>
            <p:spPr>
              <a:xfrm>
                <a:off x="2836449" y="1308921"/>
                <a:ext cx="74104" cy="29345"/>
              </a:xfrm>
              <a:custGeom>
                <a:avLst/>
                <a:gdLst>
                  <a:gd name="connsiteX0" fmla="*/ 34195 w 74104"/>
                  <a:gd name="connsiteY0" fmla="*/ 957 h 29345"/>
                  <a:gd name="connsiteX1" fmla="*/ 74104 w 74104"/>
                  <a:gd name="connsiteY1" fmla="*/ 7243 h 29345"/>
                  <a:gd name="connsiteX2" fmla="*/ 39910 w 74104"/>
                  <a:gd name="connsiteY2" fmla="*/ 28389 h 29345"/>
                  <a:gd name="connsiteX3" fmla="*/ 0 w 74104"/>
                  <a:gd name="connsiteY3" fmla="*/ 22102 h 29345"/>
                  <a:gd name="connsiteX4" fmla="*/ 34195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4195" y="957"/>
                    </a:moveTo>
                    <a:cubicBezTo>
                      <a:pt x="54673" y="-3139"/>
                      <a:pt x="74104" y="7243"/>
                      <a:pt x="74104" y="7243"/>
                    </a:cubicBezTo>
                    <a:cubicBezTo>
                      <a:pt x="74104" y="7243"/>
                      <a:pt x="60388" y="24293"/>
                      <a:pt x="39910" y="28389"/>
                    </a:cubicBezTo>
                    <a:cubicBezTo>
                      <a:pt x="19431" y="32484"/>
                      <a:pt x="0" y="22102"/>
                      <a:pt x="0" y="22102"/>
                    </a:cubicBezTo>
                    <a:cubicBezTo>
                      <a:pt x="0" y="22102"/>
                      <a:pt x="13716" y="5052"/>
                      <a:pt x="34195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4" name="任意多边形: 形状 1063">
                <a:extLst>
                  <a:ext uri="{FF2B5EF4-FFF2-40B4-BE49-F238E27FC236}">
                    <a16:creationId xmlns:a16="http://schemas.microsoft.com/office/drawing/2014/main" id="{D128B63B-5DA5-9475-E5DB-C022EAD6DE9A}"/>
                  </a:ext>
                </a:extLst>
              </p:cNvPr>
              <p:cNvSpPr/>
              <p:nvPr/>
            </p:nvSpPr>
            <p:spPr>
              <a:xfrm>
                <a:off x="2811524" y="1231868"/>
                <a:ext cx="42992" cy="61436"/>
              </a:xfrm>
              <a:custGeom>
                <a:avLst/>
                <a:gdLst>
                  <a:gd name="connsiteX0" fmla="*/ 33212 w 42992"/>
                  <a:gd name="connsiteY0" fmla="*/ 22860 h 61436"/>
                  <a:gd name="connsiteX1" fmla="*/ 42833 w 42992"/>
                  <a:gd name="connsiteY1" fmla="*/ 61436 h 61436"/>
                  <a:gd name="connsiteX2" fmla="*/ 9781 w 42992"/>
                  <a:gd name="connsiteY2" fmla="*/ 38576 h 61436"/>
                  <a:gd name="connsiteX3" fmla="*/ 160 w 42992"/>
                  <a:gd name="connsiteY3" fmla="*/ 0 h 61436"/>
                  <a:gd name="connsiteX4" fmla="*/ 33212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33212" y="22860"/>
                    </a:moveTo>
                    <a:cubicBezTo>
                      <a:pt x="45023" y="39814"/>
                      <a:pt x="42833" y="61436"/>
                      <a:pt x="42833" y="61436"/>
                    </a:cubicBezTo>
                    <a:cubicBezTo>
                      <a:pt x="42833" y="61436"/>
                      <a:pt x="21592" y="55531"/>
                      <a:pt x="9781" y="38576"/>
                    </a:cubicBezTo>
                    <a:cubicBezTo>
                      <a:pt x="-2030" y="21622"/>
                      <a:pt x="160" y="0"/>
                      <a:pt x="160" y="0"/>
                    </a:cubicBezTo>
                    <a:cubicBezTo>
                      <a:pt x="160" y="0"/>
                      <a:pt x="21401" y="5905"/>
                      <a:pt x="33212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5" name="任意多边形: 形状 1064">
                <a:extLst>
                  <a:ext uri="{FF2B5EF4-FFF2-40B4-BE49-F238E27FC236}">
                    <a16:creationId xmlns:a16="http://schemas.microsoft.com/office/drawing/2014/main" id="{F3853B86-6FF2-D799-6FEA-52EB4E698612}"/>
                  </a:ext>
                </a:extLst>
              </p:cNvPr>
              <p:cNvSpPr/>
              <p:nvPr/>
            </p:nvSpPr>
            <p:spPr>
              <a:xfrm>
                <a:off x="2778728" y="1280882"/>
                <a:ext cx="75533" cy="27988"/>
              </a:xfrm>
              <a:custGeom>
                <a:avLst/>
                <a:gdLst>
                  <a:gd name="connsiteX0" fmla="*/ 37147 w 75533"/>
                  <a:gd name="connsiteY0" fmla="*/ 40 h 27988"/>
                  <a:gd name="connsiteX1" fmla="*/ 75533 w 75533"/>
                  <a:gd name="connsiteY1" fmla="*/ 12422 h 27988"/>
                  <a:gd name="connsiteX2" fmla="*/ 38386 w 75533"/>
                  <a:gd name="connsiteY2" fmla="*/ 27948 h 27988"/>
                  <a:gd name="connsiteX3" fmla="*/ 0 w 75533"/>
                  <a:gd name="connsiteY3" fmla="*/ 15566 h 27988"/>
                  <a:gd name="connsiteX4" fmla="*/ 37147 w 75533"/>
                  <a:gd name="connsiteY4" fmla="*/ 40 h 2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8">
                    <a:moveTo>
                      <a:pt x="37147" y="40"/>
                    </a:moveTo>
                    <a:cubicBezTo>
                      <a:pt x="58007" y="-817"/>
                      <a:pt x="75533" y="12422"/>
                      <a:pt x="75533" y="12422"/>
                    </a:cubicBezTo>
                    <a:cubicBezTo>
                      <a:pt x="75533" y="12422"/>
                      <a:pt x="59246" y="27091"/>
                      <a:pt x="38386" y="27948"/>
                    </a:cubicBezTo>
                    <a:cubicBezTo>
                      <a:pt x="17526" y="28805"/>
                      <a:pt x="0" y="15566"/>
                      <a:pt x="0" y="15566"/>
                    </a:cubicBezTo>
                    <a:cubicBezTo>
                      <a:pt x="0" y="15566"/>
                      <a:pt x="16288" y="897"/>
                      <a:pt x="37147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6" name="任意多边形: 形状 1065">
                <a:extLst>
                  <a:ext uri="{FF2B5EF4-FFF2-40B4-BE49-F238E27FC236}">
                    <a16:creationId xmlns:a16="http://schemas.microsoft.com/office/drawing/2014/main" id="{8D39C1A2-2217-4979-94B2-D60C8761DC27}"/>
                  </a:ext>
                </a:extLst>
              </p:cNvPr>
              <p:cNvSpPr/>
              <p:nvPr/>
            </p:nvSpPr>
            <p:spPr>
              <a:xfrm>
                <a:off x="2768034" y="1186910"/>
                <a:ext cx="33007" cy="69818"/>
              </a:xfrm>
              <a:custGeom>
                <a:avLst/>
                <a:gdLst>
                  <a:gd name="connsiteX0" fmla="*/ 29839 w 33007"/>
                  <a:gd name="connsiteY0" fmla="*/ 30099 h 69818"/>
                  <a:gd name="connsiteX1" fmla="*/ 29648 w 33007"/>
                  <a:gd name="connsiteY1" fmla="*/ 69818 h 69818"/>
                  <a:gd name="connsiteX2" fmla="*/ 3169 w 33007"/>
                  <a:gd name="connsiteY2" fmla="*/ 39719 h 69818"/>
                  <a:gd name="connsiteX3" fmla="*/ 3359 w 33007"/>
                  <a:gd name="connsiteY3" fmla="*/ 0 h 69818"/>
                  <a:gd name="connsiteX4" fmla="*/ 2983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29839" y="30099"/>
                    </a:moveTo>
                    <a:cubicBezTo>
                      <a:pt x="37078" y="49339"/>
                      <a:pt x="29648" y="69818"/>
                      <a:pt x="29648" y="69818"/>
                    </a:cubicBezTo>
                    <a:cubicBezTo>
                      <a:pt x="29648" y="69818"/>
                      <a:pt x="10408" y="59055"/>
                      <a:pt x="3169" y="39719"/>
                    </a:cubicBezTo>
                    <a:cubicBezTo>
                      <a:pt x="-4070" y="20479"/>
                      <a:pt x="3359" y="0"/>
                      <a:pt x="3359" y="0"/>
                    </a:cubicBezTo>
                    <a:cubicBezTo>
                      <a:pt x="3359" y="0"/>
                      <a:pt x="22600" y="10763"/>
                      <a:pt x="2983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7" name="任意多边形: 形状 1066">
                <a:extLst>
                  <a:ext uri="{FF2B5EF4-FFF2-40B4-BE49-F238E27FC236}">
                    <a16:creationId xmlns:a16="http://schemas.microsoft.com/office/drawing/2014/main" id="{14D092B2-7C01-F1DC-2EB0-257B7B8BBB25}"/>
                  </a:ext>
                </a:extLst>
              </p:cNvPr>
              <p:cNvSpPr/>
              <p:nvPr/>
            </p:nvSpPr>
            <p:spPr>
              <a:xfrm>
                <a:off x="2723578" y="1234524"/>
                <a:ext cx="74104" cy="29392"/>
              </a:xfrm>
              <a:custGeom>
                <a:avLst/>
                <a:gdLst>
                  <a:gd name="connsiteX0" fmla="*/ 39910 w 74104"/>
                  <a:gd name="connsiteY0" fmla="*/ 964 h 29392"/>
                  <a:gd name="connsiteX1" fmla="*/ 74104 w 74104"/>
                  <a:gd name="connsiteY1" fmla="*/ 22204 h 29392"/>
                  <a:gd name="connsiteX2" fmla="*/ 34195 w 74104"/>
                  <a:gd name="connsiteY2" fmla="*/ 28395 h 29392"/>
                  <a:gd name="connsiteX3" fmla="*/ 0 w 74104"/>
                  <a:gd name="connsiteY3" fmla="*/ 7155 h 29392"/>
                  <a:gd name="connsiteX4" fmla="*/ 39910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9910" y="964"/>
                    </a:moveTo>
                    <a:cubicBezTo>
                      <a:pt x="60388" y="5154"/>
                      <a:pt x="74104" y="22204"/>
                      <a:pt x="74104" y="22204"/>
                    </a:cubicBezTo>
                    <a:cubicBezTo>
                      <a:pt x="74104" y="22204"/>
                      <a:pt x="54673" y="32586"/>
                      <a:pt x="34195" y="28395"/>
                    </a:cubicBezTo>
                    <a:cubicBezTo>
                      <a:pt x="13716" y="24204"/>
                      <a:pt x="0" y="7155"/>
                      <a:pt x="0" y="7155"/>
                    </a:cubicBezTo>
                    <a:cubicBezTo>
                      <a:pt x="0" y="7155"/>
                      <a:pt x="19431" y="-3132"/>
                      <a:pt x="39910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8" name="任意多边形: 形状 1067">
                <a:extLst>
                  <a:ext uri="{FF2B5EF4-FFF2-40B4-BE49-F238E27FC236}">
                    <a16:creationId xmlns:a16="http://schemas.microsoft.com/office/drawing/2014/main" id="{0DCB1478-34CD-E3C8-1660-489994D38FE1}"/>
                  </a:ext>
                </a:extLst>
              </p:cNvPr>
              <p:cNvSpPr/>
              <p:nvPr/>
            </p:nvSpPr>
            <p:spPr>
              <a:xfrm>
                <a:off x="2733914" y="1137856"/>
                <a:ext cx="28857" cy="73914"/>
              </a:xfrm>
              <a:custGeom>
                <a:avLst/>
                <a:gdLst>
                  <a:gd name="connsiteX0" fmla="*/ 28526 w 28857"/>
                  <a:gd name="connsiteY0" fmla="*/ 35338 h 73914"/>
                  <a:gd name="connsiteX1" fmla="*/ 18811 w 28857"/>
                  <a:gd name="connsiteY1" fmla="*/ 73914 h 73914"/>
                  <a:gd name="connsiteX2" fmla="*/ 332 w 28857"/>
                  <a:gd name="connsiteY2" fmla="*/ 38576 h 73914"/>
                  <a:gd name="connsiteX3" fmla="*/ 10047 w 28857"/>
                  <a:gd name="connsiteY3" fmla="*/ 0 h 73914"/>
                  <a:gd name="connsiteX4" fmla="*/ 28526 w 28857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4">
                    <a:moveTo>
                      <a:pt x="28526" y="35338"/>
                    </a:moveTo>
                    <a:cubicBezTo>
                      <a:pt x="31003" y="55721"/>
                      <a:pt x="18811" y="73914"/>
                      <a:pt x="18811" y="73914"/>
                    </a:cubicBezTo>
                    <a:cubicBezTo>
                      <a:pt x="18811" y="73914"/>
                      <a:pt x="2713" y="58960"/>
                      <a:pt x="332" y="38576"/>
                    </a:cubicBezTo>
                    <a:cubicBezTo>
                      <a:pt x="-2145" y="18193"/>
                      <a:pt x="10047" y="0"/>
                      <a:pt x="10047" y="0"/>
                    </a:cubicBezTo>
                    <a:cubicBezTo>
                      <a:pt x="10047" y="0"/>
                      <a:pt x="26145" y="14954"/>
                      <a:pt x="28526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9" name="任意多边形: 形状 1068">
                <a:extLst>
                  <a:ext uri="{FF2B5EF4-FFF2-40B4-BE49-F238E27FC236}">
                    <a16:creationId xmlns:a16="http://schemas.microsoft.com/office/drawing/2014/main" id="{31CC67DE-8D6C-6745-3D95-9478BCE009E9}"/>
                  </a:ext>
                </a:extLst>
              </p:cNvPr>
              <p:cNvSpPr/>
              <p:nvPr/>
            </p:nvSpPr>
            <p:spPr>
              <a:xfrm>
                <a:off x="2684335" y="1178334"/>
                <a:ext cx="68484" cy="35154"/>
              </a:xfrm>
              <a:custGeom>
                <a:avLst/>
                <a:gdLst>
                  <a:gd name="connsiteX0" fmla="*/ 40291 w 68484"/>
                  <a:gd name="connsiteY0" fmla="*/ 4957 h 35154"/>
                  <a:gd name="connsiteX1" fmla="*/ 68485 w 68484"/>
                  <a:gd name="connsiteY1" fmla="*/ 33437 h 35154"/>
                  <a:gd name="connsiteX2" fmla="*/ 28194 w 68484"/>
                  <a:gd name="connsiteY2" fmla="*/ 30198 h 35154"/>
                  <a:gd name="connsiteX3" fmla="*/ 0 w 68484"/>
                  <a:gd name="connsiteY3" fmla="*/ 1718 h 35154"/>
                  <a:gd name="connsiteX4" fmla="*/ 40291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40291" y="4957"/>
                    </a:moveTo>
                    <a:cubicBezTo>
                      <a:pt x="59150" y="13720"/>
                      <a:pt x="68485" y="33437"/>
                      <a:pt x="68485" y="33437"/>
                    </a:cubicBezTo>
                    <a:cubicBezTo>
                      <a:pt x="68485" y="33437"/>
                      <a:pt x="47149" y="38961"/>
                      <a:pt x="28194" y="30198"/>
                    </a:cubicBezTo>
                    <a:cubicBezTo>
                      <a:pt x="9334" y="21435"/>
                      <a:pt x="0" y="1718"/>
                      <a:pt x="0" y="1718"/>
                    </a:cubicBezTo>
                    <a:cubicBezTo>
                      <a:pt x="0" y="1718"/>
                      <a:pt x="21336" y="-3806"/>
                      <a:pt x="40291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0" name="任意多边形: 形状 1069">
                <a:extLst>
                  <a:ext uri="{FF2B5EF4-FFF2-40B4-BE49-F238E27FC236}">
                    <a16:creationId xmlns:a16="http://schemas.microsoft.com/office/drawing/2014/main" id="{5B592EFA-16C0-6145-E238-C5A9EAE4BEBF}"/>
                  </a:ext>
                </a:extLst>
              </p:cNvPr>
              <p:cNvSpPr/>
              <p:nvPr/>
            </p:nvSpPr>
            <p:spPr>
              <a:xfrm>
                <a:off x="2703703" y="1079849"/>
                <a:ext cx="28701" cy="74199"/>
              </a:xfrm>
              <a:custGeom>
                <a:avLst/>
                <a:gdLst>
                  <a:gd name="connsiteX0" fmla="*/ 28543 w 28701"/>
                  <a:gd name="connsiteY0" fmla="*/ 38290 h 74199"/>
                  <a:gd name="connsiteX1" fmla="*/ 11207 w 28701"/>
                  <a:gd name="connsiteY1" fmla="*/ 74200 h 74199"/>
                  <a:gd name="connsiteX2" fmla="*/ 158 w 28701"/>
                  <a:gd name="connsiteY2" fmla="*/ 35909 h 74199"/>
                  <a:gd name="connsiteX3" fmla="*/ 17494 w 28701"/>
                  <a:gd name="connsiteY3" fmla="*/ 0 h 74199"/>
                  <a:gd name="connsiteX4" fmla="*/ 28543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28543" y="38290"/>
                    </a:moveTo>
                    <a:cubicBezTo>
                      <a:pt x="26829" y="58769"/>
                      <a:pt x="11207" y="74200"/>
                      <a:pt x="11207" y="74200"/>
                    </a:cubicBezTo>
                    <a:cubicBezTo>
                      <a:pt x="11207" y="74200"/>
                      <a:pt x="-1556" y="56388"/>
                      <a:pt x="158" y="35909"/>
                    </a:cubicBezTo>
                    <a:cubicBezTo>
                      <a:pt x="1873" y="15430"/>
                      <a:pt x="17494" y="0"/>
                      <a:pt x="17494" y="0"/>
                    </a:cubicBezTo>
                    <a:cubicBezTo>
                      <a:pt x="17494" y="0"/>
                      <a:pt x="30257" y="17812"/>
                      <a:pt x="28543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1" name="任意多边形: 形状 1070">
                <a:extLst>
                  <a:ext uri="{FF2B5EF4-FFF2-40B4-BE49-F238E27FC236}">
                    <a16:creationId xmlns:a16="http://schemas.microsoft.com/office/drawing/2014/main" id="{E758CBFE-4578-30EE-224D-318B7F471580}"/>
                  </a:ext>
                </a:extLst>
              </p:cNvPr>
              <p:cNvSpPr/>
              <p:nvPr/>
            </p:nvSpPr>
            <p:spPr>
              <a:xfrm>
                <a:off x="2654236" y="1109532"/>
                <a:ext cx="60674" cy="44551"/>
              </a:xfrm>
              <a:custGeom>
                <a:avLst/>
                <a:gdLst>
                  <a:gd name="connsiteX0" fmla="*/ 38862 w 60674"/>
                  <a:gd name="connsiteY0" fmla="*/ 11084 h 44551"/>
                  <a:gd name="connsiteX1" fmla="*/ 60674 w 60674"/>
                  <a:gd name="connsiteY1" fmla="*/ 44517 h 44551"/>
                  <a:gd name="connsiteX2" fmla="*/ 21812 w 60674"/>
                  <a:gd name="connsiteY2" fmla="*/ 33468 h 44551"/>
                  <a:gd name="connsiteX3" fmla="*/ 0 w 60674"/>
                  <a:gd name="connsiteY3" fmla="*/ 35 h 44551"/>
                  <a:gd name="connsiteX4" fmla="*/ 3886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38862" y="11084"/>
                    </a:moveTo>
                    <a:cubicBezTo>
                      <a:pt x="55626" y="23371"/>
                      <a:pt x="60674" y="44517"/>
                      <a:pt x="60674" y="44517"/>
                    </a:cubicBezTo>
                    <a:cubicBezTo>
                      <a:pt x="60674" y="44517"/>
                      <a:pt x="38576" y="45755"/>
                      <a:pt x="21812" y="33468"/>
                    </a:cubicBezTo>
                    <a:cubicBezTo>
                      <a:pt x="5048" y="21180"/>
                      <a:pt x="0" y="35"/>
                      <a:pt x="0" y="35"/>
                    </a:cubicBezTo>
                    <a:cubicBezTo>
                      <a:pt x="0" y="35"/>
                      <a:pt x="22098" y="-1203"/>
                      <a:pt x="3886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D689C430-4356-5571-341D-7DD3A46B359C}"/>
                  </a:ext>
                </a:extLst>
              </p:cNvPr>
              <p:cNvSpPr/>
              <p:nvPr/>
            </p:nvSpPr>
            <p:spPr>
              <a:xfrm>
                <a:off x="2687595" y="1026128"/>
                <a:ext cx="30473" cy="72294"/>
              </a:xfrm>
              <a:custGeom>
                <a:avLst/>
                <a:gdLst>
                  <a:gd name="connsiteX0" fmla="*/ 29029 w 30473"/>
                  <a:gd name="connsiteY0" fmla="*/ 39529 h 72294"/>
                  <a:gd name="connsiteX1" fmla="*/ 6169 w 30473"/>
                  <a:gd name="connsiteY1" fmla="*/ 72295 h 72294"/>
                  <a:gd name="connsiteX2" fmla="*/ 1407 w 30473"/>
                  <a:gd name="connsiteY2" fmla="*/ 32766 h 72294"/>
                  <a:gd name="connsiteX3" fmla="*/ 24267 w 30473"/>
                  <a:gd name="connsiteY3" fmla="*/ 0 h 72294"/>
                  <a:gd name="connsiteX4" fmla="*/ 29029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29029" y="39529"/>
                    </a:moveTo>
                    <a:cubicBezTo>
                      <a:pt x="23981" y="59531"/>
                      <a:pt x="6169" y="72295"/>
                      <a:pt x="6169" y="72295"/>
                    </a:cubicBezTo>
                    <a:cubicBezTo>
                      <a:pt x="6169" y="72295"/>
                      <a:pt x="-3546" y="52768"/>
                      <a:pt x="1407" y="32766"/>
                    </a:cubicBezTo>
                    <a:cubicBezTo>
                      <a:pt x="6455" y="12859"/>
                      <a:pt x="24267" y="0"/>
                      <a:pt x="24267" y="0"/>
                    </a:cubicBezTo>
                    <a:cubicBezTo>
                      <a:pt x="24267" y="0"/>
                      <a:pt x="34078" y="19526"/>
                      <a:pt x="2902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3" name="任意多边形: 形状 1072">
                <a:extLst>
                  <a:ext uri="{FF2B5EF4-FFF2-40B4-BE49-F238E27FC236}">
                    <a16:creationId xmlns:a16="http://schemas.microsoft.com/office/drawing/2014/main" id="{890B62D9-D3CF-CA7B-B50C-9C5DBC5E6667}"/>
                  </a:ext>
                </a:extLst>
              </p:cNvPr>
              <p:cNvSpPr/>
              <p:nvPr/>
            </p:nvSpPr>
            <p:spPr>
              <a:xfrm>
                <a:off x="2641091" y="1044987"/>
                <a:ext cx="52768" cy="53339"/>
              </a:xfrm>
              <a:custGeom>
                <a:avLst/>
                <a:gdLst>
                  <a:gd name="connsiteX0" fmla="*/ 36576 w 52768"/>
                  <a:gd name="connsiteY0" fmla="*/ 16954 h 53339"/>
                  <a:gd name="connsiteX1" fmla="*/ 52769 w 52768"/>
                  <a:gd name="connsiteY1" fmla="*/ 53340 h 53339"/>
                  <a:gd name="connsiteX2" fmla="*/ 16193 w 52768"/>
                  <a:gd name="connsiteY2" fmla="*/ 36385 h 53339"/>
                  <a:gd name="connsiteX3" fmla="*/ 0 w 52768"/>
                  <a:gd name="connsiteY3" fmla="*/ 0 h 53339"/>
                  <a:gd name="connsiteX4" fmla="*/ 36576 w 52768"/>
                  <a:gd name="connsiteY4" fmla="*/ 16954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36576" y="16954"/>
                    </a:moveTo>
                    <a:cubicBezTo>
                      <a:pt x="51149" y="31718"/>
                      <a:pt x="52769" y="53340"/>
                      <a:pt x="52769" y="53340"/>
                    </a:cubicBezTo>
                    <a:cubicBezTo>
                      <a:pt x="52769" y="53340"/>
                      <a:pt x="30766" y="51149"/>
                      <a:pt x="16193" y="36385"/>
                    </a:cubicBezTo>
                    <a:cubicBezTo>
                      <a:pt x="1619" y="21622"/>
                      <a:pt x="0" y="0"/>
                      <a:pt x="0" y="0"/>
                    </a:cubicBezTo>
                    <a:cubicBezTo>
                      <a:pt x="0" y="0"/>
                      <a:pt x="22003" y="2286"/>
                      <a:pt x="36576" y="1695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8648C019-3FFD-5C5F-DFD2-5845DE369334}"/>
                  </a:ext>
                </a:extLst>
              </p:cNvPr>
              <p:cNvSpPr/>
              <p:nvPr/>
            </p:nvSpPr>
            <p:spPr>
              <a:xfrm>
                <a:off x="2683606" y="967549"/>
                <a:ext cx="37617" cy="65817"/>
              </a:xfrm>
              <a:custGeom>
                <a:avLst/>
                <a:gdLst>
                  <a:gd name="connsiteX0" fmla="*/ 31399 w 37617"/>
                  <a:gd name="connsiteY0" fmla="*/ 39529 h 65817"/>
                  <a:gd name="connsiteX1" fmla="*/ 1109 w 37617"/>
                  <a:gd name="connsiteY1" fmla="*/ 65818 h 65817"/>
                  <a:gd name="connsiteX2" fmla="*/ 6253 w 37617"/>
                  <a:gd name="connsiteY2" fmla="*/ 26384 h 65817"/>
                  <a:gd name="connsiteX3" fmla="*/ 36542 w 37617"/>
                  <a:gd name="connsiteY3" fmla="*/ 0 h 65817"/>
                  <a:gd name="connsiteX4" fmla="*/ 31399 w 37617"/>
                  <a:gd name="connsiteY4" fmla="*/ 39529 h 6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7" h="65817">
                    <a:moveTo>
                      <a:pt x="31399" y="39529"/>
                    </a:moveTo>
                    <a:cubicBezTo>
                      <a:pt x="21588" y="57721"/>
                      <a:pt x="1109" y="65818"/>
                      <a:pt x="1109" y="65818"/>
                    </a:cubicBezTo>
                    <a:cubicBezTo>
                      <a:pt x="1109" y="65818"/>
                      <a:pt x="-3558" y="44577"/>
                      <a:pt x="6253" y="26384"/>
                    </a:cubicBezTo>
                    <a:cubicBezTo>
                      <a:pt x="16064" y="8192"/>
                      <a:pt x="36542" y="0"/>
                      <a:pt x="36542" y="0"/>
                    </a:cubicBezTo>
                    <a:cubicBezTo>
                      <a:pt x="36542" y="0"/>
                      <a:pt x="41115" y="21431"/>
                      <a:pt x="31399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A55EF4CD-093D-A39B-0D7A-477F8E5AF814}"/>
                  </a:ext>
                </a:extLst>
              </p:cNvPr>
              <p:cNvSpPr/>
              <p:nvPr/>
            </p:nvSpPr>
            <p:spPr>
              <a:xfrm>
                <a:off x="2645940" y="969073"/>
                <a:ext cx="39355" cy="64389"/>
              </a:xfrm>
              <a:custGeom>
                <a:avLst/>
                <a:gdLst>
                  <a:gd name="connsiteX0" fmla="*/ 32013 w 39355"/>
                  <a:gd name="connsiteY0" fmla="*/ 25146 h 64389"/>
                  <a:gd name="connsiteX1" fmla="*/ 38680 w 39355"/>
                  <a:gd name="connsiteY1" fmla="*/ 64389 h 64389"/>
                  <a:gd name="connsiteX2" fmla="*/ 7343 w 39355"/>
                  <a:gd name="connsiteY2" fmla="*/ 39243 h 64389"/>
                  <a:gd name="connsiteX3" fmla="*/ 675 w 39355"/>
                  <a:gd name="connsiteY3" fmla="*/ 0 h 64389"/>
                  <a:gd name="connsiteX4" fmla="*/ 32013 w 39355"/>
                  <a:gd name="connsiteY4" fmla="*/ 25146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55" h="64389">
                    <a:moveTo>
                      <a:pt x="32013" y="25146"/>
                    </a:moveTo>
                    <a:cubicBezTo>
                      <a:pt x="42490" y="42958"/>
                      <a:pt x="38680" y="64389"/>
                      <a:pt x="38680" y="64389"/>
                    </a:cubicBezTo>
                    <a:cubicBezTo>
                      <a:pt x="38680" y="64389"/>
                      <a:pt x="17916" y="56960"/>
                      <a:pt x="7343" y="39243"/>
                    </a:cubicBezTo>
                    <a:cubicBezTo>
                      <a:pt x="-3135" y="21431"/>
                      <a:pt x="675" y="0"/>
                      <a:pt x="675" y="0"/>
                    </a:cubicBezTo>
                    <a:cubicBezTo>
                      <a:pt x="675" y="0"/>
                      <a:pt x="21535" y="7429"/>
                      <a:pt x="3201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F2575B36-7232-9ECC-BF63-155FE297DE0F}"/>
                  </a:ext>
                </a:extLst>
              </p:cNvPr>
              <p:cNvSpPr/>
              <p:nvPr/>
            </p:nvSpPr>
            <p:spPr>
              <a:xfrm>
                <a:off x="2689669" y="910875"/>
                <a:ext cx="50196" cy="55721"/>
              </a:xfrm>
              <a:custGeom>
                <a:avLst/>
                <a:gdLst>
                  <a:gd name="connsiteX0" fmla="*/ 35719 w 50196"/>
                  <a:gd name="connsiteY0" fmla="*/ 37148 h 55721"/>
                  <a:gd name="connsiteX1" fmla="*/ 0 w 50196"/>
                  <a:gd name="connsiteY1" fmla="*/ 55721 h 55721"/>
                  <a:gd name="connsiteX2" fmla="*/ 14478 w 50196"/>
                  <a:gd name="connsiteY2" fmla="*/ 18574 h 55721"/>
                  <a:gd name="connsiteX3" fmla="*/ 50197 w 50196"/>
                  <a:gd name="connsiteY3" fmla="*/ 0 h 55721"/>
                  <a:gd name="connsiteX4" fmla="*/ 35719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35719" y="37148"/>
                    </a:moveTo>
                    <a:cubicBezTo>
                      <a:pt x="21907" y="52578"/>
                      <a:pt x="0" y="55721"/>
                      <a:pt x="0" y="55721"/>
                    </a:cubicBezTo>
                    <a:cubicBezTo>
                      <a:pt x="0" y="55721"/>
                      <a:pt x="571" y="34004"/>
                      <a:pt x="14478" y="18574"/>
                    </a:cubicBezTo>
                    <a:cubicBezTo>
                      <a:pt x="28289" y="3143"/>
                      <a:pt x="50197" y="0"/>
                      <a:pt x="50197" y="0"/>
                    </a:cubicBezTo>
                    <a:cubicBezTo>
                      <a:pt x="50197" y="0"/>
                      <a:pt x="49625" y="21812"/>
                      <a:pt x="35719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71779292-DB6C-82D6-3638-606D75B24A78}"/>
                  </a:ext>
                </a:extLst>
              </p:cNvPr>
              <p:cNvSpPr/>
              <p:nvPr/>
            </p:nvSpPr>
            <p:spPr>
              <a:xfrm>
                <a:off x="2663200" y="895254"/>
                <a:ext cx="31412" cy="71342"/>
              </a:xfrm>
              <a:custGeom>
                <a:avLst/>
                <a:gdLst>
                  <a:gd name="connsiteX0" fmla="*/ 29327 w 31412"/>
                  <a:gd name="connsiteY0" fmla="*/ 31718 h 71342"/>
                  <a:gd name="connsiteX1" fmla="*/ 26469 w 31412"/>
                  <a:gd name="connsiteY1" fmla="*/ 71342 h 71342"/>
                  <a:gd name="connsiteX2" fmla="*/ 2085 w 31412"/>
                  <a:gd name="connsiteY2" fmla="*/ 39624 h 71342"/>
                  <a:gd name="connsiteX3" fmla="*/ 4943 w 31412"/>
                  <a:gd name="connsiteY3" fmla="*/ 0 h 71342"/>
                  <a:gd name="connsiteX4" fmla="*/ 29327 w 31412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12" h="71342">
                    <a:moveTo>
                      <a:pt x="29327" y="31718"/>
                    </a:moveTo>
                    <a:cubicBezTo>
                      <a:pt x="35328" y="51435"/>
                      <a:pt x="26469" y="71342"/>
                      <a:pt x="26469" y="71342"/>
                    </a:cubicBezTo>
                    <a:cubicBezTo>
                      <a:pt x="26469" y="71342"/>
                      <a:pt x="7991" y="59341"/>
                      <a:pt x="2085" y="39624"/>
                    </a:cubicBezTo>
                    <a:cubicBezTo>
                      <a:pt x="-3915" y="19907"/>
                      <a:pt x="4943" y="0"/>
                      <a:pt x="4943" y="0"/>
                    </a:cubicBezTo>
                    <a:cubicBezTo>
                      <a:pt x="4943" y="0"/>
                      <a:pt x="23421" y="12002"/>
                      <a:pt x="29327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23BC62B6-5918-7087-211E-1B74D3959759}"/>
                  </a:ext>
                </a:extLst>
              </p:cNvPr>
              <p:cNvSpPr/>
              <p:nvPr/>
            </p:nvSpPr>
            <p:spPr>
              <a:xfrm>
                <a:off x="2707766" y="866390"/>
                <a:ext cx="61722" cy="43249"/>
              </a:xfrm>
              <a:custGeom>
                <a:avLst/>
                <a:gdLst>
                  <a:gd name="connsiteX0" fmla="*/ 39053 w 61722"/>
                  <a:gd name="connsiteY0" fmla="*/ 33055 h 43249"/>
                  <a:gd name="connsiteX1" fmla="*/ 0 w 61722"/>
                  <a:gd name="connsiteY1" fmla="*/ 43151 h 43249"/>
                  <a:gd name="connsiteX2" fmla="*/ 22670 w 61722"/>
                  <a:gd name="connsiteY2" fmla="*/ 10195 h 43249"/>
                  <a:gd name="connsiteX3" fmla="*/ 61722 w 61722"/>
                  <a:gd name="connsiteY3" fmla="*/ 98 h 43249"/>
                  <a:gd name="connsiteX4" fmla="*/ 39053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39053" y="33055"/>
                    </a:moveTo>
                    <a:cubicBezTo>
                      <a:pt x="22003" y="44961"/>
                      <a:pt x="0" y="43151"/>
                      <a:pt x="0" y="43151"/>
                    </a:cubicBezTo>
                    <a:cubicBezTo>
                      <a:pt x="0" y="43151"/>
                      <a:pt x="5620" y="22101"/>
                      <a:pt x="22670" y="10195"/>
                    </a:cubicBezTo>
                    <a:cubicBezTo>
                      <a:pt x="39719" y="-1711"/>
                      <a:pt x="61722" y="98"/>
                      <a:pt x="61722" y="98"/>
                    </a:cubicBezTo>
                    <a:cubicBezTo>
                      <a:pt x="61722" y="98"/>
                      <a:pt x="56102" y="21244"/>
                      <a:pt x="39053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52CB55B9-1316-2F1F-2FEB-B9D35F71A742}"/>
                  </a:ext>
                </a:extLst>
              </p:cNvPr>
              <p:cNvSpPr/>
              <p:nvPr/>
            </p:nvSpPr>
            <p:spPr>
              <a:xfrm>
                <a:off x="2691301" y="835342"/>
                <a:ext cx="28453" cy="74295"/>
              </a:xfrm>
              <a:custGeom>
                <a:avLst/>
                <a:gdLst>
                  <a:gd name="connsiteX0" fmla="*/ 28372 w 28453"/>
                  <a:gd name="connsiteY0" fmla="*/ 36290 h 74295"/>
                  <a:gd name="connsiteX1" fmla="*/ 16465 w 28453"/>
                  <a:gd name="connsiteY1" fmla="*/ 74295 h 74295"/>
                  <a:gd name="connsiteX2" fmla="*/ 82 w 28453"/>
                  <a:gd name="connsiteY2" fmla="*/ 38005 h 74295"/>
                  <a:gd name="connsiteX3" fmla="*/ 11989 w 28453"/>
                  <a:gd name="connsiteY3" fmla="*/ 0 h 74295"/>
                  <a:gd name="connsiteX4" fmla="*/ 28372 w 28453"/>
                  <a:gd name="connsiteY4" fmla="*/ 36290 h 74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5">
                    <a:moveTo>
                      <a:pt x="28372" y="36290"/>
                    </a:moveTo>
                    <a:cubicBezTo>
                      <a:pt x="29610" y="56769"/>
                      <a:pt x="16465" y="74295"/>
                      <a:pt x="16465" y="74295"/>
                    </a:cubicBezTo>
                    <a:cubicBezTo>
                      <a:pt x="16465" y="74295"/>
                      <a:pt x="1321" y="58483"/>
                      <a:pt x="82" y="38005"/>
                    </a:cubicBezTo>
                    <a:cubicBezTo>
                      <a:pt x="-1156" y="17526"/>
                      <a:pt x="11989" y="0"/>
                      <a:pt x="11989" y="0"/>
                    </a:cubicBezTo>
                    <a:cubicBezTo>
                      <a:pt x="11989" y="0"/>
                      <a:pt x="27133" y="15716"/>
                      <a:pt x="2837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786ED70A-AD62-197A-139E-D16AAFE56EC4}"/>
                  </a:ext>
                </a:extLst>
              </p:cNvPr>
              <p:cNvSpPr/>
              <p:nvPr/>
            </p:nvSpPr>
            <p:spPr>
              <a:xfrm>
                <a:off x="2733293" y="825123"/>
                <a:ext cx="67817" cy="35772"/>
              </a:xfrm>
              <a:custGeom>
                <a:avLst/>
                <a:gdLst>
                  <a:gd name="connsiteX0" fmla="*/ 40196 w 67817"/>
                  <a:gd name="connsiteY0" fmla="*/ 30412 h 35772"/>
                  <a:gd name="connsiteX1" fmla="*/ 0 w 67817"/>
                  <a:gd name="connsiteY1" fmla="*/ 34317 h 35772"/>
                  <a:gd name="connsiteX2" fmla="*/ 27622 w 67817"/>
                  <a:gd name="connsiteY2" fmla="*/ 5361 h 35772"/>
                  <a:gd name="connsiteX3" fmla="*/ 67818 w 67817"/>
                  <a:gd name="connsiteY3" fmla="*/ 1456 h 35772"/>
                  <a:gd name="connsiteX4" fmla="*/ 40196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40196" y="30412"/>
                    </a:moveTo>
                    <a:cubicBezTo>
                      <a:pt x="21431" y="39461"/>
                      <a:pt x="0" y="34317"/>
                      <a:pt x="0" y="34317"/>
                    </a:cubicBezTo>
                    <a:cubicBezTo>
                      <a:pt x="0" y="34317"/>
                      <a:pt x="8954" y="14410"/>
                      <a:pt x="27622" y="5361"/>
                    </a:cubicBezTo>
                    <a:cubicBezTo>
                      <a:pt x="46387" y="-3688"/>
                      <a:pt x="67818" y="1456"/>
                      <a:pt x="67818" y="1456"/>
                    </a:cubicBezTo>
                    <a:cubicBezTo>
                      <a:pt x="67818" y="1456"/>
                      <a:pt x="58960" y="21363"/>
                      <a:pt x="40196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597786B1-47C9-3EEF-34CA-0C87F9BEC9C2}"/>
                  </a:ext>
                </a:extLst>
              </p:cNvPr>
              <p:cNvSpPr/>
              <p:nvPr/>
            </p:nvSpPr>
            <p:spPr>
              <a:xfrm>
                <a:off x="2722674" y="785431"/>
                <a:ext cx="28763" cy="74009"/>
              </a:xfrm>
              <a:custGeom>
                <a:avLst/>
                <a:gdLst>
                  <a:gd name="connsiteX0" fmla="*/ 28526 w 28763"/>
                  <a:gd name="connsiteY0" fmla="*/ 38386 h 74009"/>
                  <a:gd name="connsiteX1" fmla="*/ 10619 w 28763"/>
                  <a:gd name="connsiteY1" fmla="*/ 74009 h 74009"/>
                  <a:gd name="connsiteX2" fmla="*/ 237 w 28763"/>
                  <a:gd name="connsiteY2" fmla="*/ 35623 h 74009"/>
                  <a:gd name="connsiteX3" fmla="*/ 18144 w 28763"/>
                  <a:gd name="connsiteY3" fmla="*/ 0 h 74009"/>
                  <a:gd name="connsiteX4" fmla="*/ 28526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8526" y="38386"/>
                    </a:moveTo>
                    <a:cubicBezTo>
                      <a:pt x="26431" y="58865"/>
                      <a:pt x="10619" y="74009"/>
                      <a:pt x="10619" y="74009"/>
                    </a:cubicBezTo>
                    <a:cubicBezTo>
                      <a:pt x="10619" y="74009"/>
                      <a:pt x="-1858" y="56007"/>
                      <a:pt x="237" y="35623"/>
                    </a:cubicBezTo>
                    <a:cubicBezTo>
                      <a:pt x="2333" y="15145"/>
                      <a:pt x="18144" y="0"/>
                      <a:pt x="18144" y="0"/>
                    </a:cubicBezTo>
                    <a:cubicBezTo>
                      <a:pt x="18144" y="0"/>
                      <a:pt x="30622" y="17907"/>
                      <a:pt x="28526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94DB47D2-CA03-9CD7-EEBA-E964A5E01827}"/>
                  </a:ext>
                </a:extLst>
              </p:cNvPr>
              <p:cNvSpPr/>
              <p:nvPr/>
            </p:nvSpPr>
            <p:spPr>
              <a:xfrm>
                <a:off x="3051143" y="1281775"/>
                <a:ext cx="59055" cy="46488"/>
              </a:xfrm>
              <a:custGeom>
                <a:avLst/>
                <a:gdLst>
                  <a:gd name="connsiteX0" fmla="*/ 20669 w 59055"/>
                  <a:gd name="connsiteY0" fmla="*/ 12291 h 46488"/>
                  <a:gd name="connsiteX1" fmla="*/ 0 w 59055"/>
                  <a:gd name="connsiteY1" fmla="*/ 46486 h 46488"/>
                  <a:gd name="connsiteX2" fmla="*/ 38386 w 59055"/>
                  <a:gd name="connsiteY2" fmla="*/ 34199 h 46488"/>
                  <a:gd name="connsiteX3" fmla="*/ 59055 w 59055"/>
                  <a:gd name="connsiteY3" fmla="*/ 4 h 46488"/>
                  <a:gd name="connsiteX4" fmla="*/ 20669 w 59055"/>
                  <a:gd name="connsiteY4" fmla="*/ 12291 h 4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5" h="46488">
                    <a:moveTo>
                      <a:pt x="20669" y="12291"/>
                    </a:moveTo>
                    <a:cubicBezTo>
                      <a:pt x="4382" y="25150"/>
                      <a:pt x="0" y="46486"/>
                      <a:pt x="0" y="46486"/>
                    </a:cubicBezTo>
                    <a:cubicBezTo>
                      <a:pt x="0" y="46486"/>
                      <a:pt x="22098" y="46962"/>
                      <a:pt x="38386" y="34199"/>
                    </a:cubicBezTo>
                    <a:cubicBezTo>
                      <a:pt x="54674" y="21340"/>
                      <a:pt x="59055" y="4"/>
                      <a:pt x="59055" y="4"/>
                    </a:cubicBezTo>
                    <a:cubicBezTo>
                      <a:pt x="59055" y="4"/>
                      <a:pt x="36957" y="-568"/>
                      <a:pt x="20669" y="1229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9EC865F5-1DB3-A6CC-58A1-7D2D0AC3F8E7}"/>
                  </a:ext>
                </a:extLst>
              </p:cNvPr>
              <p:cNvSpPr/>
              <p:nvPr/>
            </p:nvSpPr>
            <p:spPr>
              <a:xfrm>
                <a:off x="3051143" y="1324541"/>
                <a:ext cx="71342" cy="32013"/>
              </a:xfrm>
              <a:custGeom>
                <a:avLst/>
                <a:gdLst>
                  <a:gd name="connsiteX0" fmla="*/ 40386 w 71342"/>
                  <a:gd name="connsiteY0" fmla="*/ 2862 h 32013"/>
                  <a:gd name="connsiteX1" fmla="*/ 0 w 71342"/>
                  <a:gd name="connsiteY1" fmla="*/ 3624 h 32013"/>
                  <a:gd name="connsiteX2" fmla="*/ 30956 w 71342"/>
                  <a:gd name="connsiteY2" fmla="*/ 29151 h 32013"/>
                  <a:gd name="connsiteX3" fmla="*/ 71342 w 71342"/>
                  <a:gd name="connsiteY3" fmla="*/ 28389 h 32013"/>
                  <a:gd name="connsiteX4" fmla="*/ 40386 w 71342"/>
                  <a:gd name="connsiteY4" fmla="*/ 2862 h 3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42" h="32013">
                    <a:moveTo>
                      <a:pt x="40386" y="2862"/>
                    </a:moveTo>
                    <a:cubicBezTo>
                      <a:pt x="20669" y="-3996"/>
                      <a:pt x="0" y="3624"/>
                      <a:pt x="0" y="3624"/>
                    </a:cubicBezTo>
                    <a:cubicBezTo>
                      <a:pt x="0" y="3624"/>
                      <a:pt x="11240" y="22389"/>
                      <a:pt x="30956" y="29151"/>
                    </a:cubicBezTo>
                    <a:cubicBezTo>
                      <a:pt x="50673" y="36009"/>
                      <a:pt x="71342" y="28389"/>
                      <a:pt x="71342" y="28389"/>
                    </a:cubicBezTo>
                    <a:cubicBezTo>
                      <a:pt x="71342" y="28389"/>
                      <a:pt x="60103" y="9720"/>
                      <a:pt x="40386" y="286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F01A1B37-1A47-CC53-67B7-19F0877955F8}"/>
                  </a:ext>
                </a:extLst>
              </p:cNvPr>
              <p:cNvSpPr/>
              <p:nvPr/>
            </p:nvSpPr>
            <p:spPr>
              <a:xfrm>
                <a:off x="3111722" y="1262062"/>
                <a:ext cx="52006" cy="54101"/>
              </a:xfrm>
              <a:custGeom>
                <a:avLst/>
                <a:gdLst>
                  <a:gd name="connsiteX0" fmla="*/ 15716 w 52006"/>
                  <a:gd name="connsiteY0" fmla="*/ 17431 h 54101"/>
                  <a:gd name="connsiteX1" fmla="*/ 0 w 52006"/>
                  <a:gd name="connsiteY1" fmla="*/ 54102 h 54101"/>
                  <a:gd name="connsiteX2" fmla="*/ 36290 w 52006"/>
                  <a:gd name="connsiteY2" fmla="*/ 36671 h 54101"/>
                  <a:gd name="connsiteX3" fmla="*/ 52006 w 52006"/>
                  <a:gd name="connsiteY3" fmla="*/ 0 h 54101"/>
                  <a:gd name="connsiteX4" fmla="*/ 15716 w 52006"/>
                  <a:gd name="connsiteY4" fmla="*/ 17431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" h="54101">
                    <a:moveTo>
                      <a:pt x="15716" y="17431"/>
                    </a:moveTo>
                    <a:cubicBezTo>
                      <a:pt x="1333" y="32385"/>
                      <a:pt x="0" y="54102"/>
                      <a:pt x="0" y="54102"/>
                    </a:cubicBezTo>
                    <a:cubicBezTo>
                      <a:pt x="0" y="54102"/>
                      <a:pt x="22003" y="51625"/>
                      <a:pt x="36290" y="36671"/>
                    </a:cubicBezTo>
                    <a:cubicBezTo>
                      <a:pt x="50673" y="21717"/>
                      <a:pt x="52006" y="0"/>
                      <a:pt x="52006" y="0"/>
                    </a:cubicBezTo>
                    <a:cubicBezTo>
                      <a:pt x="52006" y="0"/>
                      <a:pt x="30099" y="2572"/>
                      <a:pt x="15716" y="17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B5A03014-11F5-DA38-624C-A64A79490F05}"/>
                  </a:ext>
                </a:extLst>
              </p:cNvPr>
              <p:cNvSpPr/>
              <p:nvPr/>
            </p:nvSpPr>
            <p:spPr>
              <a:xfrm>
                <a:off x="3111722" y="1308921"/>
                <a:ext cx="74104" cy="29345"/>
              </a:xfrm>
              <a:custGeom>
                <a:avLst/>
                <a:gdLst>
                  <a:gd name="connsiteX0" fmla="*/ 39910 w 74104"/>
                  <a:gd name="connsiteY0" fmla="*/ 957 h 29345"/>
                  <a:gd name="connsiteX1" fmla="*/ 0 w 74104"/>
                  <a:gd name="connsiteY1" fmla="*/ 7243 h 29345"/>
                  <a:gd name="connsiteX2" fmla="*/ 34195 w 74104"/>
                  <a:gd name="connsiteY2" fmla="*/ 28389 h 29345"/>
                  <a:gd name="connsiteX3" fmla="*/ 74104 w 74104"/>
                  <a:gd name="connsiteY3" fmla="*/ 22102 h 29345"/>
                  <a:gd name="connsiteX4" fmla="*/ 39910 w 74104"/>
                  <a:gd name="connsiteY4" fmla="*/ 957 h 2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45">
                    <a:moveTo>
                      <a:pt x="39910" y="957"/>
                    </a:moveTo>
                    <a:cubicBezTo>
                      <a:pt x="19431" y="-3139"/>
                      <a:pt x="0" y="7243"/>
                      <a:pt x="0" y="7243"/>
                    </a:cubicBezTo>
                    <a:cubicBezTo>
                      <a:pt x="0" y="7243"/>
                      <a:pt x="13716" y="24293"/>
                      <a:pt x="34195" y="28389"/>
                    </a:cubicBezTo>
                    <a:cubicBezTo>
                      <a:pt x="54673" y="32484"/>
                      <a:pt x="74104" y="22102"/>
                      <a:pt x="74104" y="22102"/>
                    </a:cubicBezTo>
                    <a:cubicBezTo>
                      <a:pt x="74104" y="22102"/>
                      <a:pt x="60388" y="5052"/>
                      <a:pt x="39910" y="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1A456D46-E78E-7A58-0611-3E59170894AA}"/>
                  </a:ext>
                </a:extLst>
              </p:cNvPr>
              <p:cNvSpPr/>
              <p:nvPr/>
            </p:nvSpPr>
            <p:spPr>
              <a:xfrm>
                <a:off x="3167664" y="1229772"/>
                <a:ext cx="42992" cy="61436"/>
              </a:xfrm>
              <a:custGeom>
                <a:avLst/>
                <a:gdLst>
                  <a:gd name="connsiteX0" fmla="*/ 9781 w 42992"/>
                  <a:gd name="connsiteY0" fmla="*/ 22860 h 61436"/>
                  <a:gd name="connsiteX1" fmla="*/ 160 w 42992"/>
                  <a:gd name="connsiteY1" fmla="*/ 61436 h 61436"/>
                  <a:gd name="connsiteX2" fmla="*/ 33212 w 42992"/>
                  <a:gd name="connsiteY2" fmla="*/ 38576 h 61436"/>
                  <a:gd name="connsiteX3" fmla="*/ 42832 w 42992"/>
                  <a:gd name="connsiteY3" fmla="*/ 0 h 61436"/>
                  <a:gd name="connsiteX4" fmla="*/ 9781 w 42992"/>
                  <a:gd name="connsiteY4" fmla="*/ 22860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61436">
                    <a:moveTo>
                      <a:pt x="9781" y="22860"/>
                    </a:moveTo>
                    <a:cubicBezTo>
                      <a:pt x="-2030" y="39814"/>
                      <a:pt x="160" y="61436"/>
                      <a:pt x="160" y="61436"/>
                    </a:cubicBezTo>
                    <a:cubicBezTo>
                      <a:pt x="160" y="61436"/>
                      <a:pt x="21401" y="55531"/>
                      <a:pt x="33212" y="38576"/>
                    </a:cubicBezTo>
                    <a:cubicBezTo>
                      <a:pt x="45023" y="21622"/>
                      <a:pt x="42832" y="0"/>
                      <a:pt x="42832" y="0"/>
                    </a:cubicBezTo>
                    <a:cubicBezTo>
                      <a:pt x="42832" y="0"/>
                      <a:pt x="21592" y="5905"/>
                      <a:pt x="9781" y="2286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72B5CE34-ACB4-0C81-F0F0-FADFA462E58D}"/>
                  </a:ext>
                </a:extLst>
              </p:cNvPr>
              <p:cNvSpPr/>
              <p:nvPr/>
            </p:nvSpPr>
            <p:spPr>
              <a:xfrm>
                <a:off x="3167824" y="1278881"/>
                <a:ext cx="75533" cy="27987"/>
              </a:xfrm>
              <a:custGeom>
                <a:avLst/>
                <a:gdLst>
                  <a:gd name="connsiteX0" fmla="*/ 38386 w 75533"/>
                  <a:gd name="connsiteY0" fmla="*/ 40 h 27987"/>
                  <a:gd name="connsiteX1" fmla="*/ 0 w 75533"/>
                  <a:gd name="connsiteY1" fmla="*/ 12422 h 27987"/>
                  <a:gd name="connsiteX2" fmla="*/ 37148 w 75533"/>
                  <a:gd name="connsiteY2" fmla="*/ 27948 h 27987"/>
                  <a:gd name="connsiteX3" fmla="*/ 75533 w 75533"/>
                  <a:gd name="connsiteY3" fmla="*/ 15566 h 27987"/>
                  <a:gd name="connsiteX4" fmla="*/ 38386 w 75533"/>
                  <a:gd name="connsiteY4" fmla="*/ 40 h 2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3" h="27987">
                    <a:moveTo>
                      <a:pt x="38386" y="40"/>
                    </a:moveTo>
                    <a:cubicBezTo>
                      <a:pt x="17526" y="-817"/>
                      <a:pt x="0" y="12422"/>
                      <a:pt x="0" y="12422"/>
                    </a:cubicBezTo>
                    <a:cubicBezTo>
                      <a:pt x="0" y="12422"/>
                      <a:pt x="16288" y="27091"/>
                      <a:pt x="37148" y="27948"/>
                    </a:cubicBezTo>
                    <a:cubicBezTo>
                      <a:pt x="58008" y="28805"/>
                      <a:pt x="75533" y="15566"/>
                      <a:pt x="75533" y="15566"/>
                    </a:cubicBezTo>
                    <a:cubicBezTo>
                      <a:pt x="75533" y="15566"/>
                      <a:pt x="59341" y="897"/>
                      <a:pt x="38386" y="4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413E4B69-F6F3-AE9D-0F82-C355B132BF6F}"/>
                  </a:ext>
                </a:extLst>
              </p:cNvPr>
              <p:cNvSpPr/>
              <p:nvPr/>
            </p:nvSpPr>
            <p:spPr>
              <a:xfrm>
                <a:off x="3219519" y="1185767"/>
                <a:ext cx="33007" cy="69818"/>
              </a:xfrm>
              <a:custGeom>
                <a:avLst/>
                <a:gdLst>
                  <a:gd name="connsiteX0" fmla="*/ 3169 w 33007"/>
                  <a:gd name="connsiteY0" fmla="*/ 30099 h 69818"/>
                  <a:gd name="connsiteX1" fmla="*/ 3359 w 33007"/>
                  <a:gd name="connsiteY1" fmla="*/ 69818 h 69818"/>
                  <a:gd name="connsiteX2" fmla="*/ 29839 w 33007"/>
                  <a:gd name="connsiteY2" fmla="*/ 39719 h 69818"/>
                  <a:gd name="connsiteX3" fmla="*/ 29648 w 33007"/>
                  <a:gd name="connsiteY3" fmla="*/ 0 h 69818"/>
                  <a:gd name="connsiteX4" fmla="*/ 3169 w 33007"/>
                  <a:gd name="connsiteY4" fmla="*/ 30099 h 69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07" h="69818">
                    <a:moveTo>
                      <a:pt x="3169" y="30099"/>
                    </a:moveTo>
                    <a:cubicBezTo>
                      <a:pt x="-4070" y="49340"/>
                      <a:pt x="3359" y="69818"/>
                      <a:pt x="3359" y="69818"/>
                    </a:cubicBezTo>
                    <a:cubicBezTo>
                      <a:pt x="3359" y="69818"/>
                      <a:pt x="22600" y="59055"/>
                      <a:pt x="29839" y="39719"/>
                    </a:cubicBezTo>
                    <a:cubicBezTo>
                      <a:pt x="37078" y="20479"/>
                      <a:pt x="29648" y="0"/>
                      <a:pt x="29648" y="0"/>
                    </a:cubicBezTo>
                    <a:cubicBezTo>
                      <a:pt x="29648" y="0"/>
                      <a:pt x="10408" y="10858"/>
                      <a:pt x="3169" y="3009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81D83C0E-6085-05C4-FA39-A8672EE2F150}"/>
                  </a:ext>
                </a:extLst>
              </p:cNvPr>
              <p:cNvSpPr/>
              <p:nvPr/>
            </p:nvSpPr>
            <p:spPr>
              <a:xfrm>
                <a:off x="3222878" y="1233476"/>
                <a:ext cx="74104" cy="29392"/>
              </a:xfrm>
              <a:custGeom>
                <a:avLst/>
                <a:gdLst>
                  <a:gd name="connsiteX0" fmla="*/ 34195 w 74104"/>
                  <a:gd name="connsiteY0" fmla="*/ 964 h 29392"/>
                  <a:gd name="connsiteX1" fmla="*/ 0 w 74104"/>
                  <a:gd name="connsiteY1" fmla="*/ 22204 h 29392"/>
                  <a:gd name="connsiteX2" fmla="*/ 39910 w 74104"/>
                  <a:gd name="connsiteY2" fmla="*/ 28395 h 29392"/>
                  <a:gd name="connsiteX3" fmla="*/ 74105 w 74104"/>
                  <a:gd name="connsiteY3" fmla="*/ 7155 h 29392"/>
                  <a:gd name="connsiteX4" fmla="*/ 34195 w 74104"/>
                  <a:gd name="connsiteY4" fmla="*/ 964 h 2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04" h="29392">
                    <a:moveTo>
                      <a:pt x="34195" y="964"/>
                    </a:moveTo>
                    <a:cubicBezTo>
                      <a:pt x="13716" y="5059"/>
                      <a:pt x="0" y="22204"/>
                      <a:pt x="0" y="22204"/>
                    </a:cubicBezTo>
                    <a:cubicBezTo>
                      <a:pt x="0" y="22204"/>
                      <a:pt x="19431" y="32586"/>
                      <a:pt x="39910" y="28395"/>
                    </a:cubicBezTo>
                    <a:cubicBezTo>
                      <a:pt x="60389" y="24204"/>
                      <a:pt x="74105" y="7155"/>
                      <a:pt x="74105" y="7155"/>
                    </a:cubicBezTo>
                    <a:cubicBezTo>
                      <a:pt x="74105" y="7155"/>
                      <a:pt x="54674" y="-3132"/>
                      <a:pt x="34195" y="96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0C4EC4C9-B071-B65C-D730-0323391E781A}"/>
                  </a:ext>
                </a:extLst>
              </p:cNvPr>
              <p:cNvSpPr/>
              <p:nvPr/>
            </p:nvSpPr>
            <p:spPr>
              <a:xfrm>
                <a:off x="3259694" y="1133856"/>
                <a:ext cx="28857" cy="73914"/>
              </a:xfrm>
              <a:custGeom>
                <a:avLst/>
                <a:gdLst>
                  <a:gd name="connsiteX0" fmla="*/ 332 w 28857"/>
                  <a:gd name="connsiteY0" fmla="*/ 35338 h 73914"/>
                  <a:gd name="connsiteX1" fmla="*/ 10047 w 28857"/>
                  <a:gd name="connsiteY1" fmla="*/ 73914 h 73914"/>
                  <a:gd name="connsiteX2" fmla="*/ 28526 w 28857"/>
                  <a:gd name="connsiteY2" fmla="*/ 38576 h 73914"/>
                  <a:gd name="connsiteX3" fmla="*/ 18811 w 28857"/>
                  <a:gd name="connsiteY3" fmla="*/ 0 h 73914"/>
                  <a:gd name="connsiteX4" fmla="*/ 332 w 28857"/>
                  <a:gd name="connsiteY4" fmla="*/ 35338 h 7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57" h="73914">
                    <a:moveTo>
                      <a:pt x="332" y="35338"/>
                    </a:moveTo>
                    <a:cubicBezTo>
                      <a:pt x="-2145" y="55721"/>
                      <a:pt x="10047" y="73914"/>
                      <a:pt x="10047" y="73914"/>
                    </a:cubicBezTo>
                    <a:cubicBezTo>
                      <a:pt x="10047" y="73914"/>
                      <a:pt x="26145" y="58960"/>
                      <a:pt x="28526" y="38576"/>
                    </a:cubicBezTo>
                    <a:cubicBezTo>
                      <a:pt x="31003" y="18193"/>
                      <a:pt x="18811" y="0"/>
                      <a:pt x="18811" y="0"/>
                    </a:cubicBezTo>
                    <a:cubicBezTo>
                      <a:pt x="18811" y="0"/>
                      <a:pt x="2808" y="14954"/>
                      <a:pt x="332" y="3533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AF220D4A-1B2E-C98B-0383-5F997D29DE28}"/>
                  </a:ext>
                </a:extLst>
              </p:cNvPr>
              <p:cNvSpPr/>
              <p:nvPr/>
            </p:nvSpPr>
            <p:spPr>
              <a:xfrm>
                <a:off x="3269741" y="1174333"/>
                <a:ext cx="68484" cy="35154"/>
              </a:xfrm>
              <a:custGeom>
                <a:avLst/>
                <a:gdLst>
                  <a:gd name="connsiteX0" fmla="*/ 28194 w 68484"/>
                  <a:gd name="connsiteY0" fmla="*/ 4957 h 35154"/>
                  <a:gd name="connsiteX1" fmla="*/ 0 w 68484"/>
                  <a:gd name="connsiteY1" fmla="*/ 33437 h 35154"/>
                  <a:gd name="connsiteX2" fmla="*/ 40291 w 68484"/>
                  <a:gd name="connsiteY2" fmla="*/ 30198 h 35154"/>
                  <a:gd name="connsiteX3" fmla="*/ 68485 w 68484"/>
                  <a:gd name="connsiteY3" fmla="*/ 1718 h 35154"/>
                  <a:gd name="connsiteX4" fmla="*/ 28194 w 68484"/>
                  <a:gd name="connsiteY4" fmla="*/ 4957 h 3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35154">
                    <a:moveTo>
                      <a:pt x="28194" y="4957"/>
                    </a:moveTo>
                    <a:cubicBezTo>
                      <a:pt x="9335" y="13720"/>
                      <a:pt x="0" y="33437"/>
                      <a:pt x="0" y="33437"/>
                    </a:cubicBezTo>
                    <a:cubicBezTo>
                      <a:pt x="0" y="33437"/>
                      <a:pt x="21336" y="38961"/>
                      <a:pt x="40291" y="30198"/>
                    </a:cubicBezTo>
                    <a:cubicBezTo>
                      <a:pt x="59150" y="21435"/>
                      <a:pt x="68485" y="1718"/>
                      <a:pt x="68485" y="1718"/>
                    </a:cubicBezTo>
                    <a:cubicBezTo>
                      <a:pt x="68485" y="1718"/>
                      <a:pt x="47054" y="-3806"/>
                      <a:pt x="28194" y="495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94DEEFF1-D363-2D1D-D0D8-7EAB1ECBC8E9}"/>
                  </a:ext>
                </a:extLst>
              </p:cNvPr>
              <p:cNvSpPr/>
              <p:nvPr/>
            </p:nvSpPr>
            <p:spPr>
              <a:xfrm>
                <a:off x="3286633" y="1078801"/>
                <a:ext cx="28701" cy="74199"/>
              </a:xfrm>
              <a:custGeom>
                <a:avLst/>
                <a:gdLst>
                  <a:gd name="connsiteX0" fmla="*/ 158 w 28701"/>
                  <a:gd name="connsiteY0" fmla="*/ 38290 h 74199"/>
                  <a:gd name="connsiteX1" fmla="*/ 17494 w 28701"/>
                  <a:gd name="connsiteY1" fmla="*/ 74200 h 74199"/>
                  <a:gd name="connsiteX2" fmla="*/ 28543 w 28701"/>
                  <a:gd name="connsiteY2" fmla="*/ 35909 h 74199"/>
                  <a:gd name="connsiteX3" fmla="*/ 11207 w 28701"/>
                  <a:gd name="connsiteY3" fmla="*/ 0 h 74199"/>
                  <a:gd name="connsiteX4" fmla="*/ 158 w 28701"/>
                  <a:gd name="connsiteY4" fmla="*/ 38290 h 7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1" h="74199">
                    <a:moveTo>
                      <a:pt x="158" y="38290"/>
                    </a:moveTo>
                    <a:cubicBezTo>
                      <a:pt x="1873" y="58769"/>
                      <a:pt x="17494" y="74200"/>
                      <a:pt x="17494" y="74200"/>
                    </a:cubicBezTo>
                    <a:cubicBezTo>
                      <a:pt x="17494" y="74200"/>
                      <a:pt x="30257" y="56388"/>
                      <a:pt x="28543" y="35909"/>
                    </a:cubicBezTo>
                    <a:cubicBezTo>
                      <a:pt x="26828" y="15430"/>
                      <a:pt x="11207" y="0"/>
                      <a:pt x="11207" y="0"/>
                    </a:cubicBezTo>
                    <a:cubicBezTo>
                      <a:pt x="11207" y="0"/>
                      <a:pt x="-1556" y="17812"/>
                      <a:pt x="158" y="38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1FE4D6F6-1C03-7233-2F48-FDEEFC247721}"/>
                  </a:ext>
                </a:extLst>
              </p:cNvPr>
              <p:cNvSpPr/>
              <p:nvPr/>
            </p:nvSpPr>
            <p:spPr>
              <a:xfrm>
                <a:off x="3304127" y="1108484"/>
                <a:ext cx="60674" cy="44551"/>
              </a:xfrm>
              <a:custGeom>
                <a:avLst/>
                <a:gdLst>
                  <a:gd name="connsiteX0" fmla="*/ 21812 w 60674"/>
                  <a:gd name="connsiteY0" fmla="*/ 11084 h 44551"/>
                  <a:gd name="connsiteX1" fmla="*/ 0 w 60674"/>
                  <a:gd name="connsiteY1" fmla="*/ 44517 h 44551"/>
                  <a:gd name="connsiteX2" fmla="*/ 38862 w 60674"/>
                  <a:gd name="connsiteY2" fmla="*/ 33468 h 44551"/>
                  <a:gd name="connsiteX3" fmla="*/ 60674 w 60674"/>
                  <a:gd name="connsiteY3" fmla="*/ 35 h 44551"/>
                  <a:gd name="connsiteX4" fmla="*/ 21812 w 60674"/>
                  <a:gd name="connsiteY4" fmla="*/ 11084 h 4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74" h="44551">
                    <a:moveTo>
                      <a:pt x="21812" y="11084"/>
                    </a:moveTo>
                    <a:cubicBezTo>
                      <a:pt x="5048" y="23371"/>
                      <a:pt x="0" y="44517"/>
                      <a:pt x="0" y="44517"/>
                    </a:cubicBezTo>
                    <a:cubicBezTo>
                      <a:pt x="0" y="44517"/>
                      <a:pt x="22098" y="45755"/>
                      <a:pt x="38862" y="33468"/>
                    </a:cubicBezTo>
                    <a:cubicBezTo>
                      <a:pt x="55626" y="21180"/>
                      <a:pt x="60674" y="35"/>
                      <a:pt x="60674" y="35"/>
                    </a:cubicBezTo>
                    <a:cubicBezTo>
                      <a:pt x="60674" y="35"/>
                      <a:pt x="38576" y="-1203"/>
                      <a:pt x="21812" y="11084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2F21C51E-5790-ED9F-1DEA-1EF5C97FD23A}"/>
                  </a:ext>
                </a:extLst>
              </p:cNvPr>
              <p:cNvSpPr/>
              <p:nvPr/>
            </p:nvSpPr>
            <p:spPr>
              <a:xfrm>
                <a:off x="3300968" y="1024985"/>
                <a:ext cx="30473" cy="72294"/>
              </a:xfrm>
              <a:custGeom>
                <a:avLst/>
                <a:gdLst>
                  <a:gd name="connsiteX0" fmla="*/ 1444 w 30473"/>
                  <a:gd name="connsiteY0" fmla="*/ 39529 h 72294"/>
                  <a:gd name="connsiteX1" fmla="*/ 24304 w 30473"/>
                  <a:gd name="connsiteY1" fmla="*/ 72295 h 72294"/>
                  <a:gd name="connsiteX2" fmla="*/ 29066 w 30473"/>
                  <a:gd name="connsiteY2" fmla="*/ 32766 h 72294"/>
                  <a:gd name="connsiteX3" fmla="*/ 6206 w 30473"/>
                  <a:gd name="connsiteY3" fmla="*/ 0 h 72294"/>
                  <a:gd name="connsiteX4" fmla="*/ 1444 w 30473"/>
                  <a:gd name="connsiteY4" fmla="*/ 39529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3" h="72294">
                    <a:moveTo>
                      <a:pt x="1444" y="39529"/>
                    </a:moveTo>
                    <a:cubicBezTo>
                      <a:pt x="6492" y="59436"/>
                      <a:pt x="24304" y="72295"/>
                      <a:pt x="24304" y="72295"/>
                    </a:cubicBezTo>
                    <a:cubicBezTo>
                      <a:pt x="24304" y="72295"/>
                      <a:pt x="34019" y="52769"/>
                      <a:pt x="29066" y="32766"/>
                    </a:cubicBezTo>
                    <a:cubicBezTo>
                      <a:pt x="24018" y="12859"/>
                      <a:pt x="6206" y="0"/>
                      <a:pt x="6206" y="0"/>
                    </a:cubicBezTo>
                    <a:cubicBezTo>
                      <a:pt x="6206" y="0"/>
                      <a:pt x="-3604" y="19621"/>
                      <a:pt x="1444" y="3952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5" name="任意多边形: 形状 1094">
                <a:extLst>
                  <a:ext uri="{FF2B5EF4-FFF2-40B4-BE49-F238E27FC236}">
                    <a16:creationId xmlns:a16="http://schemas.microsoft.com/office/drawing/2014/main" id="{9A5DC64C-ACF6-FCD2-FACC-63C7160CF4CD}"/>
                  </a:ext>
                </a:extLst>
              </p:cNvPr>
              <p:cNvSpPr/>
              <p:nvPr/>
            </p:nvSpPr>
            <p:spPr>
              <a:xfrm>
                <a:off x="3325272" y="1044035"/>
                <a:ext cx="52768" cy="53339"/>
              </a:xfrm>
              <a:custGeom>
                <a:avLst/>
                <a:gdLst>
                  <a:gd name="connsiteX0" fmla="*/ 16193 w 52768"/>
                  <a:gd name="connsiteY0" fmla="*/ 16859 h 53339"/>
                  <a:gd name="connsiteX1" fmla="*/ 0 w 52768"/>
                  <a:gd name="connsiteY1" fmla="*/ 53340 h 53339"/>
                  <a:gd name="connsiteX2" fmla="*/ 36576 w 52768"/>
                  <a:gd name="connsiteY2" fmla="*/ 36385 h 53339"/>
                  <a:gd name="connsiteX3" fmla="*/ 52769 w 52768"/>
                  <a:gd name="connsiteY3" fmla="*/ 0 h 53339"/>
                  <a:gd name="connsiteX4" fmla="*/ 16193 w 52768"/>
                  <a:gd name="connsiteY4" fmla="*/ 16859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53339">
                    <a:moveTo>
                      <a:pt x="16193" y="16859"/>
                    </a:moveTo>
                    <a:cubicBezTo>
                      <a:pt x="1619" y="31623"/>
                      <a:pt x="0" y="53340"/>
                      <a:pt x="0" y="53340"/>
                    </a:cubicBezTo>
                    <a:cubicBezTo>
                      <a:pt x="0" y="53340"/>
                      <a:pt x="22003" y="51149"/>
                      <a:pt x="36576" y="36385"/>
                    </a:cubicBezTo>
                    <a:cubicBezTo>
                      <a:pt x="51149" y="21622"/>
                      <a:pt x="52769" y="0"/>
                      <a:pt x="52769" y="0"/>
                    </a:cubicBezTo>
                    <a:cubicBezTo>
                      <a:pt x="52769" y="0"/>
                      <a:pt x="30766" y="2096"/>
                      <a:pt x="16193" y="1685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6" name="任意多边形: 形状 1095">
                <a:extLst>
                  <a:ext uri="{FF2B5EF4-FFF2-40B4-BE49-F238E27FC236}">
                    <a16:creationId xmlns:a16="http://schemas.microsoft.com/office/drawing/2014/main" id="{3D786628-A49F-9E8D-51BE-DB83E7A3D1E2}"/>
                  </a:ext>
                </a:extLst>
              </p:cNvPr>
              <p:cNvSpPr/>
              <p:nvPr/>
            </p:nvSpPr>
            <p:spPr>
              <a:xfrm>
                <a:off x="3297588" y="968502"/>
                <a:ext cx="37652" cy="65722"/>
              </a:xfrm>
              <a:custGeom>
                <a:avLst/>
                <a:gdLst>
                  <a:gd name="connsiteX0" fmla="*/ 6253 w 37652"/>
                  <a:gd name="connsiteY0" fmla="*/ 39433 h 65722"/>
                  <a:gd name="connsiteX1" fmla="*/ 36543 w 37652"/>
                  <a:gd name="connsiteY1" fmla="*/ 65723 h 65722"/>
                  <a:gd name="connsiteX2" fmla="*/ 31399 w 37652"/>
                  <a:gd name="connsiteY2" fmla="*/ 26289 h 65722"/>
                  <a:gd name="connsiteX3" fmla="*/ 1110 w 37652"/>
                  <a:gd name="connsiteY3" fmla="*/ 0 h 65722"/>
                  <a:gd name="connsiteX4" fmla="*/ 6253 w 37652"/>
                  <a:gd name="connsiteY4" fmla="*/ 3943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52" h="65722">
                    <a:moveTo>
                      <a:pt x="6253" y="39433"/>
                    </a:moveTo>
                    <a:cubicBezTo>
                      <a:pt x="16064" y="57626"/>
                      <a:pt x="36543" y="65723"/>
                      <a:pt x="36543" y="65723"/>
                    </a:cubicBezTo>
                    <a:cubicBezTo>
                      <a:pt x="36543" y="65723"/>
                      <a:pt x="41210" y="44482"/>
                      <a:pt x="31399" y="26289"/>
                    </a:cubicBezTo>
                    <a:cubicBezTo>
                      <a:pt x="21588" y="8096"/>
                      <a:pt x="1110" y="0"/>
                      <a:pt x="1110" y="0"/>
                    </a:cubicBezTo>
                    <a:cubicBezTo>
                      <a:pt x="1110" y="0"/>
                      <a:pt x="-3558" y="21241"/>
                      <a:pt x="6253" y="39433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7" name="任意多边形: 形状 1096">
                <a:extLst>
                  <a:ext uri="{FF2B5EF4-FFF2-40B4-BE49-F238E27FC236}">
                    <a16:creationId xmlns:a16="http://schemas.microsoft.com/office/drawing/2014/main" id="{F8A1425C-EDA3-75F4-8B28-264C4C24DD20}"/>
                  </a:ext>
                </a:extLst>
              </p:cNvPr>
              <p:cNvSpPr/>
              <p:nvPr/>
            </p:nvSpPr>
            <p:spPr>
              <a:xfrm>
                <a:off x="3333455" y="969930"/>
                <a:ext cx="39260" cy="64388"/>
              </a:xfrm>
              <a:custGeom>
                <a:avLst/>
                <a:gdLst>
                  <a:gd name="connsiteX0" fmla="*/ 7343 w 39260"/>
                  <a:gd name="connsiteY0" fmla="*/ 25146 h 64388"/>
                  <a:gd name="connsiteX1" fmla="*/ 675 w 39260"/>
                  <a:gd name="connsiteY1" fmla="*/ 64389 h 64388"/>
                  <a:gd name="connsiteX2" fmla="*/ 31917 w 39260"/>
                  <a:gd name="connsiteY2" fmla="*/ 39243 h 64388"/>
                  <a:gd name="connsiteX3" fmla="*/ 38585 w 39260"/>
                  <a:gd name="connsiteY3" fmla="*/ 0 h 64388"/>
                  <a:gd name="connsiteX4" fmla="*/ 7343 w 39260"/>
                  <a:gd name="connsiteY4" fmla="*/ 25146 h 6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60" h="64388">
                    <a:moveTo>
                      <a:pt x="7343" y="25146"/>
                    </a:moveTo>
                    <a:cubicBezTo>
                      <a:pt x="-3134" y="42958"/>
                      <a:pt x="675" y="64389"/>
                      <a:pt x="675" y="64389"/>
                    </a:cubicBezTo>
                    <a:cubicBezTo>
                      <a:pt x="675" y="64389"/>
                      <a:pt x="21440" y="56959"/>
                      <a:pt x="31917" y="39243"/>
                    </a:cubicBezTo>
                    <a:cubicBezTo>
                      <a:pt x="42395" y="21431"/>
                      <a:pt x="38585" y="0"/>
                      <a:pt x="38585" y="0"/>
                    </a:cubicBezTo>
                    <a:cubicBezTo>
                      <a:pt x="38585" y="0"/>
                      <a:pt x="17820" y="7334"/>
                      <a:pt x="7343" y="2514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8" name="任意多边形: 形状 1097">
                <a:extLst>
                  <a:ext uri="{FF2B5EF4-FFF2-40B4-BE49-F238E27FC236}">
                    <a16:creationId xmlns:a16="http://schemas.microsoft.com/office/drawing/2014/main" id="{D53BDF7E-F0B7-0DA2-D7D7-F1FD68E2E0C9}"/>
                  </a:ext>
                </a:extLst>
              </p:cNvPr>
              <p:cNvSpPr/>
              <p:nvPr/>
            </p:nvSpPr>
            <p:spPr>
              <a:xfrm>
                <a:off x="3278409" y="911733"/>
                <a:ext cx="50196" cy="55721"/>
              </a:xfrm>
              <a:custGeom>
                <a:avLst/>
                <a:gdLst>
                  <a:gd name="connsiteX0" fmla="*/ 14478 w 50196"/>
                  <a:gd name="connsiteY0" fmla="*/ 37148 h 55721"/>
                  <a:gd name="connsiteX1" fmla="*/ 50197 w 50196"/>
                  <a:gd name="connsiteY1" fmla="*/ 55721 h 55721"/>
                  <a:gd name="connsiteX2" fmla="*/ 35719 w 50196"/>
                  <a:gd name="connsiteY2" fmla="*/ 18574 h 55721"/>
                  <a:gd name="connsiteX3" fmla="*/ 0 w 50196"/>
                  <a:gd name="connsiteY3" fmla="*/ 0 h 55721"/>
                  <a:gd name="connsiteX4" fmla="*/ 14478 w 50196"/>
                  <a:gd name="connsiteY4" fmla="*/ 37148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96" h="55721">
                    <a:moveTo>
                      <a:pt x="14478" y="37148"/>
                    </a:moveTo>
                    <a:cubicBezTo>
                      <a:pt x="28289" y="52578"/>
                      <a:pt x="50197" y="55721"/>
                      <a:pt x="50197" y="55721"/>
                    </a:cubicBezTo>
                    <a:cubicBezTo>
                      <a:pt x="50197" y="55721"/>
                      <a:pt x="49625" y="34004"/>
                      <a:pt x="35719" y="18574"/>
                    </a:cubicBezTo>
                    <a:cubicBezTo>
                      <a:pt x="21907" y="3143"/>
                      <a:pt x="0" y="0"/>
                      <a:pt x="0" y="0"/>
                    </a:cubicBezTo>
                    <a:cubicBezTo>
                      <a:pt x="0" y="0"/>
                      <a:pt x="667" y="21717"/>
                      <a:pt x="14478" y="3714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9" name="任意多边形: 形状 1098">
                <a:extLst>
                  <a:ext uri="{FF2B5EF4-FFF2-40B4-BE49-F238E27FC236}">
                    <a16:creationId xmlns:a16="http://schemas.microsoft.com/office/drawing/2014/main" id="{CEDBC0A7-AC0F-5588-0FA5-7D46A5F3A203}"/>
                  </a:ext>
                </a:extLst>
              </p:cNvPr>
              <p:cNvSpPr/>
              <p:nvPr/>
            </p:nvSpPr>
            <p:spPr>
              <a:xfrm>
                <a:off x="3323663" y="896112"/>
                <a:ext cx="31371" cy="71342"/>
              </a:xfrm>
              <a:custGeom>
                <a:avLst/>
                <a:gdLst>
                  <a:gd name="connsiteX0" fmla="*/ 2085 w 31371"/>
                  <a:gd name="connsiteY0" fmla="*/ 31718 h 71342"/>
                  <a:gd name="connsiteX1" fmla="*/ 4943 w 31371"/>
                  <a:gd name="connsiteY1" fmla="*/ 71342 h 71342"/>
                  <a:gd name="connsiteX2" fmla="*/ 29327 w 31371"/>
                  <a:gd name="connsiteY2" fmla="*/ 39624 h 71342"/>
                  <a:gd name="connsiteX3" fmla="*/ 26469 w 31371"/>
                  <a:gd name="connsiteY3" fmla="*/ 0 h 71342"/>
                  <a:gd name="connsiteX4" fmla="*/ 2085 w 31371"/>
                  <a:gd name="connsiteY4" fmla="*/ 31718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71" h="71342">
                    <a:moveTo>
                      <a:pt x="2085" y="31718"/>
                    </a:moveTo>
                    <a:cubicBezTo>
                      <a:pt x="-3915" y="51435"/>
                      <a:pt x="4943" y="71342"/>
                      <a:pt x="4943" y="71342"/>
                    </a:cubicBezTo>
                    <a:cubicBezTo>
                      <a:pt x="4943" y="71342"/>
                      <a:pt x="23421" y="59341"/>
                      <a:pt x="29327" y="39624"/>
                    </a:cubicBezTo>
                    <a:cubicBezTo>
                      <a:pt x="35232" y="19907"/>
                      <a:pt x="26469" y="0"/>
                      <a:pt x="26469" y="0"/>
                    </a:cubicBezTo>
                    <a:cubicBezTo>
                      <a:pt x="26469" y="0"/>
                      <a:pt x="8086" y="12001"/>
                      <a:pt x="2085" y="31718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0" name="任意多边形: 形状 1099">
                <a:extLst>
                  <a:ext uri="{FF2B5EF4-FFF2-40B4-BE49-F238E27FC236}">
                    <a16:creationId xmlns:a16="http://schemas.microsoft.com/office/drawing/2014/main" id="{74EEAAE8-21BF-E388-A443-A45F2D97638A}"/>
                  </a:ext>
                </a:extLst>
              </p:cNvPr>
              <p:cNvSpPr/>
              <p:nvPr/>
            </p:nvSpPr>
            <p:spPr>
              <a:xfrm>
                <a:off x="3249453" y="868010"/>
                <a:ext cx="61722" cy="43249"/>
              </a:xfrm>
              <a:custGeom>
                <a:avLst/>
                <a:gdLst>
                  <a:gd name="connsiteX0" fmla="*/ 22670 w 61722"/>
                  <a:gd name="connsiteY0" fmla="*/ 33055 h 43249"/>
                  <a:gd name="connsiteX1" fmla="*/ 61722 w 61722"/>
                  <a:gd name="connsiteY1" fmla="*/ 43151 h 43249"/>
                  <a:gd name="connsiteX2" fmla="*/ 39053 w 61722"/>
                  <a:gd name="connsiteY2" fmla="*/ 10195 h 43249"/>
                  <a:gd name="connsiteX3" fmla="*/ 0 w 61722"/>
                  <a:gd name="connsiteY3" fmla="*/ 98 h 43249"/>
                  <a:gd name="connsiteX4" fmla="*/ 22670 w 61722"/>
                  <a:gd name="connsiteY4" fmla="*/ 33055 h 4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22" h="43249">
                    <a:moveTo>
                      <a:pt x="22670" y="33055"/>
                    </a:moveTo>
                    <a:cubicBezTo>
                      <a:pt x="39719" y="44961"/>
                      <a:pt x="61722" y="43151"/>
                      <a:pt x="61722" y="43151"/>
                    </a:cubicBezTo>
                    <a:cubicBezTo>
                      <a:pt x="61722" y="43151"/>
                      <a:pt x="56102" y="22101"/>
                      <a:pt x="39053" y="10195"/>
                    </a:cubicBezTo>
                    <a:cubicBezTo>
                      <a:pt x="22003" y="-1711"/>
                      <a:pt x="0" y="98"/>
                      <a:pt x="0" y="98"/>
                    </a:cubicBezTo>
                    <a:cubicBezTo>
                      <a:pt x="0" y="98"/>
                      <a:pt x="5620" y="21244"/>
                      <a:pt x="22670" y="33055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1" name="任意多边形: 形状 1100">
                <a:extLst>
                  <a:ext uri="{FF2B5EF4-FFF2-40B4-BE49-F238E27FC236}">
                    <a16:creationId xmlns:a16="http://schemas.microsoft.com/office/drawing/2014/main" id="{25BBEF8D-75A3-9F84-E55C-DE398ECC0021}"/>
                  </a:ext>
                </a:extLst>
              </p:cNvPr>
              <p:cNvSpPr/>
              <p:nvPr/>
            </p:nvSpPr>
            <p:spPr>
              <a:xfrm>
                <a:off x="3299187" y="836961"/>
                <a:ext cx="28453" cy="74294"/>
              </a:xfrm>
              <a:custGeom>
                <a:avLst/>
                <a:gdLst>
                  <a:gd name="connsiteX0" fmla="*/ 82 w 28453"/>
                  <a:gd name="connsiteY0" fmla="*/ 36290 h 74294"/>
                  <a:gd name="connsiteX1" fmla="*/ 11989 w 28453"/>
                  <a:gd name="connsiteY1" fmla="*/ 74295 h 74294"/>
                  <a:gd name="connsiteX2" fmla="*/ 28372 w 28453"/>
                  <a:gd name="connsiteY2" fmla="*/ 38005 h 74294"/>
                  <a:gd name="connsiteX3" fmla="*/ 16465 w 28453"/>
                  <a:gd name="connsiteY3" fmla="*/ 0 h 74294"/>
                  <a:gd name="connsiteX4" fmla="*/ 82 w 28453"/>
                  <a:gd name="connsiteY4" fmla="*/ 36290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53" h="74294">
                    <a:moveTo>
                      <a:pt x="82" y="36290"/>
                    </a:moveTo>
                    <a:cubicBezTo>
                      <a:pt x="-1156" y="56769"/>
                      <a:pt x="11989" y="74295"/>
                      <a:pt x="11989" y="74295"/>
                    </a:cubicBezTo>
                    <a:cubicBezTo>
                      <a:pt x="11989" y="74295"/>
                      <a:pt x="27133" y="58483"/>
                      <a:pt x="28372" y="38005"/>
                    </a:cubicBezTo>
                    <a:cubicBezTo>
                      <a:pt x="29610" y="17526"/>
                      <a:pt x="16465" y="0"/>
                      <a:pt x="16465" y="0"/>
                    </a:cubicBezTo>
                    <a:cubicBezTo>
                      <a:pt x="16465" y="0"/>
                      <a:pt x="1321" y="15716"/>
                      <a:pt x="82" y="3629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2" name="任意多边形: 形状 1101">
                <a:extLst>
                  <a:ext uri="{FF2B5EF4-FFF2-40B4-BE49-F238E27FC236}">
                    <a16:creationId xmlns:a16="http://schemas.microsoft.com/office/drawing/2014/main" id="{EA930C3E-3458-1802-47DD-6C0E038DBE67}"/>
                  </a:ext>
                </a:extLst>
              </p:cNvPr>
              <p:cNvSpPr/>
              <p:nvPr/>
            </p:nvSpPr>
            <p:spPr>
              <a:xfrm>
                <a:off x="3216211" y="827123"/>
                <a:ext cx="67817" cy="35772"/>
              </a:xfrm>
              <a:custGeom>
                <a:avLst/>
                <a:gdLst>
                  <a:gd name="connsiteX0" fmla="*/ 27622 w 67817"/>
                  <a:gd name="connsiteY0" fmla="*/ 30412 h 35772"/>
                  <a:gd name="connsiteX1" fmla="*/ 67818 w 67817"/>
                  <a:gd name="connsiteY1" fmla="*/ 34317 h 35772"/>
                  <a:gd name="connsiteX2" fmla="*/ 40196 w 67817"/>
                  <a:gd name="connsiteY2" fmla="*/ 5361 h 35772"/>
                  <a:gd name="connsiteX3" fmla="*/ 0 w 67817"/>
                  <a:gd name="connsiteY3" fmla="*/ 1456 h 35772"/>
                  <a:gd name="connsiteX4" fmla="*/ 27622 w 67817"/>
                  <a:gd name="connsiteY4" fmla="*/ 30412 h 3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17" h="35772">
                    <a:moveTo>
                      <a:pt x="27622" y="30412"/>
                    </a:moveTo>
                    <a:cubicBezTo>
                      <a:pt x="46387" y="39461"/>
                      <a:pt x="67818" y="34317"/>
                      <a:pt x="67818" y="34317"/>
                    </a:cubicBezTo>
                    <a:cubicBezTo>
                      <a:pt x="67818" y="34317"/>
                      <a:pt x="58864" y="14410"/>
                      <a:pt x="40196" y="5361"/>
                    </a:cubicBezTo>
                    <a:cubicBezTo>
                      <a:pt x="21431" y="-3688"/>
                      <a:pt x="0" y="1456"/>
                      <a:pt x="0" y="1456"/>
                    </a:cubicBezTo>
                    <a:cubicBezTo>
                      <a:pt x="0" y="1456"/>
                      <a:pt x="8858" y="21268"/>
                      <a:pt x="27622" y="30412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3" name="任意多边形: 形状 1102">
                <a:extLst>
                  <a:ext uri="{FF2B5EF4-FFF2-40B4-BE49-F238E27FC236}">
                    <a16:creationId xmlns:a16="http://schemas.microsoft.com/office/drawing/2014/main" id="{58DEAEDB-CE18-4917-6A86-CE083F6960F8}"/>
                  </a:ext>
                </a:extLst>
              </p:cNvPr>
              <p:cNvSpPr/>
              <p:nvPr/>
            </p:nvSpPr>
            <p:spPr>
              <a:xfrm>
                <a:off x="3265885" y="787336"/>
                <a:ext cx="28763" cy="74009"/>
              </a:xfrm>
              <a:custGeom>
                <a:avLst/>
                <a:gdLst>
                  <a:gd name="connsiteX0" fmla="*/ 237 w 28763"/>
                  <a:gd name="connsiteY0" fmla="*/ 38386 h 74009"/>
                  <a:gd name="connsiteX1" fmla="*/ 18144 w 28763"/>
                  <a:gd name="connsiteY1" fmla="*/ 74009 h 74009"/>
                  <a:gd name="connsiteX2" fmla="*/ 28526 w 28763"/>
                  <a:gd name="connsiteY2" fmla="*/ 35623 h 74009"/>
                  <a:gd name="connsiteX3" fmla="*/ 10619 w 28763"/>
                  <a:gd name="connsiteY3" fmla="*/ 0 h 74009"/>
                  <a:gd name="connsiteX4" fmla="*/ 237 w 28763"/>
                  <a:gd name="connsiteY4" fmla="*/ 38386 h 7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63" h="74009">
                    <a:moveTo>
                      <a:pt x="237" y="38386"/>
                    </a:moveTo>
                    <a:cubicBezTo>
                      <a:pt x="2333" y="58864"/>
                      <a:pt x="18144" y="74009"/>
                      <a:pt x="18144" y="74009"/>
                    </a:cubicBezTo>
                    <a:cubicBezTo>
                      <a:pt x="18144" y="74009"/>
                      <a:pt x="30622" y="56007"/>
                      <a:pt x="28526" y="35623"/>
                    </a:cubicBezTo>
                    <a:cubicBezTo>
                      <a:pt x="26431" y="15145"/>
                      <a:pt x="10619" y="0"/>
                      <a:pt x="10619" y="0"/>
                    </a:cubicBezTo>
                    <a:cubicBezTo>
                      <a:pt x="10619" y="0"/>
                      <a:pt x="-1858" y="18002"/>
                      <a:pt x="237" y="38386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4" name="任意多边形: 形状 1103">
                <a:extLst>
                  <a:ext uri="{FF2B5EF4-FFF2-40B4-BE49-F238E27FC236}">
                    <a16:creationId xmlns:a16="http://schemas.microsoft.com/office/drawing/2014/main" id="{FD516A45-23E8-40A1-98B4-7116D2B002D1}"/>
                  </a:ext>
                </a:extLst>
              </p:cNvPr>
              <p:cNvSpPr/>
              <p:nvPr/>
            </p:nvSpPr>
            <p:spPr>
              <a:xfrm>
                <a:off x="2681573" y="794766"/>
                <a:ext cx="655319" cy="538733"/>
              </a:xfrm>
              <a:custGeom>
                <a:avLst/>
                <a:gdLst>
                  <a:gd name="connsiteX0" fmla="*/ 547211 w 655319"/>
                  <a:gd name="connsiteY0" fmla="*/ 0 h 538733"/>
                  <a:gd name="connsiteX1" fmla="*/ 544259 w 655319"/>
                  <a:gd name="connsiteY1" fmla="*/ 2572 h 538733"/>
                  <a:gd name="connsiteX2" fmla="*/ 543306 w 655319"/>
                  <a:gd name="connsiteY2" fmla="*/ 3238 h 538733"/>
                  <a:gd name="connsiteX3" fmla="*/ 650081 w 655319"/>
                  <a:gd name="connsiteY3" fmla="*/ 229362 h 538733"/>
                  <a:gd name="connsiteX4" fmla="*/ 327660 w 655319"/>
                  <a:gd name="connsiteY4" fmla="*/ 533876 h 538733"/>
                  <a:gd name="connsiteX5" fmla="*/ 5239 w 655319"/>
                  <a:gd name="connsiteY5" fmla="*/ 229362 h 538733"/>
                  <a:gd name="connsiteX6" fmla="*/ 103442 w 655319"/>
                  <a:gd name="connsiteY6" fmla="*/ 10763 h 538733"/>
                  <a:gd name="connsiteX7" fmla="*/ 98203 w 655319"/>
                  <a:gd name="connsiteY7" fmla="*/ 8763 h 538733"/>
                  <a:gd name="connsiteX8" fmla="*/ 0 w 655319"/>
                  <a:gd name="connsiteY8" fmla="*/ 229362 h 538733"/>
                  <a:gd name="connsiteX9" fmla="*/ 327660 w 655319"/>
                  <a:gd name="connsiteY9" fmla="*/ 538734 h 538733"/>
                  <a:gd name="connsiteX10" fmla="*/ 655320 w 655319"/>
                  <a:gd name="connsiteY10" fmla="*/ 229362 h 538733"/>
                  <a:gd name="connsiteX11" fmla="*/ 547211 w 655319"/>
                  <a:gd name="connsiteY11" fmla="*/ 0 h 53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5319" h="538733">
                    <a:moveTo>
                      <a:pt x="547211" y="0"/>
                    </a:moveTo>
                    <a:cubicBezTo>
                      <a:pt x="546354" y="857"/>
                      <a:pt x="545402" y="1715"/>
                      <a:pt x="544259" y="2572"/>
                    </a:cubicBezTo>
                    <a:cubicBezTo>
                      <a:pt x="543973" y="2857"/>
                      <a:pt x="543592" y="2953"/>
                      <a:pt x="543306" y="3238"/>
                    </a:cubicBezTo>
                    <a:cubicBezTo>
                      <a:pt x="608838" y="59055"/>
                      <a:pt x="650081" y="139732"/>
                      <a:pt x="650081" y="229362"/>
                    </a:cubicBezTo>
                    <a:cubicBezTo>
                      <a:pt x="650081" y="397288"/>
                      <a:pt x="505396" y="533876"/>
                      <a:pt x="327660" y="533876"/>
                    </a:cubicBezTo>
                    <a:cubicBezTo>
                      <a:pt x="149923" y="533876"/>
                      <a:pt x="5239" y="397288"/>
                      <a:pt x="5239" y="229362"/>
                    </a:cubicBezTo>
                    <a:cubicBezTo>
                      <a:pt x="5239" y="143732"/>
                      <a:pt x="42958" y="66199"/>
                      <a:pt x="103442" y="10763"/>
                    </a:cubicBezTo>
                    <a:cubicBezTo>
                      <a:pt x="101727" y="10287"/>
                      <a:pt x="100013" y="9620"/>
                      <a:pt x="98203" y="8763"/>
                    </a:cubicBezTo>
                    <a:cubicBezTo>
                      <a:pt x="37624" y="64960"/>
                      <a:pt x="0" y="143065"/>
                      <a:pt x="0" y="229362"/>
                    </a:cubicBezTo>
                    <a:cubicBezTo>
                      <a:pt x="0" y="399955"/>
                      <a:pt x="146971" y="538734"/>
                      <a:pt x="327660" y="538734"/>
                    </a:cubicBezTo>
                    <a:cubicBezTo>
                      <a:pt x="508349" y="538734"/>
                      <a:pt x="655320" y="399955"/>
                      <a:pt x="655320" y="229362"/>
                    </a:cubicBezTo>
                    <a:cubicBezTo>
                      <a:pt x="655130" y="138494"/>
                      <a:pt x="613410" y="56674"/>
                      <a:pt x="547211" y="0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5" name="任意多边形: 形状 1104">
                <a:extLst>
                  <a:ext uri="{FF2B5EF4-FFF2-40B4-BE49-F238E27FC236}">
                    <a16:creationId xmlns:a16="http://schemas.microsoft.com/office/drawing/2014/main" id="{FD5DDEB3-8698-AE47-349B-189BA202D206}"/>
                  </a:ext>
                </a:extLst>
              </p:cNvPr>
              <p:cNvSpPr/>
              <p:nvPr/>
            </p:nvSpPr>
            <p:spPr>
              <a:xfrm>
                <a:off x="2776918" y="788242"/>
                <a:ext cx="74009" cy="29490"/>
              </a:xfrm>
              <a:custGeom>
                <a:avLst/>
                <a:gdLst>
                  <a:gd name="connsiteX0" fmla="*/ 40005 w 74009"/>
                  <a:gd name="connsiteY0" fmla="*/ 28431 h 29490"/>
                  <a:gd name="connsiteX1" fmla="*/ 0 w 74009"/>
                  <a:gd name="connsiteY1" fmla="*/ 22621 h 29490"/>
                  <a:gd name="connsiteX2" fmla="*/ 34004 w 74009"/>
                  <a:gd name="connsiteY2" fmla="*/ 1094 h 29490"/>
                  <a:gd name="connsiteX3" fmla="*/ 74009 w 74009"/>
                  <a:gd name="connsiteY3" fmla="*/ 6904 h 29490"/>
                  <a:gd name="connsiteX4" fmla="*/ 40005 w 74009"/>
                  <a:gd name="connsiteY4" fmla="*/ 28431 h 2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90">
                    <a:moveTo>
                      <a:pt x="40005" y="28431"/>
                    </a:moveTo>
                    <a:cubicBezTo>
                      <a:pt x="19621" y="32717"/>
                      <a:pt x="0" y="22621"/>
                      <a:pt x="0" y="22621"/>
                    </a:cubicBezTo>
                    <a:cubicBezTo>
                      <a:pt x="0" y="22621"/>
                      <a:pt x="13525" y="5476"/>
                      <a:pt x="34004" y="1094"/>
                    </a:cubicBezTo>
                    <a:cubicBezTo>
                      <a:pt x="54483" y="-3287"/>
                      <a:pt x="74009" y="6904"/>
                      <a:pt x="74009" y="6904"/>
                    </a:cubicBezTo>
                    <a:cubicBezTo>
                      <a:pt x="74009" y="6904"/>
                      <a:pt x="60388" y="24145"/>
                      <a:pt x="40005" y="28431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" name="任意多边形: 形状 1105">
                <a:extLst>
                  <a:ext uri="{FF2B5EF4-FFF2-40B4-BE49-F238E27FC236}">
                    <a16:creationId xmlns:a16="http://schemas.microsoft.com/office/drawing/2014/main" id="{3F1E68D9-B03A-812A-3377-D58747B1C739}"/>
                  </a:ext>
                </a:extLst>
              </p:cNvPr>
              <p:cNvSpPr/>
              <p:nvPr/>
            </p:nvSpPr>
            <p:spPr>
              <a:xfrm>
                <a:off x="2773355" y="740854"/>
                <a:ext cx="32747" cy="70008"/>
              </a:xfrm>
              <a:custGeom>
                <a:avLst/>
                <a:gdLst>
                  <a:gd name="connsiteX0" fmla="*/ 29756 w 32747"/>
                  <a:gd name="connsiteY0" fmla="*/ 39719 h 70008"/>
                  <a:gd name="connsiteX1" fmla="*/ 3563 w 32747"/>
                  <a:gd name="connsiteY1" fmla="*/ 70009 h 70008"/>
                  <a:gd name="connsiteX2" fmla="*/ 2991 w 32747"/>
                  <a:gd name="connsiteY2" fmla="*/ 30290 h 70008"/>
                  <a:gd name="connsiteX3" fmla="*/ 29185 w 32747"/>
                  <a:gd name="connsiteY3" fmla="*/ 0 h 70008"/>
                  <a:gd name="connsiteX4" fmla="*/ 29756 w 32747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47" h="70008">
                    <a:moveTo>
                      <a:pt x="29756" y="39719"/>
                    </a:moveTo>
                    <a:cubicBezTo>
                      <a:pt x="22708" y="59055"/>
                      <a:pt x="3563" y="70009"/>
                      <a:pt x="3563" y="70009"/>
                    </a:cubicBezTo>
                    <a:cubicBezTo>
                      <a:pt x="3563" y="70009"/>
                      <a:pt x="-4058" y="49625"/>
                      <a:pt x="2991" y="30290"/>
                    </a:cubicBezTo>
                    <a:cubicBezTo>
                      <a:pt x="10040" y="10954"/>
                      <a:pt x="29185" y="0"/>
                      <a:pt x="29185" y="0"/>
                    </a:cubicBezTo>
                    <a:cubicBezTo>
                      <a:pt x="29185" y="0"/>
                      <a:pt x="36805" y="20383"/>
                      <a:pt x="29756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7" name="任意多边形: 形状 1106">
                <a:extLst>
                  <a:ext uri="{FF2B5EF4-FFF2-40B4-BE49-F238E27FC236}">
                    <a16:creationId xmlns:a16="http://schemas.microsoft.com/office/drawing/2014/main" id="{58498F78-21B9-2482-E212-C7AAEB5E61CC}"/>
                  </a:ext>
                </a:extLst>
              </p:cNvPr>
              <p:cNvSpPr/>
              <p:nvPr/>
            </p:nvSpPr>
            <p:spPr>
              <a:xfrm>
                <a:off x="3168681" y="788276"/>
                <a:ext cx="74009" cy="29456"/>
              </a:xfrm>
              <a:custGeom>
                <a:avLst/>
                <a:gdLst>
                  <a:gd name="connsiteX0" fmla="*/ 34004 w 74009"/>
                  <a:gd name="connsiteY0" fmla="*/ 28397 h 29456"/>
                  <a:gd name="connsiteX1" fmla="*/ 74009 w 74009"/>
                  <a:gd name="connsiteY1" fmla="*/ 22587 h 29456"/>
                  <a:gd name="connsiteX2" fmla="*/ 40005 w 74009"/>
                  <a:gd name="connsiteY2" fmla="*/ 1060 h 29456"/>
                  <a:gd name="connsiteX3" fmla="*/ 0 w 74009"/>
                  <a:gd name="connsiteY3" fmla="*/ 6870 h 29456"/>
                  <a:gd name="connsiteX4" fmla="*/ 34004 w 74009"/>
                  <a:gd name="connsiteY4" fmla="*/ 28397 h 2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9" h="29456">
                    <a:moveTo>
                      <a:pt x="34004" y="28397"/>
                    </a:moveTo>
                    <a:cubicBezTo>
                      <a:pt x="54388" y="32683"/>
                      <a:pt x="74009" y="22587"/>
                      <a:pt x="74009" y="22587"/>
                    </a:cubicBezTo>
                    <a:cubicBezTo>
                      <a:pt x="74009" y="22587"/>
                      <a:pt x="60484" y="5442"/>
                      <a:pt x="40005" y="1060"/>
                    </a:cubicBezTo>
                    <a:cubicBezTo>
                      <a:pt x="19621" y="-3226"/>
                      <a:pt x="0" y="6870"/>
                      <a:pt x="0" y="6870"/>
                    </a:cubicBezTo>
                    <a:cubicBezTo>
                      <a:pt x="0" y="6870"/>
                      <a:pt x="13525" y="24111"/>
                      <a:pt x="34004" y="28397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" name="任意多边形: 形状 1107">
                <a:extLst>
                  <a:ext uri="{FF2B5EF4-FFF2-40B4-BE49-F238E27FC236}">
                    <a16:creationId xmlns:a16="http://schemas.microsoft.com/office/drawing/2014/main" id="{7AE61F2F-E482-B64C-02CB-805413CE4F73}"/>
                  </a:ext>
                </a:extLst>
              </p:cNvPr>
              <p:cNvSpPr/>
              <p:nvPr/>
            </p:nvSpPr>
            <p:spPr>
              <a:xfrm>
                <a:off x="3213463" y="740854"/>
                <a:ext cx="32789" cy="70008"/>
              </a:xfrm>
              <a:custGeom>
                <a:avLst/>
                <a:gdLst>
                  <a:gd name="connsiteX0" fmla="*/ 3033 w 32789"/>
                  <a:gd name="connsiteY0" fmla="*/ 39719 h 70008"/>
                  <a:gd name="connsiteX1" fmla="*/ 29227 w 32789"/>
                  <a:gd name="connsiteY1" fmla="*/ 70009 h 70008"/>
                  <a:gd name="connsiteX2" fmla="*/ 29799 w 32789"/>
                  <a:gd name="connsiteY2" fmla="*/ 30290 h 70008"/>
                  <a:gd name="connsiteX3" fmla="*/ 3605 w 32789"/>
                  <a:gd name="connsiteY3" fmla="*/ 0 h 70008"/>
                  <a:gd name="connsiteX4" fmla="*/ 3033 w 32789"/>
                  <a:gd name="connsiteY4" fmla="*/ 39719 h 7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89" h="70008">
                    <a:moveTo>
                      <a:pt x="3033" y="39719"/>
                    </a:moveTo>
                    <a:cubicBezTo>
                      <a:pt x="10082" y="59055"/>
                      <a:pt x="29227" y="70009"/>
                      <a:pt x="29227" y="70009"/>
                    </a:cubicBezTo>
                    <a:cubicBezTo>
                      <a:pt x="29227" y="70009"/>
                      <a:pt x="36847" y="49625"/>
                      <a:pt x="29799" y="30290"/>
                    </a:cubicBezTo>
                    <a:cubicBezTo>
                      <a:pt x="22750" y="10954"/>
                      <a:pt x="3605" y="0"/>
                      <a:pt x="3605" y="0"/>
                    </a:cubicBezTo>
                    <a:cubicBezTo>
                      <a:pt x="3605" y="0"/>
                      <a:pt x="-4110" y="20383"/>
                      <a:pt x="3033" y="3971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" name="任意多边形: 形状 1108">
                <a:extLst>
                  <a:ext uri="{FF2B5EF4-FFF2-40B4-BE49-F238E27FC236}">
                    <a16:creationId xmlns:a16="http://schemas.microsoft.com/office/drawing/2014/main" id="{99120DAE-5431-B391-AA3D-5B878DA2F6D0}"/>
                  </a:ext>
                </a:extLst>
              </p:cNvPr>
              <p:cNvSpPr/>
              <p:nvPr/>
            </p:nvSpPr>
            <p:spPr>
              <a:xfrm>
                <a:off x="2813494" y="636841"/>
                <a:ext cx="108584" cy="107060"/>
              </a:xfrm>
              <a:custGeom>
                <a:avLst/>
                <a:gdLst>
                  <a:gd name="connsiteX0" fmla="*/ 94869 w 108584"/>
                  <a:gd name="connsiteY0" fmla="*/ 99631 h 107060"/>
                  <a:gd name="connsiteX1" fmla="*/ 59817 w 108584"/>
                  <a:gd name="connsiteY1" fmla="*/ 89535 h 107060"/>
                  <a:gd name="connsiteX2" fmla="*/ 27813 w 108584"/>
                  <a:gd name="connsiteY2" fmla="*/ 107061 h 107060"/>
                  <a:gd name="connsiteX3" fmla="*/ 26479 w 108584"/>
                  <a:gd name="connsiteY3" fmla="*/ 70580 h 107060"/>
                  <a:gd name="connsiteX4" fmla="*/ 0 w 108584"/>
                  <a:gd name="connsiteY4" fmla="*/ 45529 h 107060"/>
                  <a:gd name="connsiteX5" fmla="*/ 34290 w 108584"/>
                  <a:gd name="connsiteY5" fmla="*/ 33052 h 107060"/>
                  <a:gd name="connsiteX6" fmla="*/ 49911 w 108584"/>
                  <a:gd name="connsiteY6" fmla="*/ 0 h 107060"/>
                  <a:gd name="connsiteX7" fmla="*/ 72390 w 108584"/>
                  <a:gd name="connsiteY7" fmla="*/ 28765 h 107060"/>
                  <a:gd name="connsiteX8" fmla="*/ 108585 w 108584"/>
                  <a:gd name="connsiteY8" fmla="*/ 33433 h 107060"/>
                  <a:gd name="connsiteX9" fmla="*/ 88202 w 108584"/>
                  <a:gd name="connsiteY9" fmla="*/ 63722 h 10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84" h="107060">
                    <a:moveTo>
                      <a:pt x="94869" y="99631"/>
                    </a:moveTo>
                    <a:lnTo>
                      <a:pt x="59817" y="89535"/>
                    </a:lnTo>
                    <a:lnTo>
                      <a:pt x="27813" y="107061"/>
                    </a:lnTo>
                    <a:lnTo>
                      <a:pt x="26479" y="70580"/>
                    </a:lnTo>
                    <a:lnTo>
                      <a:pt x="0" y="45529"/>
                    </a:lnTo>
                    <a:lnTo>
                      <a:pt x="34290" y="33052"/>
                    </a:lnTo>
                    <a:lnTo>
                      <a:pt x="49911" y="0"/>
                    </a:lnTo>
                    <a:lnTo>
                      <a:pt x="72390" y="28765"/>
                    </a:lnTo>
                    <a:lnTo>
                      <a:pt x="108585" y="33433"/>
                    </a:lnTo>
                    <a:lnTo>
                      <a:pt x="88202" y="63722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" name="任意多边形: 形状 1109">
                <a:extLst>
                  <a:ext uri="{FF2B5EF4-FFF2-40B4-BE49-F238E27FC236}">
                    <a16:creationId xmlns:a16="http://schemas.microsoft.com/office/drawing/2014/main" id="{C3B9A22B-2082-F060-03A5-47DA6A399B2B}"/>
                  </a:ext>
                </a:extLst>
              </p:cNvPr>
              <p:cNvSpPr/>
              <p:nvPr/>
            </p:nvSpPr>
            <p:spPr>
              <a:xfrm>
                <a:off x="3098673" y="651414"/>
                <a:ext cx="106965" cy="108680"/>
              </a:xfrm>
              <a:custGeom>
                <a:avLst/>
                <a:gdLst>
                  <a:gd name="connsiteX0" fmla="*/ 43053 w 106965"/>
                  <a:gd name="connsiteY0" fmla="*/ 88106 h 108680"/>
                  <a:gd name="connsiteX1" fmla="*/ 73247 w 106965"/>
                  <a:gd name="connsiteY1" fmla="*/ 108680 h 108680"/>
                  <a:gd name="connsiteX2" fmla="*/ 78105 w 106965"/>
                  <a:gd name="connsiteY2" fmla="*/ 72485 h 108680"/>
                  <a:gd name="connsiteX3" fmla="*/ 106966 w 106965"/>
                  <a:gd name="connsiteY3" fmla="*/ 50102 h 108680"/>
                  <a:gd name="connsiteX4" fmla="*/ 74009 w 106965"/>
                  <a:gd name="connsiteY4" fmla="*/ 34385 h 108680"/>
                  <a:gd name="connsiteX5" fmla="*/ 61627 w 106965"/>
                  <a:gd name="connsiteY5" fmla="*/ 0 h 108680"/>
                  <a:gd name="connsiteX6" fmla="*/ 36481 w 106965"/>
                  <a:gd name="connsiteY6" fmla="*/ 26479 h 108680"/>
                  <a:gd name="connsiteX7" fmla="*/ 0 w 106965"/>
                  <a:gd name="connsiteY7" fmla="*/ 27527 h 108680"/>
                  <a:gd name="connsiteX8" fmla="*/ 17336 w 106965"/>
                  <a:gd name="connsiteY8" fmla="*/ 59627 h 108680"/>
                  <a:gd name="connsiteX9" fmla="*/ 7144 w 106965"/>
                  <a:gd name="connsiteY9" fmla="*/ 94679 h 10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965" h="108680">
                    <a:moveTo>
                      <a:pt x="43053" y="88106"/>
                    </a:moveTo>
                    <a:lnTo>
                      <a:pt x="73247" y="108680"/>
                    </a:lnTo>
                    <a:lnTo>
                      <a:pt x="78105" y="72485"/>
                    </a:lnTo>
                    <a:lnTo>
                      <a:pt x="106966" y="50102"/>
                    </a:lnTo>
                    <a:lnTo>
                      <a:pt x="74009" y="34385"/>
                    </a:lnTo>
                    <a:lnTo>
                      <a:pt x="61627" y="0"/>
                    </a:lnTo>
                    <a:lnTo>
                      <a:pt x="36481" y="26479"/>
                    </a:lnTo>
                    <a:lnTo>
                      <a:pt x="0" y="27527"/>
                    </a:lnTo>
                    <a:lnTo>
                      <a:pt x="17336" y="59627"/>
                    </a:lnTo>
                    <a:lnTo>
                      <a:pt x="7144" y="94679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" name="任意多边形: 形状 1110">
                <a:extLst>
                  <a:ext uri="{FF2B5EF4-FFF2-40B4-BE49-F238E27FC236}">
                    <a16:creationId xmlns:a16="http://schemas.microsoft.com/office/drawing/2014/main" id="{3EB59333-FC7F-313C-E3D9-AEFFA35F45F0}"/>
                  </a:ext>
                </a:extLst>
              </p:cNvPr>
              <p:cNvSpPr/>
              <p:nvPr/>
            </p:nvSpPr>
            <p:spPr>
              <a:xfrm>
                <a:off x="2953892" y="626173"/>
                <a:ext cx="109156" cy="105251"/>
              </a:xfrm>
              <a:custGeom>
                <a:avLst/>
                <a:gdLst>
                  <a:gd name="connsiteX0" fmla="*/ 85535 w 109156"/>
                  <a:gd name="connsiteY0" fmla="*/ 105251 h 105251"/>
                  <a:gd name="connsiteX1" fmla="*/ 52388 w 109156"/>
                  <a:gd name="connsiteY1" fmla="*/ 89916 h 105251"/>
                  <a:gd name="connsiteX2" fmla="*/ 18097 w 109156"/>
                  <a:gd name="connsiteY2" fmla="*/ 102299 h 105251"/>
                  <a:gd name="connsiteX3" fmla="*/ 22384 w 109156"/>
                  <a:gd name="connsiteY3" fmla="*/ 66104 h 105251"/>
                  <a:gd name="connsiteX4" fmla="*/ 0 w 109156"/>
                  <a:gd name="connsiteY4" fmla="*/ 37243 h 105251"/>
                  <a:gd name="connsiteX5" fmla="*/ 35814 w 109156"/>
                  <a:gd name="connsiteY5" fmla="*/ 30194 h 105251"/>
                  <a:gd name="connsiteX6" fmla="*/ 56293 w 109156"/>
                  <a:gd name="connsiteY6" fmla="*/ 0 h 105251"/>
                  <a:gd name="connsiteX7" fmla="*/ 74104 w 109156"/>
                  <a:gd name="connsiteY7" fmla="*/ 31814 h 105251"/>
                  <a:gd name="connsiteX8" fmla="*/ 109156 w 109156"/>
                  <a:gd name="connsiteY8" fmla="*/ 42005 h 105251"/>
                  <a:gd name="connsiteX9" fmla="*/ 84392 w 109156"/>
                  <a:gd name="connsiteY9" fmla="*/ 68771 h 105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56" h="105251">
                    <a:moveTo>
                      <a:pt x="85535" y="105251"/>
                    </a:moveTo>
                    <a:lnTo>
                      <a:pt x="52388" y="89916"/>
                    </a:lnTo>
                    <a:lnTo>
                      <a:pt x="18097" y="102299"/>
                    </a:lnTo>
                    <a:lnTo>
                      <a:pt x="22384" y="66104"/>
                    </a:lnTo>
                    <a:lnTo>
                      <a:pt x="0" y="37243"/>
                    </a:lnTo>
                    <a:lnTo>
                      <a:pt x="35814" y="30194"/>
                    </a:lnTo>
                    <a:lnTo>
                      <a:pt x="56293" y="0"/>
                    </a:lnTo>
                    <a:lnTo>
                      <a:pt x="74104" y="31814"/>
                    </a:lnTo>
                    <a:lnTo>
                      <a:pt x="109156" y="42005"/>
                    </a:lnTo>
                    <a:lnTo>
                      <a:pt x="84392" y="68771"/>
                    </a:ln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12" name="图形 980">
              <a:extLst>
                <a:ext uri="{FF2B5EF4-FFF2-40B4-BE49-F238E27FC236}">
                  <a16:creationId xmlns:a16="http://schemas.microsoft.com/office/drawing/2014/main" id="{18532383-3E95-5662-A2F6-D3C65279AA9C}"/>
                </a:ext>
              </a:extLst>
            </p:cNvPr>
            <p:cNvGrpSpPr/>
            <p:nvPr/>
          </p:nvGrpSpPr>
          <p:grpSpPr>
            <a:xfrm>
              <a:off x="2778293" y="788993"/>
              <a:ext cx="454265" cy="433211"/>
              <a:chOff x="2778293" y="788993"/>
              <a:chExt cx="454265" cy="433211"/>
            </a:xfrm>
          </p:grpSpPr>
          <p:sp>
            <p:nvSpPr>
              <p:cNvPr id="1113" name="任意多边形: 形状 1112">
                <a:extLst>
                  <a:ext uri="{FF2B5EF4-FFF2-40B4-BE49-F238E27FC236}">
                    <a16:creationId xmlns:a16="http://schemas.microsoft.com/office/drawing/2014/main" id="{CD775FA7-C535-65F7-E56A-3A49220C5D6B}"/>
                  </a:ext>
                </a:extLst>
              </p:cNvPr>
              <p:cNvSpPr/>
              <p:nvPr/>
            </p:nvSpPr>
            <p:spPr>
              <a:xfrm>
                <a:off x="2778293" y="799375"/>
                <a:ext cx="443883" cy="422829"/>
              </a:xfrm>
              <a:custGeom>
                <a:avLst/>
                <a:gdLst>
                  <a:gd name="connsiteX0" fmla="*/ 220844 w 443883"/>
                  <a:gd name="connsiteY0" fmla="*/ 249 h 422829"/>
                  <a:gd name="connsiteX1" fmla="*/ 284090 w 443883"/>
                  <a:gd name="connsiteY1" fmla="*/ 147505 h 422829"/>
                  <a:gd name="connsiteX2" fmla="*/ 443062 w 443883"/>
                  <a:gd name="connsiteY2" fmla="*/ 160078 h 422829"/>
                  <a:gd name="connsiteX3" fmla="*/ 322476 w 443883"/>
                  <a:gd name="connsiteY3" fmla="*/ 265710 h 422829"/>
                  <a:gd name="connsiteX4" fmla="*/ 359623 w 443883"/>
                  <a:gd name="connsiteY4" fmla="*/ 420777 h 422829"/>
                  <a:gd name="connsiteX5" fmla="*/ 221892 w 443883"/>
                  <a:gd name="connsiteY5" fmla="*/ 338767 h 422829"/>
                  <a:gd name="connsiteX6" fmla="*/ 85875 w 443883"/>
                  <a:gd name="connsiteY6" fmla="*/ 422016 h 422829"/>
                  <a:gd name="connsiteX7" fmla="*/ 121308 w 443883"/>
                  <a:gd name="connsiteY7" fmla="*/ 265710 h 422829"/>
                  <a:gd name="connsiteX8" fmla="*/ 150 w 443883"/>
                  <a:gd name="connsiteY8" fmla="*/ 162078 h 422829"/>
                  <a:gd name="connsiteX9" fmla="*/ 159788 w 443883"/>
                  <a:gd name="connsiteY9" fmla="*/ 147505 h 422829"/>
                  <a:gd name="connsiteX10" fmla="*/ 220844 w 443883"/>
                  <a:gd name="connsiteY10" fmla="*/ 249 h 42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3883" h="422829">
                    <a:moveTo>
                      <a:pt x="220844" y="249"/>
                    </a:moveTo>
                    <a:cubicBezTo>
                      <a:pt x="235988" y="-5752"/>
                      <a:pt x="263039" y="98451"/>
                      <a:pt x="284090" y="147505"/>
                    </a:cubicBezTo>
                    <a:cubicBezTo>
                      <a:pt x="337049" y="151696"/>
                      <a:pt x="437252" y="145029"/>
                      <a:pt x="443062" y="160078"/>
                    </a:cubicBezTo>
                    <a:cubicBezTo>
                      <a:pt x="453444" y="172556"/>
                      <a:pt x="362671" y="230468"/>
                      <a:pt x="322476" y="265710"/>
                    </a:cubicBezTo>
                    <a:cubicBezTo>
                      <a:pt x="334858" y="317431"/>
                      <a:pt x="372101" y="410586"/>
                      <a:pt x="359623" y="420777"/>
                    </a:cubicBezTo>
                    <a:cubicBezTo>
                      <a:pt x="350860" y="434493"/>
                      <a:pt x="267802" y="366104"/>
                      <a:pt x="221892" y="338767"/>
                    </a:cubicBezTo>
                    <a:cubicBezTo>
                      <a:pt x="176552" y="366485"/>
                      <a:pt x="99400" y="430778"/>
                      <a:pt x="85875" y="422016"/>
                    </a:cubicBezTo>
                    <a:cubicBezTo>
                      <a:pt x="70158" y="417920"/>
                      <a:pt x="109496" y="317812"/>
                      <a:pt x="121308" y="265710"/>
                    </a:cubicBezTo>
                    <a:cubicBezTo>
                      <a:pt x="80921" y="231135"/>
                      <a:pt x="-4041" y="177604"/>
                      <a:pt x="150" y="162078"/>
                    </a:cubicBezTo>
                    <a:cubicBezTo>
                      <a:pt x="-898" y="145886"/>
                      <a:pt x="106544" y="152363"/>
                      <a:pt x="159788" y="147505"/>
                    </a:cubicBezTo>
                    <a:cubicBezTo>
                      <a:pt x="180077" y="98451"/>
                      <a:pt x="204746" y="1106"/>
                      <a:pt x="220844" y="249"/>
                    </a:cubicBezTo>
                    <a:close/>
                  </a:path>
                </a:pathLst>
              </a:custGeom>
              <a:solidFill>
                <a:srgbClr val="FA981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" name="任意多边形: 形状 1113">
                <a:extLst>
                  <a:ext uri="{FF2B5EF4-FFF2-40B4-BE49-F238E27FC236}">
                    <a16:creationId xmlns:a16="http://schemas.microsoft.com/office/drawing/2014/main" id="{1063434E-890F-17F5-89C3-C5DE0923AFB4}"/>
                  </a:ext>
                </a:extLst>
              </p:cNvPr>
              <p:cNvSpPr/>
              <p:nvPr/>
            </p:nvSpPr>
            <p:spPr>
              <a:xfrm>
                <a:off x="2788675" y="788993"/>
                <a:ext cx="443883" cy="422829"/>
              </a:xfrm>
              <a:custGeom>
                <a:avLst/>
                <a:gdLst>
                  <a:gd name="connsiteX0" fmla="*/ 220844 w 443883"/>
                  <a:gd name="connsiteY0" fmla="*/ 249 h 422829"/>
                  <a:gd name="connsiteX1" fmla="*/ 284090 w 443883"/>
                  <a:gd name="connsiteY1" fmla="*/ 147505 h 422829"/>
                  <a:gd name="connsiteX2" fmla="*/ 443062 w 443883"/>
                  <a:gd name="connsiteY2" fmla="*/ 160078 h 422829"/>
                  <a:gd name="connsiteX3" fmla="*/ 322476 w 443883"/>
                  <a:gd name="connsiteY3" fmla="*/ 265710 h 422829"/>
                  <a:gd name="connsiteX4" fmla="*/ 359623 w 443883"/>
                  <a:gd name="connsiteY4" fmla="*/ 420777 h 422829"/>
                  <a:gd name="connsiteX5" fmla="*/ 221892 w 443883"/>
                  <a:gd name="connsiteY5" fmla="*/ 338767 h 422829"/>
                  <a:gd name="connsiteX6" fmla="*/ 85875 w 443883"/>
                  <a:gd name="connsiteY6" fmla="*/ 422016 h 422829"/>
                  <a:gd name="connsiteX7" fmla="*/ 121308 w 443883"/>
                  <a:gd name="connsiteY7" fmla="*/ 265710 h 422829"/>
                  <a:gd name="connsiteX8" fmla="*/ 150 w 443883"/>
                  <a:gd name="connsiteY8" fmla="*/ 162078 h 422829"/>
                  <a:gd name="connsiteX9" fmla="*/ 159788 w 443883"/>
                  <a:gd name="connsiteY9" fmla="*/ 147505 h 422829"/>
                  <a:gd name="connsiteX10" fmla="*/ 220844 w 443883"/>
                  <a:gd name="connsiteY10" fmla="*/ 249 h 42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3883" h="422829">
                    <a:moveTo>
                      <a:pt x="220844" y="249"/>
                    </a:moveTo>
                    <a:cubicBezTo>
                      <a:pt x="235988" y="-5752"/>
                      <a:pt x="263040" y="98451"/>
                      <a:pt x="284090" y="147505"/>
                    </a:cubicBezTo>
                    <a:cubicBezTo>
                      <a:pt x="337049" y="151696"/>
                      <a:pt x="437252" y="145028"/>
                      <a:pt x="443062" y="160078"/>
                    </a:cubicBezTo>
                    <a:cubicBezTo>
                      <a:pt x="453444" y="172556"/>
                      <a:pt x="362671" y="230468"/>
                      <a:pt x="322476" y="265710"/>
                    </a:cubicBezTo>
                    <a:cubicBezTo>
                      <a:pt x="334858" y="317431"/>
                      <a:pt x="372101" y="410586"/>
                      <a:pt x="359623" y="420777"/>
                    </a:cubicBezTo>
                    <a:cubicBezTo>
                      <a:pt x="350955" y="434493"/>
                      <a:pt x="267802" y="366104"/>
                      <a:pt x="221892" y="338767"/>
                    </a:cubicBezTo>
                    <a:cubicBezTo>
                      <a:pt x="176552" y="366485"/>
                      <a:pt x="99400" y="430778"/>
                      <a:pt x="85875" y="422016"/>
                    </a:cubicBezTo>
                    <a:cubicBezTo>
                      <a:pt x="70158" y="417920"/>
                      <a:pt x="109496" y="317812"/>
                      <a:pt x="121308" y="265710"/>
                    </a:cubicBezTo>
                    <a:cubicBezTo>
                      <a:pt x="80921" y="231134"/>
                      <a:pt x="-4041" y="177604"/>
                      <a:pt x="150" y="162078"/>
                    </a:cubicBezTo>
                    <a:cubicBezTo>
                      <a:pt x="-898" y="145886"/>
                      <a:pt x="106544" y="152363"/>
                      <a:pt x="159788" y="147505"/>
                    </a:cubicBezTo>
                    <a:cubicBezTo>
                      <a:pt x="180172" y="98451"/>
                      <a:pt x="204746" y="1106"/>
                      <a:pt x="220844" y="249"/>
                    </a:cubicBezTo>
                    <a:close/>
                  </a:path>
                </a:pathLst>
              </a:custGeom>
              <a:solidFill>
                <a:srgbClr val="FFEB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15" name="图形 980" descr="D:\51PPT模板网\51pptmoban.com\图片.jpg">
            <a:extLst>
              <a:ext uri="{FF2B5EF4-FFF2-40B4-BE49-F238E27FC236}">
                <a16:creationId xmlns:a16="http://schemas.microsoft.com/office/drawing/2014/main" id="{521FE8D9-D4D1-63C4-57D7-FC4E5EB5C8AF}"/>
              </a:ext>
            </a:extLst>
          </p:cNvPr>
          <p:cNvGrpSpPr/>
          <p:nvPr/>
        </p:nvGrpSpPr>
        <p:grpSpPr>
          <a:xfrm>
            <a:off x="1472646" y="1885730"/>
            <a:ext cx="2268767" cy="3346107"/>
            <a:chOff x="938675" y="704012"/>
            <a:chExt cx="946702" cy="1396250"/>
          </a:xfrm>
        </p:grpSpPr>
        <p:grpSp>
          <p:nvGrpSpPr>
            <p:cNvPr id="1116" name="图形 980">
              <a:extLst>
                <a:ext uri="{FF2B5EF4-FFF2-40B4-BE49-F238E27FC236}">
                  <a16:creationId xmlns:a16="http://schemas.microsoft.com/office/drawing/2014/main" id="{A42E392C-E2EE-DE29-B960-19FB780DC06D}"/>
                </a:ext>
              </a:extLst>
            </p:cNvPr>
            <p:cNvGrpSpPr/>
            <p:nvPr/>
          </p:nvGrpSpPr>
          <p:grpSpPr>
            <a:xfrm>
              <a:off x="974216" y="1159954"/>
              <a:ext cx="568166" cy="927925"/>
              <a:chOff x="974216" y="1159954"/>
              <a:chExt cx="568166" cy="927925"/>
            </a:xfrm>
          </p:grpSpPr>
          <p:sp>
            <p:nvSpPr>
              <p:cNvPr id="1117" name="任意多边形: 形状 1116">
                <a:extLst>
                  <a:ext uri="{FF2B5EF4-FFF2-40B4-BE49-F238E27FC236}">
                    <a16:creationId xmlns:a16="http://schemas.microsoft.com/office/drawing/2014/main" id="{4F5D820C-77B7-60CA-1414-255F5E362F4C}"/>
                  </a:ext>
                </a:extLst>
              </p:cNvPr>
              <p:cNvSpPr/>
              <p:nvPr/>
            </p:nvSpPr>
            <p:spPr>
              <a:xfrm>
                <a:off x="974216" y="1159954"/>
                <a:ext cx="568166" cy="927925"/>
              </a:xfrm>
              <a:custGeom>
                <a:avLst/>
                <a:gdLst>
                  <a:gd name="connsiteX0" fmla="*/ 0 w 568166"/>
                  <a:gd name="connsiteY0" fmla="*/ 818293 h 927925"/>
                  <a:gd name="connsiteX1" fmla="*/ 180880 w 568166"/>
                  <a:gd name="connsiteY1" fmla="*/ 745998 h 927925"/>
                  <a:gd name="connsiteX2" fmla="*/ 268891 w 568166"/>
                  <a:gd name="connsiteY2" fmla="*/ 927926 h 927925"/>
                  <a:gd name="connsiteX3" fmla="*/ 568166 w 568166"/>
                  <a:gd name="connsiteY3" fmla="*/ 109633 h 927925"/>
                  <a:gd name="connsiteX4" fmla="*/ 299180 w 568166"/>
                  <a:gd name="connsiteY4" fmla="*/ 0 h 92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166" h="927925">
                    <a:moveTo>
                      <a:pt x="0" y="818293"/>
                    </a:moveTo>
                    <a:lnTo>
                      <a:pt x="180880" y="745998"/>
                    </a:lnTo>
                    <a:lnTo>
                      <a:pt x="268891" y="927926"/>
                    </a:lnTo>
                    <a:lnTo>
                      <a:pt x="568166" y="109633"/>
                    </a:lnTo>
                    <a:lnTo>
                      <a:pt x="299180" y="0"/>
                    </a:lnTo>
                    <a:close/>
                  </a:path>
                </a:pathLst>
              </a:custGeom>
              <a:solidFill>
                <a:srgbClr val="EC1B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" name="任意多边形: 形状 1117">
                <a:extLst>
                  <a:ext uri="{FF2B5EF4-FFF2-40B4-BE49-F238E27FC236}">
                    <a16:creationId xmlns:a16="http://schemas.microsoft.com/office/drawing/2014/main" id="{877808A1-DDB1-74E7-B5EC-F7812D249C5C}"/>
                  </a:ext>
                </a:extLst>
              </p:cNvPr>
              <p:cNvSpPr/>
              <p:nvPr/>
            </p:nvSpPr>
            <p:spPr>
              <a:xfrm>
                <a:off x="1338833" y="1500187"/>
                <a:ext cx="76390" cy="309371"/>
              </a:xfrm>
              <a:custGeom>
                <a:avLst/>
                <a:gdLst>
                  <a:gd name="connsiteX0" fmla="*/ 76391 w 76390"/>
                  <a:gd name="connsiteY0" fmla="*/ 117158 h 309371"/>
                  <a:gd name="connsiteX1" fmla="*/ 6096 w 76390"/>
                  <a:gd name="connsiteY1" fmla="*/ 309372 h 309371"/>
                  <a:gd name="connsiteX2" fmla="*/ 0 w 76390"/>
                  <a:gd name="connsiteY2" fmla="*/ 0 h 309371"/>
                  <a:gd name="connsiteX3" fmla="*/ 76391 w 76390"/>
                  <a:gd name="connsiteY3" fmla="*/ 117158 h 309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390" h="309371">
                    <a:moveTo>
                      <a:pt x="76391" y="117158"/>
                    </a:moveTo>
                    <a:cubicBezTo>
                      <a:pt x="54292" y="161449"/>
                      <a:pt x="28194" y="265081"/>
                      <a:pt x="6096" y="309372"/>
                    </a:cubicBezTo>
                    <a:cubicBezTo>
                      <a:pt x="-286" y="218122"/>
                      <a:pt x="6382" y="91250"/>
                      <a:pt x="0" y="0"/>
                    </a:cubicBezTo>
                    <a:cubicBezTo>
                      <a:pt x="28384" y="46958"/>
                      <a:pt x="47911" y="70104"/>
                      <a:pt x="76391" y="117158"/>
                    </a:cubicBezTo>
                    <a:close/>
                  </a:path>
                </a:pathLst>
              </a:custGeom>
              <a:solidFill>
                <a:srgbClr val="DB02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EB2AA2D1-4CE3-1B5B-F39C-F38207B6F7D1}"/>
                </a:ext>
              </a:extLst>
            </p:cNvPr>
            <p:cNvSpPr/>
            <p:nvPr/>
          </p:nvSpPr>
          <p:spPr>
            <a:xfrm>
              <a:off x="1309592" y="1159954"/>
              <a:ext cx="575786" cy="940308"/>
            </a:xfrm>
            <a:custGeom>
              <a:avLst/>
              <a:gdLst>
                <a:gd name="connsiteX0" fmla="*/ 575786 w 575786"/>
                <a:gd name="connsiteY0" fmla="*/ 829247 h 940308"/>
                <a:gd name="connsiteX1" fmla="*/ 339471 w 575786"/>
                <a:gd name="connsiteY1" fmla="*/ 749903 h 940308"/>
                <a:gd name="connsiteX2" fmla="*/ 303276 w 575786"/>
                <a:gd name="connsiteY2" fmla="*/ 940308 h 940308"/>
                <a:gd name="connsiteX3" fmla="*/ 0 w 575786"/>
                <a:gd name="connsiteY3" fmla="*/ 111062 h 940308"/>
                <a:gd name="connsiteX4" fmla="*/ 272510 w 575786"/>
                <a:gd name="connsiteY4" fmla="*/ 0 h 940308"/>
                <a:gd name="connsiteX5" fmla="*/ 575786 w 575786"/>
                <a:gd name="connsiteY5" fmla="*/ 829247 h 94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786" h="940308">
                  <a:moveTo>
                    <a:pt x="575786" y="829247"/>
                  </a:moveTo>
                  <a:cubicBezTo>
                    <a:pt x="514636" y="804863"/>
                    <a:pt x="400621" y="774287"/>
                    <a:pt x="339471" y="749903"/>
                  </a:cubicBezTo>
                  <a:cubicBezTo>
                    <a:pt x="309753" y="811340"/>
                    <a:pt x="332994" y="878872"/>
                    <a:pt x="303276" y="940308"/>
                  </a:cubicBezTo>
                  <a:cubicBezTo>
                    <a:pt x="100108" y="689229"/>
                    <a:pt x="20098" y="407575"/>
                    <a:pt x="0" y="111062"/>
                  </a:cubicBezTo>
                  <a:cubicBezTo>
                    <a:pt x="90868" y="74009"/>
                    <a:pt x="181642" y="37052"/>
                    <a:pt x="272510" y="0"/>
                  </a:cubicBezTo>
                  <a:cubicBezTo>
                    <a:pt x="309753" y="297751"/>
                    <a:pt x="391954" y="580454"/>
                    <a:pt x="575786" y="829247"/>
                  </a:cubicBezTo>
                  <a:close/>
                </a:path>
              </a:pathLst>
            </a:custGeom>
            <a:solidFill>
              <a:srgbClr val="EC1B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87ADDC63-38C7-8F36-B6B8-414C6AB2F612}"/>
                </a:ext>
              </a:extLst>
            </p:cNvPr>
            <p:cNvSpPr/>
            <p:nvPr/>
          </p:nvSpPr>
          <p:spPr>
            <a:xfrm>
              <a:off x="938675" y="704012"/>
              <a:ext cx="886803" cy="869498"/>
            </a:xfrm>
            <a:custGeom>
              <a:avLst/>
              <a:gdLst>
                <a:gd name="connsiteX0" fmla="*/ 443402 w 886803"/>
                <a:gd name="connsiteY0" fmla="*/ 29794 h 869498"/>
                <a:gd name="connsiteX1" fmla="*/ 537128 w 886803"/>
                <a:gd name="connsiteY1" fmla="*/ 1314 h 869498"/>
                <a:gd name="connsiteX2" fmla="*/ 619138 w 886803"/>
                <a:gd name="connsiteY2" fmla="*/ 69894 h 869498"/>
                <a:gd name="connsiteX3" fmla="*/ 715912 w 886803"/>
                <a:gd name="connsiteY3" fmla="*/ 84944 h 869498"/>
                <a:gd name="connsiteX4" fmla="*/ 760013 w 886803"/>
                <a:gd name="connsiteY4" fmla="*/ 182289 h 869498"/>
                <a:gd name="connsiteX5" fmla="*/ 840690 w 886803"/>
                <a:gd name="connsiteY5" fmla="*/ 237820 h 869498"/>
                <a:gd name="connsiteX6" fmla="*/ 838213 w 886803"/>
                <a:gd name="connsiteY6" fmla="*/ 344690 h 869498"/>
                <a:gd name="connsiteX7" fmla="*/ 886791 w 886803"/>
                <a:gd name="connsiteY7" fmla="*/ 429749 h 869498"/>
                <a:gd name="connsiteX8" fmla="*/ 838213 w 886803"/>
                <a:gd name="connsiteY8" fmla="*/ 524903 h 869498"/>
                <a:gd name="connsiteX9" fmla="*/ 845071 w 886803"/>
                <a:gd name="connsiteY9" fmla="*/ 622630 h 869498"/>
                <a:gd name="connsiteX10" fmla="*/ 760013 w 886803"/>
                <a:gd name="connsiteY10" fmla="*/ 687305 h 869498"/>
                <a:gd name="connsiteX11" fmla="*/ 723818 w 886803"/>
                <a:gd name="connsiteY11" fmla="*/ 778268 h 869498"/>
                <a:gd name="connsiteX12" fmla="*/ 619138 w 886803"/>
                <a:gd name="connsiteY12" fmla="*/ 799604 h 869498"/>
                <a:gd name="connsiteX13" fmla="*/ 547034 w 886803"/>
                <a:gd name="connsiteY13" fmla="*/ 865899 h 869498"/>
                <a:gd name="connsiteX14" fmla="*/ 443402 w 886803"/>
                <a:gd name="connsiteY14" fmla="*/ 839705 h 869498"/>
                <a:gd name="connsiteX15" fmla="*/ 349676 w 886803"/>
                <a:gd name="connsiteY15" fmla="*/ 868184 h 869498"/>
                <a:gd name="connsiteX16" fmla="*/ 267666 w 886803"/>
                <a:gd name="connsiteY16" fmla="*/ 799604 h 869498"/>
                <a:gd name="connsiteX17" fmla="*/ 170892 w 886803"/>
                <a:gd name="connsiteY17" fmla="*/ 784555 h 869498"/>
                <a:gd name="connsiteX18" fmla="*/ 126791 w 886803"/>
                <a:gd name="connsiteY18" fmla="*/ 687209 h 869498"/>
                <a:gd name="connsiteX19" fmla="*/ 46114 w 886803"/>
                <a:gd name="connsiteY19" fmla="*/ 631679 h 869498"/>
                <a:gd name="connsiteX20" fmla="*/ 48591 w 886803"/>
                <a:gd name="connsiteY20" fmla="*/ 524808 h 869498"/>
                <a:gd name="connsiteX21" fmla="*/ 13 w 886803"/>
                <a:gd name="connsiteY21" fmla="*/ 439750 h 869498"/>
                <a:gd name="connsiteX22" fmla="*/ 48591 w 886803"/>
                <a:gd name="connsiteY22" fmla="*/ 344595 h 869498"/>
                <a:gd name="connsiteX23" fmla="*/ 41733 w 886803"/>
                <a:gd name="connsiteY23" fmla="*/ 246869 h 869498"/>
                <a:gd name="connsiteX24" fmla="*/ 126791 w 886803"/>
                <a:gd name="connsiteY24" fmla="*/ 182194 h 869498"/>
                <a:gd name="connsiteX25" fmla="*/ 162986 w 886803"/>
                <a:gd name="connsiteY25" fmla="*/ 91230 h 869498"/>
                <a:gd name="connsiteX26" fmla="*/ 267666 w 886803"/>
                <a:gd name="connsiteY26" fmla="*/ 69894 h 869498"/>
                <a:gd name="connsiteX27" fmla="*/ 339770 w 886803"/>
                <a:gd name="connsiteY27" fmla="*/ 3600 h 869498"/>
                <a:gd name="connsiteX28" fmla="*/ 443402 w 886803"/>
                <a:gd name="connsiteY28" fmla="*/ 29794 h 869498"/>
                <a:gd name="connsiteX29" fmla="*/ 443402 w 886803"/>
                <a:gd name="connsiteY29" fmla="*/ 29794 h 869498"/>
                <a:gd name="connsiteX30" fmla="*/ 443974 w 886803"/>
                <a:gd name="connsiteY30" fmla="*/ 129616 h 869498"/>
                <a:gd name="connsiteX31" fmla="*/ 133935 w 886803"/>
                <a:gd name="connsiteY31" fmla="*/ 439655 h 869498"/>
                <a:gd name="connsiteX32" fmla="*/ 443974 w 886803"/>
                <a:gd name="connsiteY32" fmla="*/ 749693 h 869498"/>
                <a:gd name="connsiteX33" fmla="*/ 754012 w 886803"/>
                <a:gd name="connsiteY33" fmla="*/ 439655 h 869498"/>
                <a:gd name="connsiteX34" fmla="*/ 443974 w 886803"/>
                <a:gd name="connsiteY34" fmla="*/ 129616 h 86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86803" h="869498">
                  <a:moveTo>
                    <a:pt x="443402" y="29794"/>
                  </a:moveTo>
                  <a:cubicBezTo>
                    <a:pt x="473596" y="28079"/>
                    <a:pt x="503219" y="-7163"/>
                    <a:pt x="537128" y="1314"/>
                  </a:cubicBezTo>
                  <a:cubicBezTo>
                    <a:pt x="577419" y="9601"/>
                    <a:pt x="590754" y="54749"/>
                    <a:pt x="619138" y="69894"/>
                  </a:cubicBezTo>
                  <a:cubicBezTo>
                    <a:pt x="647142" y="81419"/>
                    <a:pt x="689052" y="62560"/>
                    <a:pt x="715912" y="84944"/>
                  </a:cubicBezTo>
                  <a:cubicBezTo>
                    <a:pt x="748583" y="109899"/>
                    <a:pt x="741058" y="156381"/>
                    <a:pt x="760013" y="182289"/>
                  </a:cubicBezTo>
                  <a:cubicBezTo>
                    <a:pt x="780206" y="204863"/>
                    <a:pt x="826116" y="206006"/>
                    <a:pt x="840690" y="237820"/>
                  </a:cubicBezTo>
                  <a:cubicBezTo>
                    <a:pt x="859263" y="274491"/>
                    <a:pt x="832308" y="313067"/>
                    <a:pt x="838213" y="344690"/>
                  </a:cubicBezTo>
                  <a:cubicBezTo>
                    <a:pt x="846595" y="373742"/>
                    <a:pt x="887553" y="394792"/>
                    <a:pt x="886791" y="429749"/>
                  </a:cubicBezTo>
                  <a:cubicBezTo>
                    <a:pt x="887648" y="470897"/>
                    <a:pt x="846595" y="493947"/>
                    <a:pt x="838213" y="524903"/>
                  </a:cubicBezTo>
                  <a:cubicBezTo>
                    <a:pt x="833165" y="554717"/>
                    <a:pt x="860883" y="591388"/>
                    <a:pt x="845071" y="622630"/>
                  </a:cubicBezTo>
                  <a:cubicBezTo>
                    <a:pt x="828021" y="660063"/>
                    <a:pt x="780968" y="663016"/>
                    <a:pt x="760013" y="687305"/>
                  </a:cubicBezTo>
                  <a:cubicBezTo>
                    <a:pt x="742487" y="711974"/>
                    <a:pt x="751631" y="757028"/>
                    <a:pt x="723818" y="778268"/>
                  </a:cubicBezTo>
                  <a:cubicBezTo>
                    <a:pt x="692195" y="804557"/>
                    <a:pt x="648570" y="786841"/>
                    <a:pt x="619138" y="799604"/>
                  </a:cubicBezTo>
                  <a:cubicBezTo>
                    <a:pt x="592659" y="814273"/>
                    <a:pt x="581324" y="858850"/>
                    <a:pt x="547034" y="865899"/>
                  </a:cubicBezTo>
                  <a:cubicBezTo>
                    <a:pt x="507124" y="875900"/>
                    <a:pt x="475501" y="841038"/>
                    <a:pt x="443402" y="839705"/>
                  </a:cubicBezTo>
                  <a:cubicBezTo>
                    <a:pt x="413208" y="841419"/>
                    <a:pt x="383585" y="876662"/>
                    <a:pt x="349676" y="868184"/>
                  </a:cubicBezTo>
                  <a:cubicBezTo>
                    <a:pt x="309385" y="859802"/>
                    <a:pt x="296050" y="814749"/>
                    <a:pt x="267666" y="799604"/>
                  </a:cubicBezTo>
                  <a:cubicBezTo>
                    <a:pt x="239662" y="788079"/>
                    <a:pt x="197752" y="806939"/>
                    <a:pt x="170892" y="784555"/>
                  </a:cubicBezTo>
                  <a:cubicBezTo>
                    <a:pt x="138221" y="759599"/>
                    <a:pt x="145746" y="713117"/>
                    <a:pt x="126791" y="687209"/>
                  </a:cubicBezTo>
                  <a:cubicBezTo>
                    <a:pt x="106598" y="664635"/>
                    <a:pt x="60687" y="663492"/>
                    <a:pt x="46114" y="631679"/>
                  </a:cubicBezTo>
                  <a:cubicBezTo>
                    <a:pt x="27540" y="595007"/>
                    <a:pt x="54496" y="556431"/>
                    <a:pt x="48591" y="524808"/>
                  </a:cubicBezTo>
                  <a:cubicBezTo>
                    <a:pt x="40209" y="495757"/>
                    <a:pt x="-749" y="474707"/>
                    <a:pt x="13" y="439750"/>
                  </a:cubicBezTo>
                  <a:cubicBezTo>
                    <a:pt x="-844" y="398602"/>
                    <a:pt x="40209" y="375551"/>
                    <a:pt x="48591" y="344595"/>
                  </a:cubicBezTo>
                  <a:cubicBezTo>
                    <a:pt x="53639" y="314782"/>
                    <a:pt x="25921" y="278111"/>
                    <a:pt x="41733" y="246869"/>
                  </a:cubicBezTo>
                  <a:cubicBezTo>
                    <a:pt x="58782" y="209435"/>
                    <a:pt x="105836" y="206483"/>
                    <a:pt x="126791" y="182194"/>
                  </a:cubicBezTo>
                  <a:cubicBezTo>
                    <a:pt x="144317" y="157524"/>
                    <a:pt x="135173" y="112471"/>
                    <a:pt x="162986" y="91230"/>
                  </a:cubicBezTo>
                  <a:cubicBezTo>
                    <a:pt x="194609" y="64941"/>
                    <a:pt x="238233" y="82658"/>
                    <a:pt x="267666" y="69894"/>
                  </a:cubicBezTo>
                  <a:cubicBezTo>
                    <a:pt x="294145" y="55226"/>
                    <a:pt x="305480" y="10649"/>
                    <a:pt x="339770" y="3600"/>
                  </a:cubicBezTo>
                  <a:cubicBezTo>
                    <a:pt x="379680" y="-6401"/>
                    <a:pt x="411303" y="28556"/>
                    <a:pt x="443402" y="29794"/>
                  </a:cubicBezTo>
                  <a:lnTo>
                    <a:pt x="443402" y="29794"/>
                  </a:lnTo>
                  <a:close/>
                  <a:moveTo>
                    <a:pt x="443974" y="129616"/>
                  </a:moveTo>
                  <a:cubicBezTo>
                    <a:pt x="272809" y="129616"/>
                    <a:pt x="133935" y="268395"/>
                    <a:pt x="133935" y="439655"/>
                  </a:cubicBezTo>
                  <a:cubicBezTo>
                    <a:pt x="133935" y="610819"/>
                    <a:pt x="272714" y="749693"/>
                    <a:pt x="443974" y="749693"/>
                  </a:cubicBezTo>
                  <a:cubicBezTo>
                    <a:pt x="615233" y="749693"/>
                    <a:pt x="754012" y="610914"/>
                    <a:pt x="754012" y="439655"/>
                  </a:cubicBezTo>
                  <a:cubicBezTo>
                    <a:pt x="753917" y="268395"/>
                    <a:pt x="615138" y="129616"/>
                    <a:pt x="443974" y="129616"/>
                  </a:cubicBezTo>
                  <a:close/>
                </a:path>
              </a:pathLst>
            </a:custGeom>
            <a:solidFill>
              <a:srgbClr val="9EA8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C26E99BC-FF51-3EFC-D4AE-449E2595DC5B}"/>
                </a:ext>
              </a:extLst>
            </p:cNvPr>
            <p:cNvSpPr/>
            <p:nvPr/>
          </p:nvSpPr>
          <p:spPr>
            <a:xfrm>
              <a:off x="976777" y="741373"/>
              <a:ext cx="810505" cy="794867"/>
            </a:xfrm>
            <a:custGeom>
              <a:avLst/>
              <a:gdLst>
                <a:gd name="connsiteX0" fmla="*/ 405300 w 810505"/>
                <a:gd name="connsiteY0" fmla="*/ 27198 h 794867"/>
                <a:gd name="connsiteX1" fmla="*/ 490930 w 810505"/>
                <a:gd name="connsiteY1" fmla="*/ 1195 h 794867"/>
                <a:gd name="connsiteX2" fmla="*/ 565892 w 810505"/>
                <a:gd name="connsiteY2" fmla="*/ 63870 h 794867"/>
                <a:gd name="connsiteX3" fmla="*/ 654379 w 810505"/>
                <a:gd name="connsiteY3" fmla="*/ 77586 h 794867"/>
                <a:gd name="connsiteX4" fmla="*/ 694670 w 810505"/>
                <a:gd name="connsiteY4" fmla="*/ 166549 h 794867"/>
                <a:gd name="connsiteX5" fmla="*/ 768393 w 810505"/>
                <a:gd name="connsiteY5" fmla="*/ 217317 h 794867"/>
                <a:gd name="connsiteX6" fmla="*/ 766107 w 810505"/>
                <a:gd name="connsiteY6" fmla="*/ 314949 h 794867"/>
                <a:gd name="connsiteX7" fmla="*/ 810494 w 810505"/>
                <a:gd name="connsiteY7" fmla="*/ 392673 h 794867"/>
                <a:gd name="connsiteX8" fmla="*/ 766107 w 810505"/>
                <a:gd name="connsiteY8" fmla="*/ 479731 h 794867"/>
                <a:gd name="connsiteX9" fmla="*/ 772394 w 810505"/>
                <a:gd name="connsiteY9" fmla="*/ 569076 h 794867"/>
                <a:gd name="connsiteX10" fmla="*/ 694574 w 810505"/>
                <a:gd name="connsiteY10" fmla="*/ 628226 h 794867"/>
                <a:gd name="connsiteX11" fmla="*/ 661523 w 810505"/>
                <a:gd name="connsiteY11" fmla="*/ 711474 h 794867"/>
                <a:gd name="connsiteX12" fmla="*/ 565796 w 810505"/>
                <a:gd name="connsiteY12" fmla="*/ 731001 h 794867"/>
                <a:gd name="connsiteX13" fmla="*/ 499883 w 810505"/>
                <a:gd name="connsiteY13" fmla="*/ 791580 h 794867"/>
                <a:gd name="connsiteX14" fmla="*/ 405205 w 810505"/>
                <a:gd name="connsiteY14" fmla="*/ 767672 h 794867"/>
                <a:gd name="connsiteX15" fmla="*/ 319575 w 810505"/>
                <a:gd name="connsiteY15" fmla="*/ 793675 h 794867"/>
                <a:gd name="connsiteX16" fmla="*/ 244613 w 810505"/>
                <a:gd name="connsiteY16" fmla="*/ 731001 h 794867"/>
                <a:gd name="connsiteX17" fmla="*/ 156126 w 810505"/>
                <a:gd name="connsiteY17" fmla="*/ 717285 h 794867"/>
                <a:gd name="connsiteX18" fmla="*/ 115835 w 810505"/>
                <a:gd name="connsiteY18" fmla="*/ 628321 h 794867"/>
                <a:gd name="connsiteX19" fmla="*/ 42112 w 810505"/>
                <a:gd name="connsiteY19" fmla="*/ 577553 h 794867"/>
                <a:gd name="connsiteX20" fmla="*/ 44398 w 810505"/>
                <a:gd name="connsiteY20" fmla="*/ 479922 h 794867"/>
                <a:gd name="connsiteX21" fmla="*/ 11 w 810505"/>
                <a:gd name="connsiteY21" fmla="*/ 402198 h 794867"/>
                <a:gd name="connsiteX22" fmla="*/ 44398 w 810505"/>
                <a:gd name="connsiteY22" fmla="*/ 315139 h 794867"/>
                <a:gd name="connsiteX23" fmla="*/ 38111 w 810505"/>
                <a:gd name="connsiteY23" fmla="*/ 225795 h 794867"/>
                <a:gd name="connsiteX24" fmla="*/ 115931 w 810505"/>
                <a:gd name="connsiteY24" fmla="*/ 166644 h 794867"/>
                <a:gd name="connsiteX25" fmla="*/ 148982 w 810505"/>
                <a:gd name="connsiteY25" fmla="*/ 83396 h 794867"/>
                <a:gd name="connsiteX26" fmla="*/ 244709 w 810505"/>
                <a:gd name="connsiteY26" fmla="*/ 63870 h 794867"/>
                <a:gd name="connsiteX27" fmla="*/ 310622 w 810505"/>
                <a:gd name="connsiteY27" fmla="*/ 3291 h 794867"/>
                <a:gd name="connsiteX28" fmla="*/ 405300 w 810505"/>
                <a:gd name="connsiteY28" fmla="*/ 27198 h 794867"/>
                <a:gd name="connsiteX29" fmla="*/ 405300 w 810505"/>
                <a:gd name="connsiteY29" fmla="*/ 27198 h 794867"/>
                <a:gd name="connsiteX30" fmla="*/ 405776 w 810505"/>
                <a:gd name="connsiteY30" fmla="*/ 118448 h 794867"/>
                <a:gd name="connsiteX31" fmla="*/ 122312 w 810505"/>
                <a:gd name="connsiteY31" fmla="*/ 401912 h 794867"/>
                <a:gd name="connsiteX32" fmla="*/ 405776 w 810505"/>
                <a:gd name="connsiteY32" fmla="*/ 685376 h 794867"/>
                <a:gd name="connsiteX33" fmla="*/ 689240 w 810505"/>
                <a:gd name="connsiteY33" fmla="*/ 401912 h 794867"/>
                <a:gd name="connsiteX34" fmla="*/ 405776 w 810505"/>
                <a:gd name="connsiteY34" fmla="*/ 118448 h 79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10505" h="794867">
                  <a:moveTo>
                    <a:pt x="405300" y="27198"/>
                  </a:moveTo>
                  <a:cubicBezTo>
                    <a:pt x="432923" y="25579"/>
                    <a:pt x="459974" y="-6520"/>
                    <a:pt x="490930" y="1195"/>
                  </a:cubicBezTo>
                  <a:cubicBezTo>
                    <a:pt x="527792" y="8815"/>
                    <a:pt x="539984" y="50058"/>
                    <a:pt x="565892" y="63870"/>
                  </a:cubicBezTo>
                  <a:cubicBezTo>
                    <a:pt x="591419" y="74442"/>
                    <a:pt x="629804" y="57202"/>
                    <a:pt x="654379" y="77586"/>
                  </a:cubicBezTo>
                  <a:cubicBezTo>
                    <a:pt x="684287" y="100446"/>
                    <a:pt x="677334" y="142927"/>
                    <a:pt x="694670" y="166549"/>
                  </a:cubicBezTo>
                  <a:cubicBezTo>
                    <a:pt x="713148" y="187123"/>
                    <a:pt x="755153" y="188266"/>
                    <a:pt x="768393" y="217317"/>
                  </a:cubicBezTo>
                  <a:cubicBezTo>
                    <a:pt x="785443" y="250845"/>
                    <a:pt x="760773" y="286088"/>
                    <a:pt x="766107" y="314949"/>
                  </a:cubicBezTo>
                  <a:cubicBezTo>
                    <a:pt x="773822" y="341523"/>
                    <a:pt x="811161" y="360764"/>
                    <a:pt x="810494" y="392673"/>
                  </a:cubicBezTo>
                  <a:cubicBezTo>
                    <a:pt x="811256" y="430296"/>
                    <a:pt x="773727" y="451347"/>
                    <a:pt x="766107" y="479731"/>
                  </a:cubicBezTo>
                  <a:cubicBezTo>
                    <a:pt x="761535" y="506973"/>
                    <a:pt x="786872" y="540501"/>
                    <a:pt x="772394" y="569076"/>
                  </a:cubicBezTo>
                  <a:cubicBezTo>
                    <a:pt x="756773" y="603270"/>
                    <a:pt x="713815" y="606033"/>
                    <a:pt x="694574" y="628226"/>
                  </a:cubicBezTo>
                  <a:cubicBezTo>
                    <a:pt x="678572" y="650800"/>
                    <a:pt x="686859" y="692044"/>
                    <a:pt x="661523" y="711474"/>
                  </a:cubicBezTo>
                  <a:cubicBezTo>
                    <a:pt x="632567" y="735573"/>
                    <a:pt x="592752" y="719285"/>
                    <a:pt x="565796" y="731001"/>
                  </a:cubicBezTo>
                  <a:cubicBezTo>
                    <a:pt x="541603" y="744431"/>
                    <a:pt x="531221" y="785103"/>
                    <a:pt x="499883" y="791580"/>
                  </a:cubicBezTo>
                  <a:cubicBezTo>
                    <a:pt x="463403" y="800724"/>
                    <a:pt x="434542" y="768815"/>
                    <a:pt x="405205" y="767672"/>
                  </a:cubicBezTo>
                  <a:cubicBezTo>
                    <a:pt x="377582" y="769196"/>
                    <a:pt x="350531" y="801390"/>
                    <a:pt x="319575" y="793675"/>
                  </a:cubicBezTo>
                  <a:cubicBezTo>
                    <a:pt x="282713" y="786055"/>
                    <a:pt x="270521" y="744812"/>
                    <a:pt x="244613" y="731001"/>
                  </a:cubicBezTo>
                  <a:cubicBezTo>
                    <a:pt x="219086" y="720428"/>
                    <a:pt x="180701" y="737668"/>
                    <a:pt x="156126" y="717285"/>
                  </a:cubicBezTo>
                  <a:cubicBezTo>
                    <a:pt x="126218" y="694425"/>
                    <a:pt x="133171" y="651943"/>
                    <a:pt x="115835" y="628321"/>
                  </a:cubicBezTo>
                  <a:cubicBezTo>
                    <a:pt x="97357" y="607747"/>
                    <a:pt x="55352" y="606604"/>
                    <a:pt x="42112" y="577553"/>
                  </a:cubicBezTo>
                  <a:cubicBezTo>
                    <a:pt x="25062" y="544025"/>
                    <a:pt x="49732" y="508782"/>
                    <a:pt x="44398" y="479922"/>
                  </a:cubicBezTo>
                  <a:cubicBezTo>
                    <a:pt x="36683" y="453347"/>
                    <a:pt x="-655" y="434107"/>
                    <a:pt x="11" y="402198"/>
                  </a:cubicBezTo>
                  <a:cubicBezTo>
                    <a:pt x="-751" y="364574"/>
                    <a:pt x="36778" y="343524"/>
                    <a:pt x="44398" y="315139"/>
                  </a:cubicBezTo>
                  <a:cubicBezTo>
                    <a:pt x="48970" y="287898"/>
                    <a:pt x="23633" y="254370"/>
                    <a:pt x="38111" y="225795"/>
                  </a:cubicBezTo>
                  <a:cubicBezTo>
                    <a:pt x="53732" y="191600"/>
                    <a:pt x="96690" y="188838"/>
                    <a:pt x="115931" y="166644"/>
                  </a:cubicBezTo>
                  <a:cubicBezTo>
                    <a:pt x="131933" y="144070"/>
                    <a:pt x="123646" y="102827"/>
                    <a:pt x="148982" y="83396"/>
                  </a:cubicBezTo>
                  <a:cubicBezTo>
                    <a:pt x="177938" y="59298"/>
                    <a:pt x="217753" y="75585"/>
                    <a:pt x="244709" y="63870"/>
                  </a:cubicBezTo>
                  <a:cubicBezTo>
                    <a:pt x="268902" y="50439"/>
                    <a:pt x="279284" y="9768"/>
                    <a:pt x="310622" y="3291"/>
                  </a:cubicBezTo>
                  <a:cubicBezTo>
                    <a:pt x="347102" y="-5949"/>
                    <a:pt x="375963" y="25960"/>
                    <a:pt x="405300" y="27198"/>
                  </a:cubicBezTo>
                  <a:lnTo>
                    <a:pt x="405300" y="27198"/>
                  </a:lnTo>
                  <a:close/>
                  <a:moveTo>
                    <a:pt x="405776" y="118448"/>
                  </a:moveTo>
                  <a:cubicBezTo>
                    <a:pt x="249281" y="118448"/>
                    <a:pt x="122312" y="245321"/>
                    <a:pt x="122312" y="401912"/>
                  </a:cubicBezTo>
                  <a:cubicBezTo>
                    <a:pt x="122312" y="558408"/>
                    <a:pt x="249185" y="685376"/>
                    <a:pt x="405776" y="685376"/>
                  </a:cubicBezTo>
                  <a:cubicBezTo>
                    <a:pt x="562272" y="685376"/>
                    <a:pt x="689240" y="558503"/>
                    <a:pt x="689240" y="401912"/>
                  </a:cubicBezTo>
                  <a:cubicBezTo>
                    <a:pt x="689240" y="245321"/>
                    <a:pt x="562272" y="118448"/>
                    <a:pt x="405776" y="118448"/>
                  </a:cubicBezTo>
                  <a:close/>
                </a:path>
              </a:pathLst>
            </a:custGeom>
            <a:solidFill>
              <a:srgbClr val="D9E5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D81D5993-0F47-AF4C-BA18-9BEEF8913169}"/>
                </a:ext>
              </a:extLst>
            </p:cNvPr>
            <p:cNvSpPr/>
            <p:nvPr/>
          </p:nvSpPr>
          <p:spPr>
            <a:xfrm rot="-793565">
              <a:off x="1090960" y="847478"/>
              <a:ext cx="582373" cy="582373"/>
            </a:xfrm>
            <a:custGeom>
              <a:avLst/>
              <a:gdLst>
                <a:gd name="connsiteX0" fmla="*/ 582374 w 582373"/>
                <a:gd name="connsiteY0" fmla="*/ 291187 h 582373"/>
                <a:gd name="connsiteX1" fmla="*/ 291187 w 582373"/>
                <a:gd name="connsiteY1" fmla="*/ 582374 h 582373"/>
                <a:gd name="connsiteX2" fmla="*/ 0 w 582373"/>
                <a:gd name="connsiteY2" fmla="*/ 291187 h 582373"/>
                <a:gd name="connsiteX3" fmla="*/ 291187 w 582373"/>
                <a:gd name="connsiteY3" fmla="*/ 0 h 582373"/>
                <a:gd name="connsiteX4" fmla="*/ 582374 w 582373"/>
                <a:gd name="connsiteY4" fmla="*/ 291187 h 58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373" h="582373">
                  <a:moveTo>
                    <a:pt x="582374" y="291187"/>
                  </a:moveTo>
                  <a:cubicBezTo>
                    <a:pt x="582374" y="452005"/>
                    <a:pt x="452005" y="582374"/>
                    <a:pt x="291187" y="582374"/>
                  </a:cubicBezTo>
                  <a:cubicBezTo>
                    <a:pt x="130369" y="582374"/>
                    <a:pt x="0" y="452005"/>
                    <a:pt x="0" y="291187"/>
                  </a:cubicBezTo>
                  <a:cubicBezTo>
                    <a:pt x="0" y="130369"/>
                    <a:pt x="130369" y="0"/>
                    <a:pt x="291187" y="0"/>
                  </a:cubicBezTo>
                  <a:cubicBezTo>
                    <a:pt x="452005" y="0"/>
                    <a:pt x="582374" y="130369"/>
                    <a:pt x="582374" y="291187"/>
                  </a:cubicBezTo>
                  <a:close/>
                </a:path>
              </a:pathLst>
            </a:custGeom>
            <a:solidFill>
              <a:srgbClr val="BFBF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4005CF2C-02F0-0EB3-7C40-FC67BBF0EC9E}"/>
                </a:ext>
              </a:extLst>
            </p:cNvPr>
            <p:cNvSpPr/>
            <p:nvPr/>
          </p:nvSpPr>
          <p:spPr>
            <a:xfrm>
              <a:off x="1162526" y="847534"/>
              <a:ext cx="510730" cy="500443"/>
            </a:xfrm>
            <a:custGeom>
              <a:avLst/>
              <a:gdLst>
                <a:gd name="connsiteX0" fmla="*/ 219551 w 510730"/>
                <a:gd name="connsiteY0" fmla="*/ 0 h 500443"/>
                <a:gd name="connsiteX1" fmla="*/ 510730 w 510730"/>
                <a:gd name="connsiteY1" fmla="*/ 291179 h 500443"/>
                <a:gd name="connsiteX2" fmla="*/ 421958 w 510730"/>
                <a:gd name="connsiteY2" fmla="*/ 500444 h 500443"/>
                <a:gd name="connsiteX3" fmla="*/ 493585 w 510730"/>
                <a:gd name="connsiteY3" fmla="*/ 309182 h 500443"/>
                <a:gd name="connsiteX4" fmla="*/ 202406 w 510730"/>
                <a:gd name="connsiteY4" fmla="*/ 18002 h 500443"/>
                <a:gd name="connsiteX5" fmla="*/ 0 w 510730"/>
                <a:gd name="connsiteY5" fmla="*/ 99917 h 500443"/>
                <a:gd name="connsiteX6" fmla="*/ 219551 w 510730"/>
                <a:gd name="connsiteY6" fmla="*/ 0 h 50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730" h="500443">
                  <a:moveTo>
                    <a:pt x="219551" y="0"/>
                  </a:moveTo>
                  <a:cubicBezTo>
                    <a:pt x="380333" y="0"/>
                    <a:pt x="510730" y="130397"/>
                    <a:pt x="510730" y="291179"/>
                  </a:cubicBezTo>
                  <a:cubicBezTo>
                    <a:pt x="510730" y="373380"/>
                    <a:pt x="476726" y="447580"/>
                    <a:pt x="421958" y="500444"/>
                  </a:cubicBezTo>
                  <a:cubicBezTo>
                    <a:pt x="466534" y="449294"/>
                    <a:pt x="493585" y="382429"/>
                    <a:pt x="493585" y="309182"/>
                  </a:cubicBezTo>
                  <a:cubicBezTo>
                    <a:pt x="493585" y="148399"/>
                    <a:pt x="363188" y="18002"/>
                    <a:pt x="202406" y="18002"/>
                  </a:cubicBezTo>
                  <a:cubicBezTo>
                    <a:pt x="123730" y="18002"/>
                    <a:pt x="52388" y="49244"/>
                    <a:pt x="0" y="99917"/>
                  </a:cubicBezTo>
                  <a:cubicBezTo>
                    <a:pt x="53340" y="38671"/>
                    <a:pt x="131921" y="0"/>
                    <a:pt x="219551" y="0"/>
                  </a:cubicBezTo>
                  <a:close/>
                </a:path>
              </a:pathLst>
            </a:custGeom>
            <a:solidFill>
              <a:srgbClr val="9EA8B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24" name="图形 980">
              <a:extLst>
                <a:ext uri="{FF2B5EF4-FFF2-40B4-BE49-F238E27FC236}">
                  <a16:creationId xmlns:a16="http://schemas.microsoft.com/office/drawing/2014/main" id="{13BE3E7D-4A56-C29B-DF25-423DD7A39B07}"/>
                </a:ext>
              </a:extLst>
            </p:cNvPr>
            <p:cNvGrpSpPr/>
            <p:nvPr/>
          </p:nvGrpSpPr>
          <p:grpSpPr>
            <a:xfrm>
              <a:off x="1136332" y="884777"/>
              <a:ext cx="491394" cy="488907"/>
              <a:chOff x="1136332" y="884777"/>
              <a:chExt cx="491394" cy="488907"/>
            </a:xfrm>
            <a:solidFill>
              <a:srgbClr val="9EA8B9"/>
            </a:solidFill>
          </p:grpSpPr>
          <p:sp>
            <p:nvSpPr>
              <p:cNvPr id="1125" name="任意多边形: 形状 1124">
                <a:extLst>
                  <a:ext uri="{FF2B5EF4-FFF2-40B4-BE49-F238E27FC236}">
                    <a16:creationId xmlns:a16="http://schemas.microsoft.com/office/drawing/2014/main" id="{59124C78-CAD2-1389-363F-7E4BE3D2A9A5}"/>
                  </a:ext>
                </a:extLst>
              </p:cNvPr>
              <p:cNvSpPr/>
              <p:nvPr/>
            </p:nvSpPr>
            <p:spPr>
              <a:xfrm>
                <a:off x="1322450" y="1323686"/>
                <a:ext cx="39433" cy="30961"/>
              </a:xfrm>
              <a:custGeom>
                <a:avLst/>
                <a:gdLst>
                  <a:gd name="connsiteX0" fmla="*/ 25622 w 39433"/>
                  <a:gd name="connsiteY0" fmla="*/ 8194 h 30961"/>
                  <a:gd name="connsiteX1" fmla="*/ 39433 w 39433"/>
                  <a:gd name="connsiteY1" fmla="*/ 30959 h 30961"/>
                  <a:gd name="connsiteX2" fmla="*/ 13811 w 39433"/>
                  <a:gd name="connsiteY2" fmla="*/ 22767 h 30961"/>
                  <a:gd name="connsiteX3" fmla="*/ 0 w 39433"/>
                  <a:gd name="connsiteY3" fmla="*/ 3 h 30961"/>
                  <a:gd name="connsiteX4" fmla="*/ 25622 w 39433"/>
                  <a:gd name="connsiteY4" fmla="*/ 8194 h 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33" h="30961">
                    <a:moveTo>
                      <a:pt x="25622" y="8194"/>
                    </a:moveTo>
                    <a:cubicBezTo>
                      <a:pt x="36481" y="16766"/>
                      <a:pt x="39433" y="30959"/>
                      <a:pt x="39433" y="30959"/>
                    </a:cubicBezTo>
                    <a:cubicBezTo>
                      <a:pt x="39433" y="30959"/>
                      <a:pt x="24670" y="31340"/>
                      <a:pt x="13811" y="22767"/>
                    </a:cubicBezTo>
                    <a:cubicBezTo>
                      <a:pt x="2953" y="14195"/>
                      <a:pt x="0" y="3"/>
                      <a:pt x="0" y="3"/>
                    </a:cubicBezTo>
                    <a:cubicBezTo>
                      <a:pt x="0" y="3"/>
                      <a:pt x="14669" y="-379"/>
                      <a:pt x="25622" y="81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" name="任意多边形: 形状 1125">
                <a:extLst>
                  <a:ext uri="{FF2B5EF4-FFF2-40B4-BE49-F238E27FC236}">
                    <a16:creationId xmlns:a16="http://schemas.microsoft.com/office/drawing/2014/main" id="{587637B2-F82E-DCB8-0C32-C279603396DA}"/>
                  </a:ext>
                </a:extLst>
              </p:cNvPr>
              <p:cNvSpPr/>
              <p:nvPr/>
            </p:nvSpPr>
            <p:spPr>
              <a:xfrm>
                <a:off x="1314164" y="1352275"/>
                <a:ext cx="47625" cy="21408"/>
              </a:xfrm>
              <a:custGeom>
                <a:avLst/>
                <a:gdLst>
                  <a:gd name="connsiteX0" fmla="*/ 20669 w 47625"/>
                  <a:gd name="connsiteY0" fmla="*/ 1894 h 21408"/>
                  <a:gd name="connsiteX1" fmla="*/ 47625 w 47625"/>
                  <a:gd name="connsiteY1" fmla="*/ 2465 h 21408"/>
                  <a:gd name="connsiteX2" fmla="*/ 26956 w 47625"/>
                  <a:gd name="connsiteY2" fmla="*/ 19515 h 21408"/>
                  <a:gd name="connsiteX3" fmla="*/ 0 w 47625"/>
                  <a:gd name="connsiteY3" fmla="*/ 18944 h 21408"/>
                  <a:gd name="connsiteX4" fmla="*/ 20669 w 47625"/>
                  <a:gd name="connsiteY4" fmla="*/ 1894 h 2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1408">
                    <a:moveTo>
                      <a:pt x="20669" y="1894"/>
                    </a:moveTo>
                    <a:cubicBezTo>
                      <a:pt x="33814" y="-2678"/>
                      <a:pt x="47625" y="2465"/>
                      <a:pt x="47625" y="2465"/>
                    </a:cubicBezTo>
                    <a:cubicBezTo>
                      <a:pt x="47625" y="2465"/>
                      <a:pt x="40100" y="14943"/>
                      <a:pt x="26956" y="19515"/>
                    </a:cubicBezTo>
                    <a:cubicBezTo>
                      <a:pt x="13811" y="24087"/>
                      <a:pt x="0" y="18944"/>
                      <a:pt x="0" y="18944"/>
                    </a:cubicBezTo>
                    <a:cubicBezTo>
                      <a:pt x="0" y="18944"/>
                      <a:pt x="7620" y="6466"/>
                      <a:pt x="20669" y="18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" name="任意多边形: 形状 1126">
                <a:extLst>
                  <a:ext uri="{FF2B5EF4-FFF2-40B4-BE49-F238E27FC236}">
                    <a16:creationId xmlns:a16="http://schemas.microsoft.com/office/drawing/2014/main" id="{C97096E2-F536-4C55-A531-46BC131F086B}"/>
                  </a:ext>
                </a:extLst>
              </p:cNvPr>
              <p:cNvSpPr/>
              <p:nvPr/>
            </p:nvSpPr>
            <p:spPr>
              <a:xfrm>
                <a:off x="1281398" y="1308734"/>
                <a:ext cx="34670" cy="36004"/>
              </a:xfrm>
              <a:custGeom>
                <a:avLst/>
                <a:gdLst>
                  <a:gd name="connsiteX0" fmla="*/ 24194 w 34670"/>
                  <a:gd name="connsiteY0" fmla="*/ 11621 h 36004"/>
                  <a:gd name="connsiteX1" fmla="*/ 34671 w 34670"/>
                  <a:gd name="connsiteY1" fmla="*/ 36004 h 36004"/>
                  <a:gd name="connsiteX2" fmla="*/ 10478 w 34670"/>
                  <a:gd name="connsiteY2" fmla="*/ 24384 h 36004"/>
                  <a:gd name="connsiteX3" fmla="*/ 0 w 34670"/>
                  <a:gd name="connsiteY3" fmla="*/ 0 h 36004"/>
                  <a:gd name="connsiteX4" fmla="*/ 24194 w 34670"/>
                  <a:gd name="connsiteY4" fmla="*/ 11621 h 3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70" h="36004">
                    <a:moveTo>
                      <a:pt x="24194" y="11621"/>
                    </a:moveTo>
                    <a:cubicBezTo>
                      <a:pt x="33814" y="21527"/>
                      <a:pt x="34671" y="36004"/>
                      <a:pt x="34671" y="36004"/>
                    </a:cubicBezTo>
                    <a:cubicBezTo>
                      <a:pt x="34671" y="36004"/>
                      <a:pt x="20003" y="34385"/>
                      <a:pt x="10478" y="24384"/>
                    </a:cubicBezTo>
                    <a:cubicBezTo>
                      <a:pt x="857" y="14478"/>
                      <a:pt x="0" y="0"/>
                      <a:pt x="0" y="0"/>
                    </a:cubicBezTo>
                    <a:cubicBezTo>
                      <a:pt x="0" y="0"/>
                      <a:pt x="14573" y="1715"/>
                      <a:pt x="24194" y="11621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" name="任意多边形: 形状 1127">
                <a:extLst>
                  <a:ext uri="{FF2B5EF4-FFF2-40B4-BE49-F238E27FC236}">
                    <a16:creationId xmlns:a16="http://schemas.microsoft.com/office/drawing/2014/main" id="{E19EF4C4-B4C6-0F78-D9F2-60C32F170B4E}"/>
                  </a:ext>
                </a:extLst>
              </p:cNvPr>
              <p:cNvSpPr/>
              <p:nvPr/>
            </p:nvSpPr>
            <p:spPr>
              <a:xfrm>
                <a:off x="1266539" y="1339995"/>
                <a:ext cx="49434" cy="19585"/>
              </a:xfrm>
              <a:custGeom>
                <a:avLst/>
                <a:gdLst>
                  <a:gd name="connsiteX0" fmla="*/ 22860 w 49434"/>
                  <a:gd name="connsiteY0" fmla="*/ 649 h 19585"/>
                  <a:gd name="connsiteX1" fmla="*/ 49435 w 49434"/>
                  <a:gd name="connsiteY1" fmla="*/ 4840 h 19585"/>
                  <a:gd name="connsiteX2" fmla="*/ 26575 w 49434"/>
                  <a:gd name="connsiteY2" fmla="*/ 18937 h 19585"/>
                  <a:gd name="connsiteX3" fmla="*/ 0 w 49434"/>
                  <a:gd name="connsiteY3" fmla="*/ 14746 h 19585"/>
                  <a:gd name="connsiteX4" fmla="*/ 22860 w 49434"/>
                  <a:gd name="connsiteY4" fmla="*/ 649 h 1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19585">
                    <a:moveTo>
                      <a:pt x="22860" y="649"/>
                    </a:moveTo>
                    <a:cubicBezTo>
                      <a:pt x="36481" y="-2114"/>
                      <a:pt x="49435" y="4840"/>
                      <a:pt x="49435" y="4840"/>
                    </a:cubicBezTo>
                    <a:cubicBezTo>
                      <a:pt x="49435" y="4840"/>
                      <a:pt x="40291" y="16174"/>
                      <a:pt x="26575" y="18937"/>
                    </a:cubicBezTo>
                    <a:cubicBezTo>
                      <a:pt x="12954" y="21699"/>
                      <a:pt x="0" y="14746"/>
                      <a:pt x="0" y="14746"/>
                    </a:cubicBezTo>
                    <a:cubicBezTo>
                      <a:pt x="0" y="14746"/>
                      <a:pt x="9239" y="3411"/>
                      <a:pt x="22860" y="64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" name="任意多边形: 形状 1128">
                <a:extLst>
                  <a:ext uri="{FF2B5EF4-FFF2-40B4-BE49-F238E27FC236}">
                    <a16:creationId xmlns:a16="http://schemas.microsoft.com/office/drawing/2014/main" id="{8F4FE360-D37F-0D1B-F83A-C8356A6A44D5}"/>
                  </a:ext>
                </a:extLst>
              </p:cNvPr>
              <p:cNvSpPr/>
              <p:nvPr/>
            </p:nvSpPr>
            <p:spPr>
              <a:xfrm>
                <a:off x="1250038" y="1288637"/>
                <a:ext cx="28604" cy="40957"/>
              </a:xfrm>
              <a:custGeom>
                <a:avLst/>
                <a:gdLst>
                  <a:gd name="connsiteX0" fmla="*/ 22121 w 28604"/>
                  <a:gd name="connsiteY0" fmla="*/ 15240 h 40957"/>
                  <a:gd name="connsiteX1" fmla="*/ 28502 w 28604"/>
                  <a:gd name="connsiteY1" fmla="*/ 40958 h 40957"/>
                  <a:gd name="connsiteX2" fmla="*/ 6500 w 28604"/>
                  <a:gd name="connsiteY2" fmla="*/ 25718 h 40957"/>
                  <a:gd name="connsiteX3" fmla="*/ 118 w 28604"/>
                  <a:gd name="connsiteY3" fmla="*/ 0 h 40957"/>
                  <a:gd name="connsiteX4" fmla="*/ 22121 w 28604"/>
                  <a:gd name="connsiteY4" fmla="*/ 15240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04" h="40957">
                    <a:moveTo>
                      <a:pt x="22121" y="15240"/>
                    </a:moveTo>
                    <a:cubicBezTo>
                      <a:pt x="29931" y="26575"/>
                      <a:pt x="28502" y="40958"/>
                      <a:pt x="28502" y="40958"/>
                    </a:cubicBezTo>
                    <a:cubicBezTo>
                      <a:pt x="28502" y="40958"/>
                      <a:pt x="14310" y="37052"/>
                      <a:pt x="6500" y="25718"/>
                    </a:cubicBezTo>
                    <a:cubicBezTo>
                      <a:pt x="-1406" y="14383"/>
                      <a:pt x="118" y="0"/>
                      <a:pt x="118" y="0"/>
                    </a:cubicBezTo>
                    <a:cubicBezTo>
                      <a:pt x="118" y="0"/>
                      <a:pt x="14215" y="3905"/>
                      <a:pt x="22121" y="15240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" name="任意多边形: 形状 1129">
                <a:extLst>
                  <a:ext uri="{FF2B5EF4-FFF2-40B4-BE49-F238E27FC236}">
                    <a16:creationId xmlns:a16="http://schemas.microsoft.com/office/drawing/2014/main" id="{C06831FD-6A8C-E8EA-0A22-EE84DD1A3E29}"/>
                  </a:ext>
                </a:extLst>
              </p:cNvPr>
              <p:cNvSpPr/>
              <p:nvPr/>
            </p:nvSpPr>
            <p:spPr>
              <a:xfrm>
                <a:off x="1228153" y="1321281"/>
                <a:ext cx="50387" cy="18721"/>
              </a:xfrm>
              <a:custGeom>
                <a:avLst/>
                <a:gdLst>
                  <a:gd name="connsiteX0" fmla="*/ 24765 w 50387"/>
                  <a:gd name="connsiteY0" fmla="*/ 27 h 18721"/>
                  <a:gd name="connsiteX1" fmla="*/ 50387 w 50387"/>
                  <a:gd name="connsiteY1" fmla="*/ 8313 h 18721"/>
                  <a:gd name="connsiteX2" fmla="*/ 25622 w 50387"/>
                  <a:gd name="connsiteY2" fmla="*/ 18695 h 18721"/>
                  <a:gd name="connsiteX3" fmla="*/ 0 w 50387"/>
                  <a:gd name="connsiteY3" fmla="*/ 10409 h 18721"/>
                  <a:gd name="connsiteX4" fmla="*/ 24765 w 50387"/>
                  <a:gd name="connsiteY4" fmla="*/ 27 h 1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87" h="18721">
                    <a:moveTo>
                      <a:pt x="24765" y="27"/>
                    </a:moveTo>
                    <a:cubicBezTo>
                      <a:pt x="38671" y="-545"/>
                      <a:pt x="50387" y="8313"/>
                      <a:pt x="50387" y="8313"/>
                    </a:cubicBezTo>
                    <a:cubicBezTo>
                      <a:pt x="50387" y="8313"/>
                      <a:pt x="39529" y="18124"/>
                      <a:pt x="25622" y="18695"/>
                    </a:cubicBezTo>
                    <a:cubicBezTo>
                      <a:pt x="11716" y="19267"/>
                      <a:pt x="0" y="10409"/>
                      <a:pt x="0" y="10409"/>
                    </a:cubicBezTo>
                    <a:cubicBezTo>
                      <a:pt x="0" y="10409"/>
                      <a:pt x="10858" y="598"/>
                      <a:pt x="24765" y="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" name="任意多边形: 形状 1130">
                <a:extLst>
                  <a:ext uri="{FF2B5EF4-FFF2-40B4-BE49-F238E27FC236}">
                    <a16:creationId xmlns:a16="http://schemas.microsoft.com/office/drawing/2014/main" id="{7D6C89E6-9465-0E33-B011-999CB863F062}"/>
                  </a:ext>
                </a:extLst>
              </p:cNvPr>
              <p:cNvSpPr/>
              <p:nvPr/>
            </p:nvSpPr>
            <p:spPr>
              <a:xfrm>
                <a:off x="1220970" y="1258633"/>
                <a:ext cx="22056" cy="46482"/>
              </a:xfrm>
              <a:custGeom>
                <a:avLst/>
                <a:gdLst>
                  <a:gd name="connsiteX0" fmla="*/ 19946 w 22056"/>
                  <a:gd name="connsiteY0" fmla="*/ 20003 h 46482"/>
                  <a:gd name="connsiteX1" fmla="*/ 19756 w 22056"/>
                  <a:gd name="connsiteY1" fmla="*/ 46482 h 46482"/>
                  <a:gd name="connsiteX2" fmla="*/ 2135 w 22056"/>
                  <a:gd name="connsiteY2" fmla="*/ 26479 h 46482"/>
                  <a:gd name="connsiteX3" fmla="*/ 2230 w 22056"/>
                  <a:gd name="connsiteY3" fmla="*/ 0 h 46482"/>
                  <a:gd name="connsiteX4" fmla="*/ 19946 w 22056"/>
                  <a:gd name="connsiteY4" fmla="*/ 20003 h 4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56" h="46482">
                    <a:moveTo>
                      <a:pt x="19946" y="20003"/>
                    </a:moveTo>
                    <a:cubicBezTo>
                      <a:pt x="24804" y="32861"/>
                      <a:pt x="19756" y="46482"/>
                      <a:pt x="19756" y="46482"/>
                    </a:cubicBezTo>
                    <a:cubicBezTo>
                      <a:pt x="19756" y="46482"/>
                      <a:pt x="6992" y="39338"/>
                      <a:pt x="2135" y="26479"/>
                    </a:cubicBezTo>
                    <a:cubicBezTo>
                      <a:pt x="-2723" y="13621"/>
                      <a:pt x="2230" y="0"/>
                      <a:pt x="2230" y="0"/>
                    </a:cubicBezTo>
                    <a:cubicBezTo>
                      <a:pt x="2230" y="0"/>
                      <a:pt x="15089" y="7239"/>
                      <a:pt x="19946" y="20003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" name="任意多边形: 形状 1131">
                <a:extLst>
                  <a:ext uri="{FF2B5EF4-FFF2-40B4-BE49-F238E27FC236}">
                    <a16:creationId xmlns:a16="http://schemas.microsoft.com/office/drawing/2014/main" id="{019B5E83-D605-458E-90F4-774B254AFC47}"/>
                  </a:ext>
                </a:extLst>
              </p:cNvPr>
              <p:cNvSpPr/>
              <p:nvPr/>
            </p:nvSpPr>
            <p:spPr>
              <a:xfrm>
                <a:off x="1191387" y="1290362"/>
                <a:ext cx="49339" cy="19504"/>
              </a:xfrm>
              <a:custGeom>
                <a:avLst/>
                <a:gdLst>
                  <a:gd name="connsiteX0" fmla="*/ 26575 w 49339"/>
                  <a:gd name="connsiteY0" fmla="*/ 656 h 19504"/>
                  <a:gd name="connsiteX1" fmla="*/ 49339 w 49339"/>
                  <a:gd name="connsiteY1" fmla="*/ 14753 h 19504"/>
                  <a:gd name="connsiteX2" fmla="*/ 22765 w 49339"/>
                  <a:gd name="connsiteY2" fmla="*/ 18849 h 19504"/>
                  <a:gd name="connsiteX3" fmla="*/ 0 w 49339"/>
                  <a:gd name="connsiteY3" fmla="*/ 4752 h 19504"/>
                  <a:gd name="connsiteX4" fmla="*/ 26575 w 49339"/>
                  <a:gd name="connsiteY4" fmla="*/ 656 h 1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504">
                    <a:moveTo>
                      <a:pt x="26575" y="656"/>
                    </a:moveTo>
                    <a:cubicBezTo>
                      <a:pt x="40196" y="3418"/>
                      <a:pt x="49339" y="14753"/>
                      <a:pt x="49339" y="14753"/>
                    </a:cubicBezTo>
                    <a:cubicBezTo>
                      <a:pt x="49339" y="14753"/>
                      <a:pt x="36385" y="21611"/>
                      <a:pt x="22765" y="18849"/>
                    </a:cubicBezTo>
                    <a:cubicBezTo>
                      <a:pt x="9144" y="16086"/>
                      <a:pt x="0" y="4752"/>
                      <a:pt x="0" y="4752"/>
                    </a:cubicBezTo>
                    <a:cubicBezTo>
                      <a:pt x="0" y="4752"/>
                      <a:pt x="12954" y="-2106"/>
                      <a:pt x="26575" y="656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" name="任意多边形: 形状 1132">
                <a:extLst>
                  <a:ext uri="{FF2B5EF4-FFF2-40B4-BE49-F238E27FC236}">
                    <a16:creationId xmlns:a16="http://schemas.microsoft.com/office/drawing/2014/main" id="{0AA81831-9922-12D6-D5FB-618657F66019}"/>
                  </a:ext>
                </a:extLst>
              </p:cNvPr>
              <p:cNvSpPr/>
              <p:nvPr/>
            </p:nvSpPr>
            <p:spPr>
              <a:xfrm>
                <a:off x="1198221" y="1225962"/>
                <a:ext cx="19287" cy="49244"/>
              </a:xfrm>
              <a:custGeom>
                <a:avLst/>
                <a:gdLst>
                  <a:gd name="connsiteX0" fmla="*/ 19074 w 19287"/>
                  <a:gd name="connsiteY0" fmla="*/ 23527 h 49244"/>
                  <a:gd name="connsiteX1" fmla="*/ 12597 w 19287"/>
                  <a:gd name="connsiteY1" fmla="*/ 49244 h 49244"/>
                  <a:gd name="connsiteX2" fmla="*/ 214 w 19287"/>
                  <a:gd name="connsiteY2" fmla="*/ 25717 h 49244"/>
                  <a:gd name="connsiteX3" fmla="*/ 6691 w 19287"/>
                  <a:gd name="connsiteY3" fmla="*/ 0 h 49244"/>
                  <a:gd name="connsiteX4" fmla="*/ 19074 w 19287"/>
                  <a:gd name="connsiteY4" fmla="*/ 23527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87" h="49244">
                    <a:moveTo>
                      <a:pt x="19074" y="23527"/>
                    </a:moveTo>
                    <a:cubicBezTo>
                      <a:pt x="20693" y="37147"/>
                      <a:pt x="12597" y="49244"/>
                      <a:pt x="12597" y="49244"/>
                    </a:cubicBezTo>
                    <a:cubicBezTo>
                      <a:pt x="12597" y="49244"/>
                      <a:pt x="1833" y="39338"/>
                      <a:pt x="214" y="25717"/>
                    </a:cubicBezTo>
                    <a:cubicBezTo>
                      <a:pt x="-1405" y="12097"/>
                      <a:pt x="6691" y="0"/>
                      <a:pt x="6691" y="0"/>
                    </a:cubicBezTo>
                    <a:cubicBezTo>
                      <a:pt x="6691" y="0"/>
                      <a:pt x="17454" y="9906"/>
                      <a:pt x="19074" y="235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" name="任意多边形: 形状 1133">
                <a:extLst>
                  <a:ext uri="{FF2B5EF4-FFF2-40B4-BE49-F238E27FC236}">
                    <a16:creationId xmlns:a16="http://schemas.microsoft.com/office/drawing/2014/main" id="{009032EB-3E39-810F-4FA7-8C0856FF13BD}"/>
                  </a:ext>
                </a:extLst>
              </p:cNvPr>
              <p:cNvSpPr/>
              <p:nvPr/>
            </p:nvSpPr>
            <p:spPr>
              <a:xfrm>
                <a:off x="1165193" y="1252947"/>
                <a:ext cx="45624" cy="23524"/>
              </a:xfrm>
              <a:custGeom>
                <a:avLst/>
                <a:gdLst>
                  <a:gd name="connsiteX0" fmla="*/ 26860 w 45624"/>
                  <a:gd name="connsiteY0" fmla="*/ 3305 h 23524"/>
                  <a:gd name="connsiteX1" fmla="*/ 45625 w 45624"/>
                  <a:gd name="connsiteY1" fmla="*/ 22355 h 23524"/>
                  <a:gd name="connsiteX2" fmla="*/ 18764 w 45624"/>
                  <a:gd name="connsiteY2" fmla="*/ 20259 h 23524"/>
                  <a:gd name="connsiteX3" fmla="*/ 0 w 45624"/>
                  <a:gd name="connsiteY3" fmla="*/ 1209 h 23524"/>
                  <a:gd name="connsiteX4" fmla="*/ 26860 w 45624"/>
                  <a:gd name="connsiteY4" fmla="*/ 3305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4" h="23524">
                    <a:moveTo>
                      <a:pt x="26860" y="3305"/>
                    </a:moveTo>
                    <a:cubicBezTo>
                      <a:pt x="39433" y="9115"/>
                      <a:pt x="45625" y="22355"/>
                      <a:pt x="45625" y="22355"/>
                    </a:cubicBezTo>
                    <a:cubicBezTo>
                      <a:pt x="45625" y="22355"/>
                      <a:pt x="31337" y="26070"/>
                      <a:pt x="18764" y="20259"/>
                    </a:cubicBezTo>
                    <a:cubicBezTo>
                      <a:pt x="6191" y="14449"/>
                      <a:pt x="0" y="1209"/>
                      <a:pt x="0" y="1209"/>
                    </a:cubicBezTo>
                    <a:cubicBezTo>
                      <a:pt x="0" y="1209"/>
                      <a:pt x="14288" y="-2601"/>
                      <a:pt x="26860" y="330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" name="任意多边形: 形状 1134">
                <a:extLst>
                  <a:ext uri="{FF2B5EF4-FFF2-40B4-BE49-F238E27FC236}">
                    <a16:creationId xmlns:a16="http://schemas.microsoft.com/office/drawing/2014/main" id="{699B19E4-E76A-45DC-8E45-18C02C49CE22}"/>
                  </a:ext>
                </a:extLst>
              </p:cNvPr>
              <p:cNvSpPr/>
              <p:nvPr/>
            </p:nvSpPr>
            <p:spPr>
              <a:xfrm>
                <a:off x="1178231" y="1187291"/>
                <a:ext cx="19071" cy="49434"/>
              </a:xfrm>
              <a:custGeom>
                <a:avLst/>
                <a:gdLst>
                  <a:gd name="connsiteX0" fmla="*/ 18966 w 19071"/>
                  <a:gd name="connsiteY0" fmla="*/ 25527 h 49434"/>
                  <a:gd name="connsiteX1" fmla="*/ 7440 w 19071"/>
                  <a:gd name="connsiteY1" fmla="*/ 49435 h 49434"/>
                  <a:gd name="connsiteX2" fmla="*/ 106 w 19071"/>
                  <a:gd name="connsiteY2" fmla="*/ 23908 h 49434"/>
                  <a:gd name="connsiteX3" fmla="*/ 11631 w 19071"/>
                  <a:gd name="connsiteY3" fmla="*/ 0 h 49434"/>
                  <a:gd name="connsiteX4" fmla="*/ 18966 w 19071"/>
                  <a:gd name="connsiteY4" fmla="*/ 25527 h 4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434">
                    <a:moveTo>
                      <a:pt x="18966" y="25527"/>
                    </a:moveTo>
                    <a:cubicBezTo>
                      <a:pt x="17823" y="39148"/>
                      <a:pt x="7440" y="49435"/>
                      <a:pt x="7440" y="49435"/>
                    </a:cubicBezTo>
                    <a:cubicBezTo>
                      <a:pt x="7440" y="49435"/>
                      <a:pt x="-1037" y="37624"/>
                      <a:pt x="106" y="23908"/>
                    </a:cubicBezTo>
                    <a:cubicBezTo>
                      <a:pt x="1249" y="10287"/>
                      <a:pt x="11631" y="0"/>
                      <a:pt x="11631" y="0"/>
                    </a:cubicBezTo>
                    <a:cubicBezTo>
                      <a:pt x="11631" y="0"/>
                      <a:pt x="20108" y="11811"/>
                      <a:pt x="18966" y="255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" name="任意多边形: 形状 1135">
                <a:extLst>
                  <a:ext uri="{FF2B5EF4-FFF2-40B4-BE49-F238E27FC236}">
                    <a16:creationId xmlns:a16="http://schemas.microsoft.com/office/drawing/2014/main" id="{DC5B41FA-AB3E-247F-B7F2-0FC8F99C1E24}"/>
                  </a:ext>
                </a:extLst>
              </p:cNvPr>
              <p:cNvSpPr/>
              <p:nvPr/>
            </p:nvSpPr>
            <p:spPr>
              <a:xfrm>
                <a:off x="1145190" y="1207077"/>
                <a:ext cx="40481" cy="29674"/>
              </a:xfrm>
              <a:custGeom>
                <a:avLst/>
                <a:gdLst>
                  <a:gd name="connsiteX0" fmla="*/ 25908 w 40481"/>
                  <a:gd name="connsiteY0" fmla="*/ 7360 h 29674"/>
                  <a:gd name="connsiteX1" fmla="*/ 40481 w 40481"/>
                  <a:gd name="connsiteY1" fmla="*/ 29648 h 29674"/>
                  <a:gd name="connsiteX2" fmla="*/ 14573 w 40481"/>
                  <a:gd name="connsiteY2" fmla="*/ 22314 h 29674"/>
                  <a:gd name="connsiteX3" fmla="*/ 0 w 40481"/>
                  <a:gd name="connsiteY3" fmla="*/ 26 h 29674"/>
                  <a:gd name="connsiteX4" fmla="*/ 25908 w 40481"/>
                  <a:gd name="connsiteY4" fmla="*/ 7360 h 2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29674">
                    <a:moveTo>
                      <a:pt x="25908" y="7360"/>
                    </a:moveTo>
                    <a:cubicBezTo>
                      <a:pt x="37052" y="15551"/>
                      <a:pt x="40481" y="29648"/>
                      <a:pt x="40481" y="29648"/>
                    </a:cubicBezTo>
                    <a:cubicBezTo>
                      <a:pt x="40481" y="29648"/>
                      <a:pt x="25813" y="30506"/>
                      <a:pt x="14573" y="22314"/>
                    </a:cubicBezTo>
                    <a:cubicBezTo>
                      <a:pt x="3429" y="14123"/>
                      <a:pt x="0" y="26"/>
                      <a:pt x="0" y="26"/>
                    </a:cubicBezTo>
                    <a:cubicBezTo>
                      <a:pt x="0" y="26"/>
                      <a:pt x="14764" y="-832"/>
                      <a:pt x="25908" y="7360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" name="任意多边形: 形状 1136">
                <a:extLst>
                  <a:ext uri="{FF2B5EF4-FFF2-40B4-BE49-F238E27FC236}">
                    <a16:creationId xmlns:a16="http://schemas.microsoft.com/office/drawing/2014/main" id="{32A086A7-4B1A-3A9A-80C2-4537AEE2F972}"/>
                  </a:ext>
                </a:extLst>
              </p:cNvPr>
              <p:cNvSpPr/>
              <p:nvPr/>
            </p:nvSpPr>
            <p:spPr>
              <a:xfrm>
                <a:off x="1167478" y="1151477"/>
                <a:ext cx="20290" cy="48101"/>
              </a:xfrm>
              <a:custGeom>
                <a:avLst/>
                <a:gdLst>
                  <a:gd name="connsiteX0" fmla="*/ 19337 w 20290"/>
                  <a:gd name="connsiteY0" fmla="*/ 26289 h 48101"/>
                  <a:gd name="connsiteX1" fmla="*/ 4097 w 20290"/>
                  <a:gd name="connsiteY1" fmla="*/ 48101 h 48101"/>
                  <a:gd name="connsiteX2" fmla="*/ 954 w 20290"/>
                  <a:gd name="connsiteY2" fmla="*/ 21812 h 48101"/>
                  <a:gd name="connsiteX3" fmla="*/ 16194 w 20290"/>
                  <a:gd name="connsiteY3" fmla="*/ 0 h 48101"/>
                  <a:gd name="connsiteX4" fmla="*/ 19337 w 20290"/>
                  <a:gd name="connsiteY4" fmla="*/ 26289 h 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0" h="48101">
                    <a:moveTo>
                      <a:pt x="19337" y="26289"/>
                    </a:moveTo>
                    <a:cubicBezTo>
                      <a:pt x="16003" y="39624"/>
                      <a:pt x="4097" y="48101"/>
                      <a:pt x="4097" y="48101"/>
                    </a:cubicBezTo>
                    <a:cubicBezTo>
                      <a:pt x="4097" y="48101"/>
                      <a:pt x="-2380" y="35052"/>
                      <a:pt x="954" y="21812"/>
                    </a:cubicBezTo>
                    <a:cubicBezTo>
                      <a:pt x="4287" y="8477"/>
                      <a:pt x="16194" y="0"/>
                      <a:pt x="16194" y="0"/>
                    </a:cubicBezTo>
                    <a:cubicBezTo>
                      <a:pt x="16194" y="0"/>
                      <a:pt x="22671" y="12954"/>
                      <a:pt x="19337" y="2628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" name="任意多边形: 形状 1137">
                <a:extLst>
                  <a:ext uri="{FF2B5EF4-FFF2-40B4-BE49-F238E27FC236}">
                    <a16:creationId xmlns:a16="http://schemas.microsoft.com/office/drawing/2014/main" id="{6A618C1F-30B3-554D-9D13-7B2D529937D2}"/>
                  </a:ext>
                </a:extLst>
              </p:cNvPr>
              <p:cNvSpPr/>
              <p:nvPr/>
            </p:nvSpPr>
            <p:spPr>
              <a:xfrm>
                <a:off x="1136332" y="1164050"/>
                <a:ext cx="35147" cy="35623"/>
              </a:xfrm>
              <a:custGeom>
                <a:avLst/>
                <a:gdLst>
                  <a:gd name="connsiteX0" fmla="*/ 24384 w 35147"/>
                  <a:gd name="connsiteY0" fmla="*/ 11335 h 35623"/>
                  <a:gd name="connsiteX1" fmla="*/ 35147 w 35147"/>
                  <a:gd name="connsiteY1" fmla="*/ 35623 h 35623"/>
                  <a:gd name="connsiteX2" fmla="*/ 10763 w 35147"/>
                  <a:gd name="connsiteY2" fmla="*/ 24289 h 35623"/>
                  <a:gd name="connsiteX3" fmla="*/ 0 w 35147"/>
                  <a:gd name="connsiteY3" fmla="*/ 0 h 35623"/>
                  <a:gd name="connsiteX4" fmla="*/ 24384 w 35147"/>
                  <a:gd name="connsiteY4" fmla="*/ 1133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" h="35623">
                    <a:moveTo>
                      <a:pt x="24384" y="11335"/>
                    </a:moveTo>
                    <a:cubicBezTo>
                      <a:pt x="34099" y="21146"/>
                      <a:pt x="35147" y="35623"/>
                      <a:pt x="35147" y="35623"/>
                    </a:cubicBezTo>
                    <a:cubicBezTo>
                      <a:pt x="35147" y="35623"/>
                      <a:pt x="20479" y="34195"/>
                      <a:pt x="10763" y="24289"/>
                    </a:cubicBezTo>
                    <a:cubicBezTo>
                      <a:pt x="1048" y="14478"/>
                      <a:pt x="0" y="0"/>
                      <a:pt x="0" y="0"/>
                    </a:cubicBezTo>
                    <a:cubicBezTo>
                      <a:pt x="0" y="0"/>
                      <a:pt x="14668" y="1429"/>
                      <a:pt x="24384" y="1133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" name="任意多边形: 形状 1138">
                <a:extLst>
                  <a:ext uri="{FF2B5EF4-FFF2-40B4-BE49-F238E27FC236}">
                    <a16:creationId xmlns:a16="http://schemas.microsoft.com/office/drawing/2014/main" id="{6E632377-368C-64CE-C175-4B86652486B3}"/>
                  </a:ext>
                </a:extLst>
              </p:cNvPr>
              <p:cNvSpPr/>
              <p:nvPr/>
            </p:nvSpPr>
            <p:spPr>
              <a:xfrm>
                <a:off x="1164762" y="1112520"/>
                <a:ext cx="25055" cy="43814"/>
              </a:xfrm>
              <a:custGeom>
                <a:avLst/>
                <a:gdLst>
                  <a:gd name="connsiteX0" fmla="*/ 20910 w 25055"/>
                  <a:gd name="connsiteY0" fmla="*/ 26289 h 43814"/>
                  <a:gd name="connsiteX1" fmla="*/ 717 w 25055"/>
                  <a:gd name="connsiteY1" fmla="*/ 43815 h 43814"/>
                  <a:gd name="connsiteX2" fmla="*/ 4146 w 25055"/>
                  <a:gd name="connsiteY2" fmla="*/ 17526 h 43814"/>
                  <a:gd name="connsiteX3" fmla="*/ 24338 w 25055"/>
                  <a:gd name="connsiteY3" fmla="*/ 0 h 43814"/>
                  <a:gd name="connsiteX4" fmla="*/ 20910 w 25055"/>
                  <a:gd name="connsiteY4" fmla="*/ 26289 h 4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5" h="43814">
                    <a:moveTo>
                      <a:pt x="20910" y="26289"/>
                    </a:moveTo>
                    <a:cubicBezTo>
                      <a:pt x="14433" y="38386"/>
                      <a:pt x="717" y="43815"/>
                      <a:pt x="717" y="43815"/>
                    </a:cubicBezTo>
                    <a:cubicBezTo>
                      <a:pt x="717" y="43815"/>
                      <a:pt x="-2331" y="29623"/>
                      <a:pt x="4146" y="17526"/>
                    </a:cubicBezTo>
                    <a:cubicBezTo>
                      <a:pt x="10623" y="5429"/>
                      <a:pt x="24338" y="0"/>
                      <a:pt x="24338" y="0"/>
                    </a:cubicBezTo>
                    <a:cubicBezTo>
                      <a:pt x="24338" y="0"/>
                      <a:pt x="27387" y="14097"/>
                      <a:pt x="20910" y="2628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" name="任意多边形: 形状 1139">
                <a:extLst>
                  <a:ext uri="{FF2B5EF4-FFF2-40B4-BE49-F238E27FC236}">
                    <a16:creationId xmlns:a16="http://schemas.microsoft.com/office/drawing/2014/main" id="{F1A4EE5E-EC2F-30C7-74E0-3A4CB0A45A45}"/>
                  </a:ext>
                </a:extLst>
              </p:cNvPr>
              <p:cNvSpPr/>
              <p:nvPr/>
            </p:nvSpPr>
            <p:spPr>
              <a:xfrm>
                <a:off x="1139713" y="1113377"/>
                <a:ext cx="26193" cy="42862"/>
              </a:xfrm>
              <a:custGeom>
                <a:avLst/>
                <a:gdLst>
                  <a:gd name="connsiteX0" fmla="*/ 21288 w 26193"/>
                  <a:gd name="connsiteY0" fmla="*/ 16764 h 42862"/>
                  <a:gd name="connsiteX1" fmla="*/ 25765 w 26193"/>
                  <a:gd name="connsiteY1" fmla="*/ 42863 h 42862"/>
                  <a:gd name="connsiteX2" fmla="*/ 4905 w 26193"/>
                  <a:gd name="connsiteY2" fmla="*/ 26098 h 42862"/>
                  <a:gd name="connsiteX3" fmla="*/ 429 w 26193"/>
                  <a:gd name="connsiteY3" fmla="*/ 0 h 42862"/>
                  <a:gd name="connsiteX4" fmla="*/ 21288 w 26193"/>
                  <a:gd name="connsiteY4" fmla="*/ 16764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3" h="42862">
                    <a:moveTo>
                      <a:pt x="21288" y="16764"/>
                    </a:moveTo>
                    <a:cubicBezTo>
                      <a:pt x="28242" y="28575"/>
                      <a:pt x="25765" y="42863"/>
                      <a:pt x="25765" y="42863"/>
                    </a:cubicBezTo>
                    <a:cubicBezTo>
                      <a:pt x="25765" y="42863"/>
                      <a:pt x="11859" y="37910"/>
                      <a:pt x="4905" y="26098"/>
                    </a:cubicBezTo>
                    <a:cubicBezTo>
                      <a:pt x="-2048" y="14288"/>
                      <a:pt x="429" y="0"/>
                      <a:pt x="429" y="0"/>
                    </a:cubicBezTo>
                    <a:cubicBezTo>
                      <a:pt x="429" y="0"/>
                      <a:pt x="14240" y="4953"/>
                      <a:pt x="21288" y="1676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" name="任意多边形: 形状 1140">
                <a:extLst>
                  <a:ext uri="{FF2B5EF4-FFF2-40B4-BE49-F238E27FC236}">
                    <a16:creationId xmlns:a16="http://schemas.microsoft.com/office/drawing/2014/main" id="{08FC4C74-0515-657D-5D34-A2875F1518B3}"/>
                  </a:ext>
                </a:extLst>
              </p:cNvPr>
              <p:cNvSpPr/>
              <p:nvPr/>
            </p:nvSpPr>
            <p:spPr>
              <a:xfrm>
                <a:off x="1168812" y="1074610"/>
                <a:ext cx="33432" cy="37147"/>
              </a:xfrm>
              <a:custGeom>
                <a:avLst/>
                <a:gdLst>
                  <a:gd name="connsiteX0" fmla="*/ 23813 w 33432"/>
                  <a:gd name="connsiteY0" fmla="*/ 24765 h 37147"/>
                  <a:gd name="connsiteX1" fmla="*/ 0 w 33432"/>
                  <a:gd name="connsiteY1" fmla="*/ 37148 h 37147"/>
                  <a:gd name="connsiteX2" fmla="*/ 9620 w 33432"/>
                  <a:gd name="connsiteY2" fmla="*/ 12383 h 37147"/>
                  <a:gd name="connsiteX3" fmla="*/ 33433 w 33432"/>
                  <a:gd name="connsiteY3" fmla="*/ 0 h 37147"/>
                  <a:gd name="connsiteX4" fmla="*/ 23813 w 33432"/>
                  <a:gd name="connsiteY4" fmla="*/ 24765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32" h="37147">
                    <a:moveTo>
                      <a:pt x="23813" y="24765"/>
                    </a:moveTo>
                    <a:cubicBezTo>
                      <a:pt x="14573" y="35052"/>
                      <a:pt x="0" y="37148"/>
                      <a:pt x="0" y="37148"/>
                    </a:cubicBezTo>
                    <a:cubicBezTo>
                      <a:pt x="0" y="37148"/>
                      <a:pt x="381" y="22669"/>
                      <a:pt x="9620" y="12383"/>
                    </a:cubicBezTo>
                    <a:cubicBezTo>
                      <a:pt x="18860" y="2096"/>
                      <a:pt x="33433" y="0"/>
                      <a:pt x="33433" y="0"/>
                    </a:cubicBezTo>
                    <a:cubicBezTo>
                      <a:pt x="33433" y="0"/>
                      <a:pt x="33052" y="14478"/>
                      <a:pt x="23813" y="2476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" name="任意多边形: 形状 1141">
                <a:extLst>
                  <a:ext uri="{FF2B5EF4-FFF2-40B4-BE49-F238E27FC236}">
                    <a16:creationId xmlns:a16="http://schemas.microsoft.com/office/drawing/2014/main" id="{DF796E19-B1F0-4AD7-34F5-E57636397575}"/>
                  </a:ext>
                </a:extLst>
              </p:cNvPr>
              <p:cNvSpPr/>
              <p:nvPr/>
            </p:nvSpPr>
            <p:spPr>
              <a:xfrm>
                <a:off x="1151134" y="1064228"/>
                <a:ext cx="20973" cy="47625"/>
              </a:xfrm>
              <a:custGeom>
                <a:avLst/>
                <a:gdLst>
                  <a:gd name="connsiteX0" fmla="*/ 19583 w 20973"/>
                  <a:gd name="connsiteY0" fmla="*/ 21145 h 47625"/>
                  <a:gd name="connsiteX1" fmla="*/ 17678 w 20973"/>
                  <a:gd name="connsiteY1" fmla="*/ 47625 h 47625"/>
                  <a:gd name="connsiteX2" fmla="*/ 1390 w 20973"/>
                  <a:gd name="connsiteY2" fmla="*/ 26479 h 47625"/>
                  <a:gd name="connsiteX3" fmla="*/ 3295 w 20973"/>
                  <a:gd name="connsiteY3" fmla="*/ 0 h 47625"/>
                  <a:gd name="connsiteX4" fmla="*/ 19583 w 20973"/>
                  <a:gd name="connsiteY4" fmla="*/ 2114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3" h="47625">
                    <a:moveTo>
                      <a:pt x="19583" y="21145"/>
                    </a:moveTo>
                    <a:cubicBezTo>
                      <a:pt x="23583" y="34290"/>
                      <a:pt x="17678" y="47625"/>
                      <a:pt x="17678" y="47625"/>
                    </a:cubicBezTo>
                    <a:cubicBezTo>
                      <a:pt x="17678" y="47625"/>
                      <a:pt x="5391" y="39624"/>
                      <a:pt x="1390" y="26479"/>
                    </a:cubicBezTo>
                    <a:cubicBezTo>
                      <a:pt x="-2610" y="13335"/>
                      <a:pt x="3295" y="0"/>
                      <a:pt x="3295" y="0"/>
                    </a:cubicBezTo>
                    <a:cubicBezTo>
                      <a:pt x="3295" y="0"/>
                      <a:pt x="15582" y="8001"/>
                      <a:pt x="19583" y="2114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" name="任意多边形: 形状 1142">
                <a:extLst>
                  <a:ext uri="{FF2B5EF4-FFF2-40B4-BE49-F238E27FC236}">
                    <a16:creationId xmlns:a16="http://schemas.microsoft.com/office/drawing/2014/main" id="{76A442FE-D676-637F-C639-3D84627BB242}"/>
                  </a:ext>
                </a:extLst>
              </p:cNvPr>
              <p:cNvSpPr/>
              <p:nvPr/>
            </p:nvSpPr>
            <p:spPr>
              <a:xfrm>
                <a:off x="1180814" y="1045025"/>
                <a:ext cx="41243" cy="28785"/>
              </a:xfrm>
              <a:custGeom>
                <a:avLst/>
                <a:gdLst>
                  <a:gd name="connsiteX0" fmla="*/ 26098 w 41243"/>
                  <a:gd name="connsiteY0" fmla="*/ 21965 h 28785"/>
                  <a:gd name="connsiteX1" fmla="*/ 0 w 41243"/>
                  <a:gd name="connsiteY1" fmla="*/ 28728 h 28785"/>
                  <a:gd name="connsiteX2" fmla="*/ 15145 w 41243"/>
                  <a:gd name="connsiteY2" fmla="*/ 6820 h 28785"/>
                  <a:gd name="connsiteX3" fmla="*/ 41243 w 41243"/>
                  <a:gd name="connsiteY3" fmla="*/ 58 h 28785"/>
                  <a:gd name="connsiteX4" fmla="*/ 26098 w 41243"/>
                  <a:gd name="connsiteY4" fmla="*/ 21965 h 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43" h="28785">
                    <a:moveTo>
                      <a:pt x="26098" y="21965"/>
                    </a:moveTo>
                    <a:cubicBezTo>
                      <a:pt x="14764" y="29871"/>
                      <a:pt x="0" y="28728"/>
                      <a:pt x="0" y="28728"/>
                    </a:cubicBezTo>
                    <a:cubicBezTo>
                      <a:pt x="0" y="28728"/>
                      <a:pt x="3715" y="14726"/>
                      <a:pt x="15145" y="6820"/>
                    </a:cubicBezTo>
                    <a:cubicBezTo>
                      <a:pt x="26479" y="-1086"/>
                      <a:pt x="41243" y="58"/>
                      <a:pt x="41243" y="58"/>
                    </a:cubicBezTo>
                    <a:cubicBezTo>
                      <a:pt x="41243" y="58"/>
                      <a:pt x="37433" y="14059"/>
                      <a:pt x="26098" y="2196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" name="任意多边形: 形状 1143">
                <a:extLst>
                  <a:ext uri="{FF2B5EF4-FFF2-40B4-BE49-F238E27FC236}">
                    <a16:creationId xmlns:a16="http://schemas.microsoft.com/office/drawing/2014/main" id="{F15115D4-5DD9-CD61-4458-A2DDDB2797F7}"/>
                  </a:ext>
                </a:extLst>
              </p:cNvPr>
              <p:cNvSpPr/>
              <p:nvPr/>
            </p:nvSpPr>
            <p:spPr>
              <a:xfrm>
                <a:off x="1169802" y="1024223"/>
                <a:ext cx="19071" cy="49530"/>
              </a:xfrm>
              <a:custGeom>
                <a:avLst/>
                <a:gdLst>
                  <a:gd name="connsiteX0" fmla="*/ 19013 w 19071"/>
                  <a:gd name="connsiteY0" fmla="*/ 24194 h 49530"/>
                  <a:gd name="connsiteX1" fmla="*/ 11012 w 19071"/>
                  <a:gd name="connsiteY1" fmla="*/ 49530 h 49530"/>
                  <a:gd name="connsiteX2" fmla="*/ 58 w 19071"/>
                  <a:gd name="connsiteY2" fmla="*/ 25337 h 49530"/>
                  <a:gd name="connsiteX3" fmla="*/ 8059 w 19071"/>
                  <a:gd name="connsiteY3" fmla="*/ 0 h 49530"/>
                  <a:gd name="connsiteX4" fmla="*/ 19013 w 19071"/>
                  <a:gd name="connsiteY4" fmla="*/ 24194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530">
                    <a:moveTo>
                      <a:pt x="19013" y="24194"/>
                    </a:moveTo>
                    <a:cubicBezTo>
                      <a:pt x="19870" y="37910"/>
                      <a:pt x="11012" y="49530"/>
                      <a:pt x="11012" y="49530"/>
                    </a:cubicBezTo>
                    <a:cubicBezTo>
                      <a:pt x="11012" y="49530"/>
                      <a:pt x="916" y="38957"/>
                      <a:pt x="58" y="25337"/>
                    </a:cubicBezTo>
                    <a:cubicBezTo>
                      <a:pt x="-799" y="11621"/>
                      <a:pt x="8059" y="0"/>
                      <a:pt x="8059" y="0"/>
                    </a:cubicBezTo>
                    <a:cubicBezTo>
                      <a:pt x="8059" y="0"/>
                      <a:pt x="18156" y="10477"/>
                      <a:pt x="19013" y="241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" name="任意多边形: 形状 1144">
                <a:extLst>
                  <a:ext uri="{FF2B5EF4-FFF2-40B4-BE49-F238E27FC236}">
                    <a16:creationId xmlns:a16="http://schemas.microsoft.com/office/drawing/2014/main" id="{FE3B0655-E150-DA03-346E-CC4CA32D9D8F}"/>
                  </a:ext>
                </a:extLst>
              </p:cNvPr>
              <p:cNvSpPr/>
              <p:nvPr/>
            </p:nvSpPr>
            <p:spPr>
              <a:xfrm>
                <a:off x="1197959" y="1017399"/>
                <a:ext cx="45243" cy="23934"/>
              </a:xfrm>
              <a:custGeom>
                <a:avLst/>
                <a:gdLst>
                  <a:gd name="connsiteX0" fmla="*/ 26765 w 45243"/>
                  <a:gd name="connsiteY0" fmla="*/ 20349 h 23934"/>
                  <a:gd name="connsiteX1" fmla="*/ 0 w 45243"/>
                  <a:gd name="connsiteY1" fmla="*/ 22921 h 23934"/>
                  <a:gd name="connsiteX2" fmla="*/ 18479 w 45243"/>
                  <a:gd name="connsiteY2" fmla="*/ 3585 h 23934"/>
                  <a:gd name="connsiteX3" fmla="*/ 45244 w 45243"/>
                  <a:gd name="connsiteY3" fmla="*/ 1013 h 23934"/>
                  <a:gd name="connsiteX4" fmla="*/ 26765 w 45243"/>
                  <a:gd name="connsiteY4" fmla="*/ 20349 h 2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3" h="23934">
                    <a:moveTo>
                      <a:pt x="26765" y="20349"/>
                    </a:moveTo>
                    <a:cubicBezTo>
                      <a:pt x="14288" y="26445"/>
                      <a:pt x="0" y="22921"/>
                      <a:pt x="0" y="22921"/>
                    </a:cubicBezTo>
                    <a:cubicBezTo>
                      <a:pt x="0" y="22921"/>
                      <a:pt x="5906" y="9681"/>
                      <a:pt x="18479" y="3585"/>
                    </a:cubicBezTo>
                    <a:cubicBezTo>
                      <a:pt x="30956" y="-2511"/>
                      <a:pt x="45244" y="1013"/>
                      <a:pt x="45244" y="1013"/>
                    </a:cubicBezTo>
                    <a:cubicBezTo>
                      <a:pt x="45244" y="1013"/>
                      <a:pt x="39243" y="14253"/>
                      <a:pt x="26765" y="2034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" name="任意多边形: 形状 1145">
                <a:extLst>
                  <a:ext uri="{FF2B5EF4-FFF2-40B4-BE49-F238E27FC236}">
                    <a16:creationId xmlns:a16="http://schemas.microsoft.com/office/drawing/2014/main" id="{FF6D605C-5B47-DBC2-0BE9-8F38274F1E99}"/>
                  </a:ext>
                </a:extLst>
              </p:cNvPr>
              <p:cNvSpPr/>
              <p:nvPr/>
            </p:nvSpPr>
            <p:spPr>
              <a:xfrm>
                <a:off x="1190860" y="990885"/>
                <a:ext cx="19149" cy="49339"/>
              </a:xfrm>
              <a:custGeom>
                <a:avLst/>
                <a:gdLst>
                  <a:gd name="connsiteX0" fmla="*/ 19005 w 19149"/>
                  <a:gd name="connsiteY0" fmla="*/ 25622 h 49339"/>
                  <a:gd name="connsiteX1" fmla="*/ 7098 w 19149"/>
                  <a:gd name="connsiteY1" fmla="*/ 49340 h 49339"/>
                  <a:gd name="connsiteX2" fmla="*/ 145 w 19149"/>
                  <a:gd name="connsiteY2" fmla="*/ 23717 h 49339"/>
                  <a:gd name="connsiteX3" fmla="*/ 12052 w 19149"/>
                  <a:gd name="connsiteY3" fmla="*/ 0 h 49339"/>
                  <a:gd name="connsiteX4" fmla="*/ 19005 w 19149"/>
                  <a:gd name="connsiteY4" fmla="*/ 25622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9" h="49339">
                    <a:moveTo>
                      <a:pt x="19005" y="25622"/>
                    </a:moveTo>
                    <a:cubicBezTo>
                      <a:pt x="17576" y="39243"/>
                      <a:pt x="7098" y="49340"/>
                      <a:pt x="7098" y="49340"/>
                    </a:cubicBezTo>
                    <a:cubicBezTo>
                      <a:pt x="7098" y="49340"/>
                      <a:pt x="-1188" y="37338"/>
                      <a:pt x="145" y="23717"/>
                    </a:cubicBezTo>
                    <a:cubicBezTo>
                      <a:pt x="1574" y="10096"/>
                      <a:pt x="12052" y="0"/>
                      <a:pt x="12052" y="0"/>
                    </a:cubicBezTo>
                    <a:cubicBezTo>
                      <a:pt x="12052" y="0"/>
                      <a:pt x="20338" y="12002"/>
                      <a:pt x="19005" y="25622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" name="任意多边形: 形状 1146">
                <a:extLst>
                  <a:ext uri="{FF2B5EF4-FFF2-40B4-BE49-F238E27FC236}">
                    <a16:creationId xmlns:a16="http://schemas.microsoft.com/office/drawing/2014/main" id="{BB726216-8507-A319-4814-4E51226893CF}"/>
                  </a:ext>
                </a:extLst>
              </p:cNvPr>
              <p:cNvSpPr/>
              <p:nvPr/>
            </p:nvSpPr>
            <p:spPr>
              <a:xfrm>
                <a:off x="1409795" y="1321876"/>
                <a:ext cx="39433" cy="30961"/>
              </a:xfrm>
              <a:custGeom>
                <a:avLst/>
                <a:gdLst>
                  <a:gd name="connsiteX0" fmla="*/ 13811 w 39433"/>
                  <a:gd name="connsiteY0" fmla="*/ 8194 h 30961"/>
                  <a:gd name="connsiteX1" fmla="*/ 0 w 39433"/>
                  <a:gd name="connsiteY1" fmla="*/ 30959 h 30961"/>
                  <a:gd name="connsiteX2" fmla="*/ 25622 w 39433"/>
                  <a:gd name="connsiteY2" fmla="*/ 22767 h 30961"/>
                  <a:gd name="connsiteX3" fmla="*/ 39433 w 39433"/>
                  <a:gd name="connsiteY3" fmla="*/ 3 h 30961"/>
                  <a:gd name="connsiteX4" fmla="*/ 13811 w 39433"/>
                  <a:gd name="connsiteY4" fmla="*/ 8194 h 30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33" h="30961">
                    <a:moveTo>
                      <a:pt x="13811" y="8194"/>
                    </a:moveTo>
                    <a:cubicBezTo>
                      <a:pt x="2953" y="16766"/>
                      <a:pt x="0" y="30959"/>
                      <a:pt x="0" y="30959"/>
                    </a:cubicBezTo>
                    <a:cubicBezTo>
                      <a:pt x="0" y="30959"/>
                      <a:pt x="14764" y="31340"/>
                      <a:pt x="25622" y="22767"/>
                    </a:cubicBezTo>
                    <a:cubicBezTo>
                      <a:pt x="36481" y="14195"/>
                      <a:pt x="39433" y="3"/>
                      <a:pt x="39433" y="3"/>
                    </a:cubicBezTo>
                    <a:cubicBezTo>
                      <a:pt x="39433" y="3"/>
                      <a:pt x="24670" y="-378"/>
                      <a:pt x="13811" y="81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" name="任意多边形: 形状 1147">
                <a:extLst>
                  <a:ext uri="{FF2B5EF4-FFF2-40B4-BE49-F238E27FC236}">
                    <a16:creationId xmlns:a16="http://schemas.microsoft.com/office/drawing/2014/main" id="{808B2A48-16DE-CA49-3D91-9ACD812C8C68}"/>
                  </a:ext>
                </a:extLst>
              </p:cNvPr>
              <p:cNvSpPr/>
              <p:nvPr/>
            </p:nvSpPr>
            <p:spPr>
              <a:xfrm>
                <a:off x="1409795" y="1350370"/>
                <a:ext cx="47625" cy="21408"/>
              </a:xfrm>
              <a:custGeom>
                <a:avLst/>
                <a:gdLst>
                  <a:gd name="connsiteX0" fmla="*/ 26956 w 47625"/>
                  <a:gd name="connsiteY0" fmla="*/ 1894 h 21408"/>
                  <a:gd name="connsiteX1" fmla="*/ 0 w 47625"/>
                  <a:gd name="connsiteY1" fmla="*/ 2465 h 21408"/>
                  <a:gd name="connsiteX2" fmla="*/ 20669 w 47625"/>
                  <a:gd name="connsiteY2" fmla="*/ 19515 h 21408"/>
                  <a:gd name="connsiteX3" fmla="*/ 47625 w 47625"/>
                  <a:gd name="connsiteY3" fmla="*/ 18943 h 21408"/>
                  <a:gd name="connsiteX4" fmla="*/ 26956 w 47625"/>
                  <a:gd name="connsiteY4" fmla="*/ 1894 h 2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21408">
                    <a:moveTo>
                      <a:pt x="26956" y="1894"/>
                    </a:moveTo>
                    <a:cubicBezTo>
                      <a:pt x="13811" y="-2678"/>
                      <a:pt x="0" y="2465"/>
                      <a:pt x="0" y="2465"/>
                    </a:cubicBezTo>
                    <a:cubicBezTo>
                      <a:pt x="0" y="2465"/>
                      <a:pt x="7525" y="14943"/>
                      <a:pt x="20669" y="19515"/>
                    </a:cubicBezTo>
                    <a:cubicBezTo>
                      <a:pt x="33814" y="24087"/>
                      <a:pt x="47625" y="18943"/>
                      <a:pt x="47625" y="18943"/>
                    </a:cubicBezTo>
                    <a:cubicBezTo>
                      <a:pt x="47625" y="18943"/>
                      <a:pt x="40100" y="6466"/>
                      <a:pt x="26956" y="18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" name="任意多边形: 形状 1148">
                <a:extLst>
                  <a:ext uri="{FF2B5EF4-FFF2-40B4-BE49-F238E27FC236}">
                    <a16:creationId xmlns:a16="http://schemas.microsoft.com/office/drawing/2014/main" id="{7B84D8CF-8DFA-A986-A2BC-FF6F84C4B546}"/>
                  </a:ext>
                </a:extLst>
              </p:cNvPr>
              <p:cNvSpPr/>
              <p:nvPr/>
            </p:nvSpPr>
            <p:spPr>
              <a:xfrm>
                <a:off x="1450181" y="1308734"/>
                <a:ext cx="34670" cy="36004"/>
              </a:xfrm>
              <a:custGeom>
                <a:avLst/>
                <a:gdLst>
                  <a:gd name="connsiteX0" fmla="*/ 10478 w 34670"/>
                  <a:gd name="connsiteY0" fmla="*/ 11621 h 36004"/>
                  <a:gd name="connsiteX1" fmla="*/ 0 w 34670"/>
                  <a:gd name="connsiteY1" fmla="*/ 36004 h 36004"/>
                  <a:gd name="connsiteX2" fmla="*/ 24193 w 34670"/>
                  <a:gd name="connsiteY2" fmla="*/ 24384 h 36004"/>
                  <a:gd name="connsiteX3" fmla="*/ 34671 w 34670"/>
                  <a:gd name="connsiteY3" fmla="*/ 0 h 36004"/>
                  <a:gd name="connsiteX4" fmla="*/ 10478 w 34670"/>
                  <a:gd name="connsiteY4" fmla="*/ 11621 h 3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70" h="36004">
                    <a:moveTo>
                      <a:pt x="10478" y="11621"/>
                    </a:moveTo>
                    <a:cubicBezTo>
                      <a:pt x="857" y="21527"/>
                      <a:pt x="0" y="36004"/>
                      <a:pt x="0" y="36004"/>
                    </a:cubicBezTo>
                    <a:cubicBezTo>
                      <a:pt x="0" y="36004"/>
                      <a:pt x="14668" y="34385"/>
                      <a:pt x="24193" y="24384"/>
                    </a:cubicBezTo>
                    <a:cubicBezTo>
                      <a:pt x="33814" y="14478"/>
                      <a:pt x="34671" y="0"/>
                      <a:pt x="34671" y="0"/>
                    </a:cubicBezTo>
                    <a:cubicBezTo>
                      <a:pt x="34671" y="0"/>
                      <a:pt x="20003" y="1715"/>
                      <a:pt x="10478" y="11621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" name="任意多边形: 形状 1149">
                <a:extLst>
                  <a:ext uri="{FF2B5EF4-FFF2-40B4-BE49-F238E27FC236}">
                    <a16:creationId xmlns:a16="http://schemas.microsoft.com/office/drawing/2014/main" id="{FAA59F90-8FDE-68F9-5F00-F0A36F5723E9}"/>
                  </a:ext>
                </a:extLst>
              </p:cNvPr>
              <p:cNvSpPr/>
              <p:nvPr/>
            </p:nvSpPr>
            <p:spPr>
              <a:xfrm>
                <a:off x="1450181" y="1339995"/>
                <a:ext cx="49434" cy="19585"/>
              </a:xfrm>
              <a:custGeom>
                <a:avLst/>
                <a:gdLst>
                  <a:gd name="connsiteX0" fmla="*/ 26575 w 49434"/>
                  <a:gd name="connsiteY0" fmla="*/ 649 h 19585"/>
                  <a:gd name="connsiteX1" fmla="*/ 0 w 49434"/>
                  <a:gd name="connsiteY1" fmla="*/ 4840 h 19585"/>
                  <a:gd name="connsiteX2" fmla="*/ 22860 w 49434"/>
                  <a:gd name="connsiteY2" fmla="*/ 18937 h 19585"/>
                  <a:gd name="connsiteX3" fmla="*/ 49435 w 49434"/>
                  <a:gd name="connsiteY3" fmla="*/ 14746 h 19585"/>
                  <a:gd name="connsiteX4" fmla="*/ 26575 w 49434"/>
                  <a:gd name="connsiteY4" fmla="*/ 649 h 1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19585">
                    <a:moveTo>
                      <a:pt x="26575" y="649"/>
                    </a:moveTo>
                    <a:cubicBezTo>
                      <a:pt x="12954" y="-2114"/>
                      <a:pt x="0" y="4840"/>
                      <a:pt x="0" y="4840"/>
                    </a:cubicBezTo>
                    <a:cubicBezTo>
                      <a:pt x="0" y="4840"/>
                      <a:pt x="9144" y="16174"/>
                      <a:pt x="22860" y="18937"/>
                    </a:cubicBezTo>
                    <a:cubicBezTo>
                      <a:pt x="36481" y="21699"/>
                      <a:pt x="49435" y="14746"/>
                      <a:pt x="49435" y="14746"/>
                    </a:cubicBezTo>
                    <a:cubicBezTo>
                      <a:pt x="49435" y="14746"/>
                      <a:pt x="40291" y="3411"/>
                      <a:pt x="26575" y="64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" name="任意多边形: 形状 1150">
                <a:extLst>
                  <a:ext uri="{FF2B5EF4-FFF2-40B4-BE49-F238E27FC236}">
                    <a16:creationId xmlns:a16="http://schemas.microsoft.com/office/drawing/2014/main" id="{888435E4-0B8A-1922-FF6E-2F1BBEEB276E}"/>
                  </a:ext>
                </a:extLst>
              </p:cNvPr>
              <p:cNvSpPr/>
              <p:nvPr/>
            </p:nvSpPr>
            <p:spPr>
              <a:xfrm>
                <a:off x="1487511" y="1287208"/>
                <a:ext cx="28589" cy="40957"/>
              </a:xfrm>
              <a:custGeom>
                <a:avLst/>
                <a:gdLst>
                  <a:gd name="connsiteX0" fmla="*/ 6484 w 28589"/>
                  <a:gd name="connsiteY0" fmla="*/ 15240 h 40957"/>
                  <a:gd name="connsiteX1" fmla="*/ 102 w 28589"/>
                  <a:gd name="connsiteY1" fmla="*/ 40958 h 40957"/>
                  <a:gd name="connsiteX2" fmla="*/ 22105 w 28589"/>
                  <a:gd name="connsiteY2" fmla="*/ 25717 h 40957"/>
                  <a:gd name="connsiteX3" fmla="*/ 28487 w 28589"/>
                  <a:gd name="connsiteY3" fmla="*/ 0 h 40957"/>
                  <a:gd name="connsiteX4" fmla="*/ 6484 w 28589"/>
                  <a:gd name="connsiteY4" fmla="*/ 15240 h 4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89" h="40957">
                    <a:moveTo>
                      <a:pt x="6484" y="15240"/>
                    </a:moveTo>
                    <a:cubicBezTo>
                      <a:pt x="-1326" y="26575"/>
                      <a:pt x="102" y="40958"/>
                      <a:pt x="102" y="40958"/>
                    </a:cubicBezTo>
                    <a:cubicBezTo>
                      <a:pt x="102" y="40958"/>
                      <a:pt x="14295" y="37052"/>
                      <a:pt x="22105" y="25717"/>
                    </a:cubicBezTo>
                    <a:cubicBezTo>
                      <a:pt x="29916" y="14383"/>
                      <a:pt x="28487" y="0"/>
                      <a:pt x="28487" y="0"/>
                    </a:cubicBezTo>
                    <a:cubicBezTo>
                      <a:pt x="28487" y="0"/>
                      <a:pt x="14390" y="3905"/>
                      <a:pt x="6484" y="15240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" name="任意多边形: 形状 1151">
                <a:extLst>
                  <a:ext uri="{FF2B5EF4-FFF2-40B4-BE49-F238E27FC236}">
                    <a16:creationId xmlns:a16="http://schemas.microsoft.com/office/drawing/2014/main" id="{938AAFF8-7039-C94D-04AE-2DE2360E78C7}"/>
                  </a:ext>
                </a:extLst>
              </p:cNvPr>
              <p:cNvSpPr/>
              <p:nvPr/>
            </p:nvSpPr>
            <p:spPr>
              <a:xfrm>
                <a:off x="1487614" y="1319948"/>
                <a:ext cx="50387" cy="18721"/>
              </a:xfrm>
              <a:custGeom>
                <a:avLst/>
                <a:gdLst>
                  <a:gd name="connsiteX0" fmla="*/ 25622 w 50387"/>
                  <a:gd name="connsiteY0" fmla="*/ 27 h 18721"/>
                  <a:gd name="connsiteX1" fmla="*/ 0 w 50387"/>
                  <a:gd name="connsiteY1" fmla="*/ 8313 h 18721"/>
                  <a:gd name="connsiteX2" fmla="*/ 24765 w 50387"/>
                  <a:gd name="connsiteY2" fmla="*/ 18695 h 18721"/>
                  <a:gd name="connsiteX3" fmla="*/ 50387 w 50387"/>
                  <a:gd name="connsiteY3" fmla="*/ 10409 h 18721"/>
                  <a:gd name="connsiteX4" fmla="*/ 25622 w 50387"/>
                  <a:gd name="connsiteY4" fmla="*/ 27 h 1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87" h="18721">
                    <a:moveTo>
                      <a:pt x="25622" y="27"/>
                    </a:moveTo>
                    <a:cubicBezTo>
                      <a:pt x="11716" y="-545"/>
                      <a:pt x="0" y="8313"/>
                      <a:pt x="0" y="8313"/>
                    </a:cubicBezTo>
                    <a:cubicBezTo>
                      <a:pt x="0" y="8313"/>
                      <a:pt x="10859" y="18124"/>
                      <a:pt x="24765" y="18695"/>
                    </a:cubicBezTo>
                    <a:cubicBezTo>
                      <a:pt x="38672" y="19267"/>
                      <a:pt x="50387" y="10409"/>
                      <a:pt x="50387" y="10409"/>
                    </a:cubicBezTo>
                    <a:cubicBezTo>
                      <a:pt x="50387" y="10409"/>
                      <a:pt x="39529" y="598"/>
                      <a:pt x="25622" y="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" name="任意多边形: 形状 1152">
                <a:extLst>
                  <a:ext uri="{FF2B5EF4-FFF2-40B4-BE49-F238E27FC236}">
                    <a16:creationId xmlns:a16="http://schemas.microsoft.com/office/drawing/2014/main" id="{2A650503-C040-59D5-DFF7-519C48D4984D}"/>
                  </a:ext>
                </a:extLst>
              </p:cNvPr>
              <p:cNvSpPr/>
              <p:nvPr/>
            </p:nvSpPr>
            <p:spPr>
              <a:xfrm>
                <a:off x="1522055" y="1257966"/>
                <a:ext cx="21985" cy="46481"/>
              </a:xfrm>
              <a:custGeom>
                <a:avLst/>
                <a:gdLst>
                  <a:gd name="connsiteX0" fmla="*/ 2135 w 21985"/>
                  <a:gd name="connsiteY0" fmla="*/ 20002 h 46481"/>
                  <a:gd name="connsiteX1" fmla="*/ 2230 w 21985"/>
                  <a:gd name="connsiteY1" fmla="*/ 46482 h 46481"/>
                  <a:gd name="connsiteX2" fmla="*/ 19851 w 21985"/>
                  <a:gd name="connsiteY2" fmla="*/ 26479 h 46481"/>
                  <a:gd name="connsiteX3" fmla="*/ 19756 w 21985"/>
                  <a:gd name="connsiteY3" fmla="*/ 0 h 46481"/>
                  <a:gd name="connsiteX4" fmla="*/ 2135 w 21985"/>
                  <a:gd name="connsiteY4" fmla="*/ 20002 h 46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85" h="46481">
                    <a:moveTo>
                      <a:pt x="2135" y="20002"/>
                    </a:moveTo>
                    <a:cubicBezTo>
                      <a:pt x="-2723" y="32861"/>
                      <a:pt x="2230" y="46482"/>
                      <a:pt x="2230" y="46482"/>
                    </a:cubicBezTo>
                    <a:cubicBezTo>
                      <a:pt x="2230" y="46482"/>
                      <a:pt x="14993" y="39338"/>
                      <a:pt x="19851" y="26479"/>
                    </a:cubicBezTo>
                    <a:cubicBezTo>
                      <a:pt x="24709" y="13621"/>
                      <a:pt x="19756" y="0"/>
                      <a:pt x="19756" y="0"/>
                    </a:cubicBezTo>
                    <a:cubicBezTo>
                      <a:pt x="19756" y="0"/>
                      <a:pt x="6897" y="7144"/>
                      <a:pt x="2135" y="20002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" name="任意多边形: 形状 1153">
                <a:extLst>
                  <a:ext uri="{FF2B5EF4-FFF2-40B4-BE49-F238E27FC236}">
                    <a16:creationId xmlns:a16="http://schemas.microsoft.com/office/drawing/2014/main" id="{2A1CD29D-A708-8CF3-4C2A-2D616DB9B6C1}"/>
                  </a:ext>
                </a:extLst>
              </p:cNvPr>
              <p:cNvSpPr/>
              <p:nvPr/>
            </p:nvSpPr>
            <p:spPr>
              <a:xfrm>
                <a:off x="1524380" y="1289695"/>
                <a:ext cx="49339" cy="19504"/>
              </a:xfrm>
              <a:custGeom>
                <a:avLst/>
                <a:gdLst>
                  <a:gd name="connsiteX0" fmla="*/ 22765 w 49339"/>
                  <a:gd name="connsiteY0" fmla="*/ 656 h 19504"/>
                  <a:gd name="connsiteX1" fmla="*/ 0 w 49339"/>
                  <a:gd name="connsiteY1" fmla="*/ 14753 h 19504"/>
                  <a:gd name="connsiteX2" fmla="*/ 26575 w 49339"/>
                  <a:gd name="connsiteY2" fmla="*/ 18849 h 19504"/>
                  <a:gd name="connsiteX3" fmla="*/ 49340 w 49339"/>
                  <a:gd name="connsiteY3" fmla="*/ 4751 h 19504"/>
                  <a:gd name="connsiteX4" fmla="*/ 22765 w 49339"/>
                  <a:gd name="connsiteY4" fmla="*/ 656 h 1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504">
                    <a:moveTo>
                      <a:pt x="22765" y="656"/>
                    </a:moveTo>
                    <a:cubicBezTo>
                      <a:pt x="9144" y="3418"/>
                      <a:pt x="0" y="14753"/>
                      <a:pt x="0" y="14753"/>
                    </a:cubicBezTo>
                    <a:cubicBezTo>
                      <a:pt x="0" y="14753"/>
                      <a:pt x="12954" y="21611"/>
                      <a:pt x="26575" y="18849"/>
                    </a:cubicBezTo>
                    <a:cubicBezTo>
                      <a:pt x="40196" y="16086"/>
                      <a:pt x="49340" y="4751"/>
                      <a:pt x="49340" y="4751"/>
                    </a:cubicBezTo>
                    <a:cubicBezTo>
                      <a:pt x="49340" y="4751"/>
                      <a:pt x="36386" y="-2107"/>
                      <a:pt x="22765" y="656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" name="任意多边形: 形状 1154">
                <a:extLst>
                  <a:ext uri="{FF2B5EF4-FFF2-40B4-BE49-F238E27FC236}">
                    <a16:creationId xmlns:a16="http://schemas.microsoft.com/office/drawing/2014/main" id="{63154A7F-E7F4-CBFA-BD38-3070895FC04C}"/>
                  </a:ext>
                </a:extLst>
              </p:cNvPr>
              <p:cNvSpPr/>
              <p:nvPr/>
            </p:nvSpPr>
            <p:spPr>
              <a:xfrm>
                <a:off x="1548836" y="1223295"/>
                <a:ext cx="19287" cy="49244"/>
              </a:xfrm>
              <a:custGeom>
                <a:avLst/>
                <a:gdLst>
                  <a:gd name="connsiteX0" fmla="*/ 214 w 19287"/>
                  <a:gd name="connsiteY0" fmla="*/ 23527 h 49244"/>
                  <a:gd name="connsiteX1" fmla="*/ 6691 w 19287"/>
                  <a:gd name="connsiteY1" fmla="*/ 49244 h 49244"/>
                  <a:gd name="connsiteX2" fmla="*/ 19074 w 19287"/>
                  <a:gd name="connsiteY2" fmla="*/ 25718 h 49244"/>
                  <a:gd name="connsiteX3" fmla="*/ 12596 w 19287"/>
                  <a:gd name="connsiteY3" fmla="*/ 0 h 49244"/>
                  <a:gd name="connsiteX4" fmla="*/ 214 w 19287"/>
                  <a:gd name="connsiteY4" fmla="*/ 23527 h 4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87" h="49244">
                    <a:moveTo>
                      <a:pt x="214" y="23527"/>
                    </a:moveTo>
                    <a:cubicBezTo>
                      <a:pt x="-1405" y="37148"/>
                      <a:pt x="6691" y="49244"/>
                      <a:pt x="6691" y="49244"/>
                    </a:cubicBezTo>
                    <a:cubicBezTo>
                      <a:pt x="6691" y="49244"/>
                      <a:pt x="17454" y="39338"/>
                      <a:pt x="19074" y="25718"/>
                    </a:cubicBezTo>
                    <a:cubicBezTo>
                      <a:pt x="20693" y="12097"/>
                      <a:pt x="12596" y="0"/>
                      <a:pt x="12596" y="0"/>
                    </a:cubicBezTo>
                    <a:cubicBezTo>
                      <a:pt x="12596" y="0"/>
                      <a:pt x="1833" y="9906"/>
                      <a:pt x="214" y="235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" name="任意多边形: 形状 1155">
                <a:extLst>
                  <a:ext uri="{FF2B5EF4-FFF2-40B4-BE49-F238E27FC236}">
                    <a16:creationId xmlns:a16="http://schemas.microsoft.com/office/drawing/2014/main" id="{431E9A74-4DB6-6560-30F0-C239EA46992A}"/>
                  </a:ext>
                </a:extLst>
              </p:cNvPr>
              <p:cNvSpPr/>
              <p:nvPr/>
            </p:nvSpPr>
            <p:spPr>
              <a:xfrm>
                <a:off x="1555527" y="1250280"/>
                <a:ext cx="45624" cy="23524"/>
              </a:xfrm>
              <a:custGeom>
                <a:avLst/>
                <a:gdLst>
                  <a:gd name="connsiteX0" fmla="*/ 18764 w 45624"/>
                  <a:gd name="connsiteY0" fmla="*/ 3305 h 23524"/>
                  <a:gd name="connsiteX1" fmla="*/ 0 w 45624"/>
                  <a:gd name="connsiteY1" fmla="*/ 22355 h 23524"/>
                  <a:gd name="connsiteX2" fmla="*/ 26861 w 45624"/>
                  <a:gd name="connsiteY2" fmla="*/ 20259 h 23524"/>
                  <a:gd name="connsiteX3" fmla="*/ 45625 w 45624"/>
                  <a:gd name="connsiteY3" fmla="*/ 1209 h 23524"/>
                  <a:gd name="connsiteX4" fmla="*/ 18764 w 45624"/>
                  <a:gd name="connsiteY4" fmla="*/ 3305 h 2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4" h="23524">
                    <a:moveTo>
                      <a:pt x="18764" y="3305"/>
                    </a:moveTo>
                    <a:cubicBezTo>
                      <a:pt x="6191" y="9115"/>
                      <a:pt x="0" y="22355"/>
                      <a:pt x="0" y="22355"/>
                    </a:cubicBezTo>
                    <a:cubicBezTo>
                      <a:pt x="0" y="22355"/>
                      <a:pt x="14288" y="26070"/>
                      <a:pt x="26861" y="20259"/>
                    </a:cubicBezTo>
                    <a:cubicBezTo>
                      <a:pt x="39433" y="14449"/>
                      <a:pt x="45625" y="1209"/>
                      <a:pt x="45625" y="1209"/>
                    </a:cubicBezTo>
                    <a:cubicBezTo>
                      <a:pt x="45625" y="1209"/>
                      <a:pt x="31337" y="-2601"/>
                      <a:pt x="18764" y="330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7" name="任意多边形: 形状 1156">
                <a:extLst>
                  <a:ext uri="{FF2B5EF4-FFF2-40B4-BE49-F238E27FC236}">
                    <a16:creationId xmlns:a16="http://schemas.microsoft.com/office/drawing/2014/main" id="{E10428BF-58E6-AC11-73F1-37A78EB6878C}"/>
                  </a:ext>
                </a:extLst>
              </p:cNvPr>
              <p:cNvSpPr/>
              <p:nvPr/>
            </p:nvSpPr>
            <p:spPr>
              <a:xfrm>
                <a:off x="1566835" y="1186624"/>
                <a:ext cx="19087" cy="49434"/>
              </a:xfrm>
              <a:custGeom>
                <a:avLst/>
                <a:gdLst>
                  <a:gd name="connsiteX0" fmla="*/ 122 w 19087"/>
                  <a:gd name="connsiteY0" fmla="*/ 25527 h 49434"/>
                  <a:gd name="connsiteX1" fmla="*/ 11648 w 19087"/>
                  <a:gd name="connsiteY1" fmla="*/ 49435 h 49434"/>
                  <a:gd name="connsiteX2" fmla="*/ 18982 w 19087"/>
                  <a:gd name="connsiteY2" fmla="*/ 23908 h 49434"/>
                  <a:gd name="connsiteX3" fmla="*/ 7457 w 19087"/>
                  <a:gd name="connsiteY3" fmla="*/ 0 h 49434"/>
                  <a:gd name="connsiteX4" fmla="*/ 122 w 19087"/>
                  <a:gd name="connsiteY4" fmla="*/ 25527 h 4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87" h="49434">
                    <a:moveTo>
                      <a:pt x="122" y="25527"/>
                    </a:moveTo>
                    <a:cubicBezTo>
                      <a:pt x="1265" y="39148"/>
                      <a:pt x="11648" y="49435"/>
                      <a:pt x="11648" y="49435"/>
                    </a:cubicBezTo>
                    <a:cubicBezTo>
                      <a:pt x="11648" y="49435"/>
                      <a:pt x="20125" y="37624"/>
                      <a:pt x="18982" y="23908"/>
                    </a:cubicBezTo>
                    <a:cubicBezTo>
                      <a:pt x="17839" y="10287"/>
                      <a:pt x="7457" y="0"/>
                      <a:pt x="7457" y="0"/>
                    </a:cubicBezTo>
                    <a:cubicBezTo>
                      <a:pt x="7457" y="0"/>
                      <a:pt x="-1116" y="11811"/>
                      <a:pt x="122" y="25527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8" name="任意多边形: 形状 1157">
                <a:extLst>
                  <a:ext uri="{FF2B5EF4-FFF2-40B4-BE49-F238E27FC236}">
                    <a16:creationId xmlns:a16="http://schemas.microsoft.com/office/drawing/2014/main" id="{A99DAA10-BA06-427F-9D45-8D15070BCD52}"/>
                  </a:ext>
                </a:extLst>
              </p:cNvPr>
              <p:cNvSpPr/>
              <p:nvPr/>
            </p:nvSpPr>
            <p:spPr>
              <a:xfrm>
                <a:off x="1578483" y="1206410"/>
                <a:ext cx="40481" cy="29674"/>
              </a:xfrm>
              <a:custGeom>
                <a:avLst/>
                <a:gdLst>
                  <a:gd name="connsiteX0" fmla="*/ 14573 w 40481"/>
                  <a:gd name="connsiteY0" fmla="*/ 7360 h 29674"/>
                  <a:gd name="connsiteX1" fmla="*/ 0 w 40481"/>
                  <a:gd name="connsiteY1" fmla="*/ 29648 h 29674"/>
                  <a:gd name="connsiteX2" fmla="*/ 25908 w 40481"/>
                  <a:gd name="connsiteY2" fmla="*/ 22314 h 29674"/>
                  <a:gd name="connsiteX3" fmla="*/ 40481 w 40481"/>
                  <a:gd name="connsiteY3" fmla="*/ 26 h 29674"/>
                  <a:gd name="connsiteX4" fmla="*/ 14573 w 40481"/>
                  <a:gd name="connsiteY4" fmla="*/ 7360 h 29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29674">
                    <a:moveTo>
                      <a:pt x="14573" y="7360"/>
                    </a:moveTo>
                    <a:cubicBezTo>
                      <a:pt x="3429" y="15551"/>
                      <a:pt x="0" y="29648"/>
                      <a:pt x="0" y="29648"/>
                    </a:cubicBezTo>
                    <a:cubicBezTo>
                      <a:pt x="0" y="29648"/>
                      <a:pt x="14668" y="30506"/>
                      <a:pt x="25908" y="22314"/>
                    </a:cubicBezTo>
                    <a:cubicBezTo>
                      <a:pt x="37052" y="14123"/>
                      <a:pt x="40481" y="26"/>
                      <a:pt x="40481" y="26"/>
                    </a:cubicBezTo>
                    <a:cubicBezTo>
                      <a:pt x="40481" y="26"/>
                      <a:pt x="25717" y="-832"/>
                      <a:pt x="14573" y="7360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9" name="任意多边形: 形状 1158">
                <a:extLst>
                  <a:ext uri="{FF2B5EF4-FFF2-40B4-BE49-F238E27FC236}">
                    <a16:creationId xmlns:a16="http://schemas.microsoft.com/office/drawing/2014/main" id="{3D7BC2B5-35B0-3115-76DC-EED2757A6D51}"/>
                  </a:ext>
                </a:extLst>
              </p:cNvPr>
              <p:cNvSpPr/>
              <p:nvPr/>
            </p:nvSpPr>
            <p:spPr>
              <a:xfrm>
                <a:off x="1576386" y="1150715"/>
                <a:ext cx="20290" cy="48101"/>
              </a:xfrm>
              <a:custGeom>
                <a:avLst/>
                <a:gdLst>
                  <a:gd name="connsiteX0" fmla="*/ 954 w 20290"/>
                  <a:gd name="connsiteY0" fmla="*/ 26289 h 48101"/>
                  <a:gd name="connsiteX1" fmla="*/ 16194 w 20290"/>
                  <a:gd name="connsiteY1" fmla="*/ 48101 h 48101"/>
                  <a:gd name="connsiteX2" fmla="*/ 19337 w 20290"/>
                  <a:gd name="connsiteY2" fmla="*/ 21812 h 48101"/>
                  <a:gd name="connsiteX3" fmla="*/ 4097 w 20290"/>
                  <a:gd name="connsiteY3" fmla="*/ 0 h 48101"/>
                  <a:gd name="connsiteX4" fmla="*/ 954 w 20290"/>
                  <a:gd name="connsiteY4" fmla="*/ 26289 h 4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0" h="48101">
                    <a:moveTo>
                      <a:pt x="954" y="26289"/>
                    </a:moveTo>
                    <a:cubicBezTo>
                      <a:pt x="4287" y="39624"/>
                      <a:pt x="16194" y="48101"/>
                      <a:pt x="16194" y="48101"/>
                    </a:cubicBezTo>
                    <a:cubicBezTo>
                      <a:pt x="16194" y="48101"/>
                      <a:pt x="22671" y="35052"/>
                      <a:pt x="19337" y="21812"/>
                    </a:cubicBezTo>
                    <a:cubicBezTo>
                      <a:pt x="16003" y="8477"/>
                      <a:pt x="4097" y="0"/>
                      <a:pt x="4097" y="0"/>
                    </a:cubicBezTo>
                    <a:cubicBezTo>
                      <a:pt x="4097" y="0"/>
                      <a:pt x="-2380" y="13049"/>
                      <a:pt x="954" y="2628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0" name="任意多边形: 形状 1159">
                <a:extLst>
                  <a:ext uri="{FF2B5EF4-FFF2-40B4-BE49-F238E27FC236}">
                    <a16:creationId xmlns:a16="http://schemas.microsoft.com/office/drawing/2014/main" id="{FFCAA071-C7CB-988A-4B17-85FF36258300}"/>
                  </a:ext>
                </a:extLst>
              </p:cNvPr>
              <p:cNvSpPr/>
              <p:nvPr/>
            </p:nvSpPr>
            <p:spPr>
              <a:xfrm>
                <a:off x="1592579" y="1163288"/>
                <a:ext cx="35147" cy="35623"/>
              </a:xfrm>
              <a:custGeom>
                <a:avLst/>
                <a:gdLst>
                  <a:gd name="connsiteX0" fmla="*/ 10763 w 35147"/>
                  <a:gd name="connsiteY0" fmla="*/ 11335 h 35623"/>
                  <a:gd name="connsiteX1" fmla="*/ 0 w 35147"/>
                  <a:gd name="connsiteY1" fmla="*/ 35624 h 35623"/>
                  <a:gd name="connsiteX2" fmla="*/ 24384 w 35147"/>
                  <a:gd name="connsiteY2" fmla="*/ 24289 h 35623"/>
                  <a:gd name="connsiteX3" fmla="*/ 35147 w 35147"/>
                  <a:gd name="connsiteY3" fmla="*/ 0 h 35623"/>
                  <a:gd name="connsiteX4" fmla="*/ 10763 w 35147"/>
                  <a:gd name="connsiteY4" fmla="*/ 11335 h 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47" h="35623">
                    <a:moveTo>
                      <a:pt x="10763" y="11335"/>
                    </a:moveTo>
                    <a:cubicBezTo>
                      <a:pt x="1048" y="21146"/>
                      <a:pt x="0" y="35624"/>
                      <a:pt x="0" y="35624"/>
                    </a:cubicBezTo>
                    <a:cubicBezTo>
                      <a:pt x="0" y="35624"/>
                      <a:pt x="14669" y="34195"/>
                      <a:pt x="24384" y="24289"/>
                    </a:cubicBezTo>
                    <a:cubicBezTo>
                      <a:pt x="34100" y="14478"/>
                      <a:pt x="35147" y="0"/>
                      <a:pt x="35147" y="0"/>
                    </a:cubicBezTo>
                    <a:cubicBezTo>
                      <a:pt x="35147" y="0"/>
                      <a:pt x="20479" y="1524"/>
                      <a:pt x="10763" y="1133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1" name="任意多边形: 形状 1160">
                <a:extLst>
                  <a:ext uri="{FF2B5EF4-FFF2-40B4-BE49-F238E27FC236}">
                    <a16:creationId xmlns:a16="http://schemas.microsoft.com/office/drawing/2014/main" id="{F3176BC0-DC09-A24B-34F1-7999BADFC899}"/>
                  </a:ext>
                </a:extLst>
              </p:cNvPr>
              <p:cNvSpPr/>
              <p:nvPr/>
            </p:nvSpPr>
            <p:spPr>
              <a:xfrm>
                <a:off x="1574112" y="1112996"/>
                <a:ext cx="25089" cy="43814"/>
              </a:xfrm>
              <a:custGeom>
                <a:avLst/>
                <a:gdLst>
                  <a:gd name="connsiteX0" fmla="*/ 4180 w 25089"/>
                  <a:gd name="connsiteY0" fmla="*/ 26289 h 43814"/>
                  <a:gd name="connsiteX1" fmla="*/ 24373 w 25089"/>
                  <a:gd name="connsiteY1" fmla="*/ 43815 h 43814"/>
                  <a:gd name="connsiteX2" fmla="*/ 20944 w 25089"/>
                  <a:gd name="connsiteY2" fmla="*/ 17526 h 43814"/>
                  <a:gd name="connsiteX3" fmla="*/ 751 w 25089"/>
                  <a:gd name="connsiteY3" fmla="*/ 0 h 43814"/>
                  <a:gd name="connsiteX4" fmla="*/ 4180 w 25089"/>
                  <a:gd name="connsiteY4" fmla="*/ 26289 h 43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89" h="43814">
                    <a:moveTo>
                      <a:pt x="4180" y="26289"/>
                    </a:moveTo>
                    <a:cubicBezTo>
                      <a:pt x="10657" y="38386"/>
                      <a:pt x="24373" y="43815"/>
                      <a:pt x="24373" y="43815"/>
                    </a:cubicBezTo>
                    <a:cubicBezTo>
                      <a:pt x="24373" y="43815"/>
                      <a:pt x="27421" y="29623"/>
                      <a:pt x="20944" y="17526"/>
                    </a:cubicBezTo>
                    <a:cubicBezTo>
                      <a:pt x="14467" y="5429"/>
                      <a:pt x="751" y="0"/>
                      <a:pt x="751" y="0"/>
                    </a:cubicBezTo>
                    <a:cubicBezTo>
                      <a:pt x="751" y="0"/>
                      <a:pt x="-2392" y="14192"/>
                      <a:pt x="4180" y="2628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2" name="任意多边形: 形状 1161">
                <a:extLst>
                  <a:ext uri="{FF2B5EF4-FFF2-40B4-BE49-F238E27FC236}">
                    <a16:creationId xmlns:a16="http://schemas.microsoft.com/office/drawing/2014/main" id="{B0CF7F63-63B1-ECBA-0D31-9BA5C787ABC8}"/>
                  </a:ext>
                </a:extLst>
              </p:cNvPr>
              <p:cNvSpPr/>
              <p:nvPr/>
            </p:nvSpPr>
            <p:spPr>
              <a:xfrm>
                <a:off x="1598056" y="1113948"/>
                <a:ext cx="26193" cy="42862"/>
              </a:xfrm>
              <a:custGeom>
                <a:avLst/>
                <a:gdLst>
                  <a:gd name="connsiteX0" fmla="*/ 4905 w 26193"/>
                  <a:gd name="connsiteY0" fmla="*/ 16764 h 42862"/>
                  <a:gd name="connsiteX1" fmla="*/ 429 w 26193"/>
                  <a:gd name="connsiteY1" fmla="*/ 42863 h 42862"/>
                  <a:gd name="connsiteX2" fmla="*/ 21288 w 26193"/>
                  <a:gd name="connsiteY2" fmla="*/ 26099 h 42862"/>
                  <a:gd name="connsiteX3" fmla="*/ 25765 w 26193"/>
                  <a:gd name="connsiteY3" fmla="*/ 0 h 42862"/>
                  <a:gd name="connsiteX4" fmla="*/ 4905 w 26193"/>
                  <a:gd name="connsiteY4" fmla="*/ 16764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3" h="42862">
                    <a:moveTo>
                      <a:pt x="4905" y="16764"/>
                    </a:moveTo>
                    <a:cubicBezTo>
                      <a:pt x="-2048" y="28575"/>
                      <a:pt x="429" y="42863"/>
                      <a:pt x="429" y="42863"/>
                    </a:cubicBezTo>
                    <a:cubicBezTo>
                      <a:pt x="429" y="42863"/>
                      <a:pt x="14335" y="37910"/>
                      <a:pt x="21288" y="26099"/>
                    </a:cubicBezTo>
                    <a:cubicBezTo>
                      <a:pt x="28242" y="14288"/>
                      <a:pt x="25765" y="0"/>
                      <a:pt x="25765" y="0"/>
                    </a:cubicBezTo>
                    <a:cubicBezTo>
                      <a:pt x="25765" y="0"/>
                      <a:pt x="11859" y="4953"/>
                      <a:pt x="4905" y="1676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3" name="任意多边形: 形状 1162">
                <a:extLst>
                  <a:ext uri="{FF2B5EF4-FFF2-40B4-BE49-F238E27FC236}">
                    <a16:creationId xmlns:a16="http://schemas.microsoft.com/office/drawing/2014/main" id="{DD63B728-69DA-0911-2454-8CCDD3AD4A70}"/>
                  </a:ext>
                </a:extLst>
              </p:cNvPr>
              <p:cNvSpPr/>
              <p:nvPr/>
            </p:nvSpPr>
            <p:spPr>
              <a:xfrm>
                <a:off x="1561337" y="1075181"/>
                <a:ext cx="33432" cy="37147"/>
              </a:xfrm>
              <a:custGeom>
                <a:avLst/>
                <a:gdLst>
                  <a:gd name="connsiteX0" fmla="*/ 9620 w 33432"/>
                  <a:gd name="connsiteY0" fmla="*/ 24765 h 37147"/>
                  <a:gd name="connsiteX1" fmla="*/ 33433 w 33432"/>
                  <a:gd name="connsiteY1" fmla="*/ 37148 h 37147"/>
                  <a:gd name="connsiteX2" fmla="*/ 23813 w 33432"/>
                  <a:gd name="connsiteY2" fmla="*/ 12383 h 37147"/>
                  <a:gd name="connsiteX3" fmla="*/ 0 w 33432"/>
                  <a:gd name="connsiteY3" fmla="*/ 0 h 37147"/>
                  <a:gd name="connsiteX4" fmla="*/ 9620 w 33432"/>
                  <a:gd name="connsiteY4" fmla="*/ 24765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32" h="37147">
                    <a:moveTo>
                      <a:pt x="9620" y="24765"/>
                    </a:moveTo>
                    <a:cubicBezTo>
                      <a:pt x="18859" y="35052"/>
                      <a:pt x="33433" y="37148"/>
                      <a:pt x="33433" y="37148"/>
                    </a:cubicBezTo>
                    <a:cubicBezTo>
                      <a:pt x="33433" y="37148"/>
                      <a:pt x="33052" y="22670"/>
                      <a:pt x="23813" y="12383"/>
                    </a:cubicBezTo>
                    <a:cubicBezTo>
                      <a:pt x="14573" y="2096"/>
                      <a:pt x="0" y="0"/>
                      <a:pt x="0" y="0"/>
                    </a:cubicBezTo>
                    <a:cubicBezTo>
                      <a:pt x="0" y="0"/>
                      <a:pt x="381" y="14478"/>
                      <a:pt x="9620" y="2476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4" name="任意多边形: 形状 1163">
                <a:extLst>
                  <a:ext uri="{FF2B5EF4-FFF2-40B4-BE49-F238E27FC236}">
                    <a16:creationId xmlns:a16="http://schemas.microsoft.com/office/drawing/2014/main" id="{DB32C247-8552-CE1A-36BF-42F4FD82E448}"/>
                  </a:ext>
                </a:extLst>
              </p:cNvPr>
              <p:cNvSpPr/>
              <p:nvPr/>
            </p:nvSpPr>
            <p:spPr>
              <a:xfrm>
                <a:off x="1591475" y="1064704"/>
                <a:ext cx="20973" cy="47625"/>
              </a:xfrm>
              <a:custGeom>
                <a:avLst/>
                <a:gdLst>
                  <a:gd name="connsiteX0" fmla="*/ 1390 w 20973"/>
                  <a:gd name="connsiteY0" fmla="*/ 21146 h 47625"/>
                  <a:gd name="connsiteX1" fmla="*/ 3295 w 20973"/>
                  <a:gd name="connsiteY1" fmla="*/ 47625 h 47625"/>
                  <a:gd name="connsiteX2" fmla="*/ 19583 w 20973"/>
                  <a:gd name="connsiteY2" fmla="*/ 26479 h 47625"/>
                  <a:gd name="connsiteX3" fmla="*/ 17678 w 20973"/>
                  <a:gd name="connsiteY3" fmla="*/ 0 h 47625"/>
                  <a:gd name="connsiteX4" fmla="*/ 1390 w 20973"/>
                  <a:gd name="connsiteY4" fmla="*/ 21146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73" h="47625">
                    <a:moveTo>
                      <a:pt x="1390" y="21146"/>
                    </a:moveTo>
                    <a:cubicBezTo>
                      <a:pt x="-2610" y="34290"/>
                      <a:pt x="3295" y="47625"/>
                      <a:pt x="3295" y="47625"/>
                    </a:cubicBezTo>
                    <a:cubicBezTo>
                      <a:pt x="3295" y="47625"/>
                      <a:pt x="15583" y="39624"/>
                      <a:pt x="19583" y="26479"/>
                    </a:cubicBezTo>
                    <a:cubicBezTo>
                      <a:pt x="23583" y="13335"/>
                      <a:pt x="17678" y="0"/>
                      <a:pt x="17678" y="0"/>
                    </a:cubicBezTo>
                    <a:cubicBezTo>
                      <a:pt x="17678" y="0"/>
                      <a:pt x="5391" y="8001"/>
                      <a:pt x="1390" y="21146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5" name="任意多边形: 形状 1164">
                <a:extLst>
                  <a:ext uri="{FF2B5EF4-FFF2-40B4-BE49-F238E27FC236}">
                    <a16:creationId xmlns:a16="http://schemas.microsoft.com/office/drawing/2014/main" id="{D2458A2E-58F4-F968-16AD-421C4860C8CA}"/>
                  </a:ext>
                </a:extLst>
              </p:cNvPr>
              <p:cNvSpPr/>
              <p:nvPr/>
            </p:nvSpPr>
            <p:spPr>
              <a:xfrm>
                <a:off x="1542002" y="1046073"/>
                <a:ext cx="41243" cy="28785"/>
              </a:xfrm>
              <a:custGeom>
                <a:avLst/>
                <a:gdLst>
                  <a:gd name="connsiteX0" fmla="*/ 15145 w 41243"/>
                  <a:gd name="connsiteY0" fmla="*/ 21965 h 28785"/>
                  <a:gd name="connsiteX1" fmla="*/ 41243 w 41243"/>
                  <a:gd name="connsiteY1" fmla="*/ 28728 h 28785"/>
                  <a:gd name="connsiteX2" fmla="*/ 26099 w 41243"/>
                  <a:gd name="connsiteY2" fmla="*/ 6820 h 28785"/>
                  <a:gd name="connsiteX3" fmla="*/ 0 w 41243"/>
                  <a:gd name="connsiteY3" fmla="*/ 58 h 28785"/>
                  <a:gd name="connsiteX4" fmla="*/ 15145 w 41243"/>
                  <a:gd name="connsiteY4" fmla="*/ 21965 h 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43" h="28785">
                    <a:moveTo>
                      <a:pt x="15145" y="21965"/>
                    </a:moveTo>
                    <a:cubicBezTo>
                      <a:pt x="26479" y="29871"/>
                      <a:pt x="41243" y="28728"/>
                      <a:pt x="41243" y="28728"/>
                    </a:cubicBezTo>
                    <a:cubicBezTo>
                      <a:pt x="41243" y="28728"/>
                      <a:pt x="37529" y="14726"/>
                      <a:pt x="26099" y="6820"/>
                    </a:cubicBezTo>
                    <a:cubicBezTo>
                      <a:pt x="14764" y="-1086"/>
                      <a:pt x="0" y="58"/>
                      <a:pt x="0" y="58"/>
                    </a:cubicBezTo>
                    <a:cubicBezTo>
                      <a:pt x="0" y="58"/>
                      <a:pt x="3715" y="14059"/>
                      <a:pt x="15145" y="21965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6" name="任意多边形: 形状 1165">
                <a:extLst>
                  <a:ext uri="{FF2B5EF4-FFF2-40B4-BE49-F238E27FC236}">
                    <a16:creationId xmlns:a16="http://schemas.microsoft.com/office/drawing/2014/main" id="{8EB813BF-27E1-2FEE-0401-1143E38D9066}"/>
                  </a:ext>
                </a:extLst>
              </p:cNvPr>
              <p:cNvSpPr/>
              <p:nvPr/>
            </p:nvSpPr>
            <p:spPr>
              <a:xfrm>
                <a:off x="1575186" y="1025270"/>
                <a:ext cx="19071" cy="49529"/>
              </a:xfrm>
              <a:custGeom>
                <a:avLst/>
                <a:gdLst>
                  <a:gd name="connsiteX0" fmla="*/ 58 w 19071"/>
                  <a:gd name="connsiteY0" fmla="*/ 24194 h 49529"/>
                  <a:gd name="connsiteX1" fmla="*/ 8059 w 19071"/>
                  <a:gd name="connsiteY1" fmla="*/ 49530 h 49529"/>
                  <a:gd name="connsiteX2" fmla="*/ 19013 w 19071"/>
                  <a:gd name="connsiteY2" fmla="*/ 25337 h 49529"/>
                  <a:gd name="connsiteX3" fmla="*/ 11012 w 19071"/>
                  <a:gd name="connsiteY3" fmla="*/ 0 h 49529"/>
                  <a:gd name="connsiteX4" fmla="*/ 58 w 19071"/>
                  <a:gd name="connsiteY4" fmla="*/ 24194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71" h="49529">
                    <a:moveTo>
                      <a:pt x="58" y="24194"/>
                    </a:moveTo>
                    <a:cubicBezTo>
                      <a:pt x="-799" y="37910"/>
                      <a:pt x="8059" y="49530"/>
                      <a:pt x="8059" y="49530"/>
                    </a:cubicBezTo>
                    <a:cubicBezTo>
                      <a:pt x="8059" y="49530"/>
                      <a:pt x="18156" y="38957"/>
                      <a:pt x="19013" y="25337"/>
                    </a:cubicBezTo>
                    <a:cubicBezTo>
                      <a:pt x="19870" y="11621"/>
                      <a:pt x="11012" y="0"/>
                      <a:pt x="11012" y="0"/>
                    </a:cubicBezTo>
                    <a:cubicBezTo>
                      <a:pt x="11012" y="0"/>
                      <a:pt x="820" y="10573"/>
                      <a:pt x="58" y="24194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7" name="任意多边形: 形状 1166">
                <a:extLst>
                  <a:ext uri="{FF2B5EF4-FFF2-40B4-BE49-F238E27FC236}">
                    <a16:creationId xmlns:a16="http://schemas.microsoft.com/office/drawing/2014/main" id="{8CBB06E0-5F76-B6AB-3096-5A33ADE924C0}"/>
                  </a:ext>
                </a:extLst>
              </p:cNvPr>
              <p:cNvSpPr/>
              <p:nvPr/>
            </p:nvSpPr>
            <p:spPr>
              <a:xfrm>
                <a:off x="1519808" y="1018637"/>
                <a:ext cx="45243" cy="23934"/>
              </a:xfrm>
              <a:custGeom>
                <a:avLst/>
                <a:gdLst>
                  <a:gd name="connsiteX0" fmla="*/ 18479 w 45243"/>
                  <a:gd name="connsiteY0" fmla="*/ 20349 h 23934"/>
                  <a:gd name="connsiteX1" fmla="*/ 45244 w 45243"/>
                  <a:gd name="connsiteY1" fmla="*/ 22921 h 23934"/>
                  <a:gd name="connsiteX2" fmla="*/ 26765 w 45243"/>
                  <a:gd name="connsiteY2" fmla="*/ 3585 h 23934"/>
                  <a:gd name="connsiteX3" fmla="*/ 0 w 45243"/>
                  <a:gd name="connsiteY3" fmla="*/ 1013 h 23934"/>
                  <a:gd name="connsiteX4" fmla="*/ 18479 w 45243"/>
                  <a:gd name="connsiteY4" fmla="*/ 20349 h 2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3" h="23934">
                    <a:moveTo>
                      <a:pt x="18479" y="20349"/>
                    </a:moveTo>
                    <a:cubicBezTo>
                      <a:pt x="30956" y="26445"/>
                      <a:pt x="45244" y="22921"/>
                      <a:pt x="45244" y="22921"/>
                    </a:cubicBezTo>
                    <a:cubicBezTo>
                      <a:pt x="45244" y="22921"/>
                      <a:pt x="39338" y="9681"/>
                      <a:pt x="26765" y="3585"/>
                    </a:cubicBezTo>
                    <a:cubicBezTo>
                      <a:pt x="14288" y="-2511"/>
                      <a:pt x="0" y="1013"/>
                      <a:pt x="0" y="1013"/>
                    </a:cubicBezTo>
                    <a:cubicBezTo>
                      <a:pt x="0" y="1013"/>
                      <a:pt x="5905" y="14348"/>
                      <a:pt x="18479" y="2034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8" name="任意多边形: 形状 1167">
                <a:extLst>
                  <a:ext uri="{FF2B5EF4-FFF2-40B4-BE49-F238E27FC236}">
                    <a16:creationId xmlns:a16="http://schemas.microsoft.com/office/drawing/2014/main" id="{839544EE-29FA-9BC3-4D30-5E7DA0F3CD34}"/>
                  </a:ext>
                </a:extLst>
              </p:cNvPr>
              <p:cNvSpPr/>
              <p:nvPr/>
            </p:nvSpPr>
            <p:spPr>
              <a:xfrm>
                <a:off x="1552982" y="992219"/>
                <a:ext cx="19168" cy="49339"/>
              </a:xfrm>
              <a:custGeom>
                <a:avLst/>
                <a:gdLst>
                  <a:gd name="connsiteX0" fmla="*/ 164 w 19168"/>
                  <a:gd name="connsiteY0" fmla="*/ 25622 h 49339"/>
                  <a:gd name="connsiteX1" fmla="*/ 12070 w 19168"/>
                  <a:gd name="connsiteY1" fmla="*/ 49340 h 49339"/>
                  <a:gd name="connsiteX2" fmla="*/ 19023 w 19168"/>
                  <a:gd name="connsiteY2" fmla="*/ 23717 h 49339"/>
                  <a:gd name="connsiteX3" fmla="*/ 7117 w 19168"/>
                  <a:gd name="connsiteY3" fmla="*/ 0 h 49339"/>
                  <a:gd name="connsiteX4" fmla="*/ 164 w 19168"/>
                  <a:gd name="connsiteY4" fmla="*/ 25622 h 4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8" h="49339">
                    <a:moveTo>
                      <a:pt x="164" y="25622"/>
                    </a:moveTo>
                    <a:cubicBezTo>
                      <a:pt x="1593" y="39243"/>
                      <a:pt x="12070" y="49340"/>
                      <a:pt x="12070" y="49340"/>
                    </a:cubicBezTo>
                    <a:cubicBezTo>
                      <a:pt x="12070" y="49340"/>
                      <a:pt x="20357" y="37338"/>
                      <a:pt x="19023" y="23717"/>
                    </a:cubicBezTo>
                    <a:cubicBezTo>
                      <a:pt x="17595" y="10097"/>
                      <a:pt x="7117" y="0"/>
                      <a:pt x="7117" y="0"/>
                    </a:cubicBezTo>
                    <a:cubicBezTo>
                      <a:pt x="7117" y="0"/>
                      <a:pt x="-1265" y="12002"/>
                      <a:pt x="164" y="25622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9" name="任意多边形: 形状 1168">
                <a:extLst>
                  <a:ext uri="{FF2B5EF4-FFF2-40B4-BE49-F238E27FC236}">
                    <a16:creationId xmlns:a16="http://schemas.microsoft.com/office/drawing/2014/main" id="{FDF73690-0700-E50F-9C18-FCB2DC137DDE}"/>
                  </a:ext>
                </a:extLst>
              </p:cNvPr>
              <p:cNvSpPr/>
              <p:nvPr/>
            </p:nvSpPr>
            <p:spPr>
              <a:xfrm>
                <a:off x="1163288" y="997172"/>
                <a:ext cx="436816" cy="359187"/>
              </a:xfrm>
              <a:custGeom>
                <a:avLst/>
                <a:gdLst>
                  <a:gd name="connsiteX0" fmla="*/ 364903 w 436816"/>
                  <a:gd name="connsiteY0" fmla="*/ 0 h 359187"/>
                  <a:gd name="connsiteX1" fmla="*/ 362903 w 436816"/>
                  <a:gd name="connsiteY1" fmla="*/ 1715 h 359187"/>
                  <a:gd name="connsiteX2" fmla="*/ 362236 w 436816"/>
                  <a:gd name="connsiteY2" fmla="*/ 2096 h 359187"/>
                  <a:gd name="connsiteX3" fmla="*/ 433388 w 436816"/>
                  <a:gd name="connsiteY3" fmla="*/ 152876 h 359187"/>
                  <a:gd name="connsiteX4" fmla="*/ 218408 w 436816"/>
                  <a:gd name="connsiteY4" fmla="*/ 355949 h 359187"/>
                  <a:gd name="connsiteX5" fmla="*/ 3429 w 436816"/>
                  <a:gd name="connsiteY5" fmla="*/ 152876 h 359187"/>
                  <a:gd name="connsiteX6" fmla="*/ 68866 w 436816"/>
                  <a:gd name="connsiteY6" fmla="*/ 7144 h 359187"/>
                  <a:gd name="connsiteX7" fmla="*/ 65437 w 436816"/>
                  <a:gd name="connsiteY7" fmla="*/ 5810 h 359187"/>
                  <a:gd name="connsiteX8" fmla="*/ 0 w 436816"/>
                  <a:gd name="connsiteY8" fmla="*/ 152876 h 359187"/>
                  <a:gd name="connsiteX9" fmla="*/ 218408 w 436816"/>
                  <a:gd name="connsiteY9" fmla="*/ 359188 h 359187"/>
                  <a:gd name="connsiteX10" fmla="*/ 436817 w 436816"/>
                  <a:gd name="connsiteY10" fmla="*/ 152876 h 359187"/>
                  <a:gd name="connsiteX11" fmla="*/ 364903 w 436816"/>
                  <a:gd name="connsiteY11" fmla="*/ 0 h 35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6816" h="359187">
                    <a:moveTo>
                      <a:pt x="364903" y="0"/>
                    </a:moveTo>
                    <a:cubicBezTo>
                      <a:pt x="364331" y="571"/>
                      <a:pt x="363665" y="1143"/>
                      <a:pt x="362903" y="1715"/>
                    </a:cubicBezTo>
                    <a:cubicBezTo>
                      <a:pt x="362712" y="1905"/>
                      <a:pt x="362426" y="2000"/>
                      <a:pt x="362236" y="2096"/>
                    </a:cubicBezTo>
                    <a:cubicBezTo>
                      <a:pt x="405860" y="39243"/>
                      <a:pt x="433388" y="93059"/>
                      <a:pt x="433388" y="152876"/>
                    </a:cubicBezTo>
                    <a:cubicBezTo>
                      <a:pt x="433388" y="264795"/>
                      <a:pt x="336899" y="355949"/>
                      <a:pt x="218408" y="355949"/>
                    </a:cubicBezTo>
                    <a:cubicBezTo>
                      <a:pt x="99917" y="355949"/>
                      <a:pt x="3429" y="264890"/>
                      <a:pt x="3429" y="152876"/>
                    </a:cubicBezTo>
                    <a:cubicBezTo>
                      <a:pt x="3429" y="95726"/>
                      <a:pt x="28575" y="44101"/>
                      <a:pt x="68866" y="7144"/>
                    </a:cubicBezTo>
                    <a:cubicBezTo>
                      <a:pt x="67723" y="6763"/>
                      <a:pt x="66580" y="6382"/>
                      <a:pt x="65437" y="5810"/>
                    </a:cubicBezTo>
                    <a:cubicBezTo>
                      <a:pt x="25051" y="43244"/>
                      <a:pt x="0" y="95345"/>
                      <a:pt x="0" y="152876"/>
                    </a:cubicBezTo>
                    <a:cubicBezTo>
                      <a:pt x="0" y="266605"/>
                      <a:pt x="98012" y="359188"/>
                      <a:pt x="218408" y="359188"/>
                    </a:cubicBezTo>
                    <a:cubicBezTo>
                      <a:pt x="338900" y="359188"/>
                      <a:pt x="436817" y="266605"/>
                      <a:pt x="436817" y="152876"/>
                    </a:cubicBezTo>
                    <a:cubicBezTo>
                      <a:pt x="436912" y="92392"/>
                      <a:pt x="409099" y="37814"/>
                      <a:pt x="364903" y="0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0" name="任意多边形: 形状 1169">
                <a:extLst>
                  <a:ext uri="{FF2B5EF4-FFF2-40B4-BE49-F238E27FC236}">
                    <a16:creationId xmlns:a16="http://schemas.microsoft.com/office/drawing/2014/main" id="{99707D17-BEBF-3A64-F55B-ACEEA41B0BB2}"/>
                  </a:ext>
                </a:extLst>
              </p:cNvPr>
              <p:cNvSpPr/>
              <p:nvPr/>
            </p:nvSpPr>
            <p:spPr>
              <a:xfrm>
                <a:off x="1227010" y="992848"/>
                <a:ext cx="49339" cy="19696"/>
              </a:xfrm>
              <a:custGeom>
                <a:avLst/>
                <a:gdLst>
                  <a:gd name="connsiteX0" fmla="*/ 26670 w 49339"/>
                  <a:gd name="connsiteY0" fmla="*/ 18992 h 19696"/>
                  <a:gd name="connsiteX1" fmla="*/ 0 w 49339"/>
                  <a:gd name="connsiteY1" fmla="*/ 15087 h 19696"/>
                  <a:gd name="connsiteX2" fmla="*/ 22669 w 49339"/>
                  <a:gd name="connsiteY2" fmla="*/ 704 h 19696"/>
                  <a:gd name="connsiteX3" fmla="*/ 49339 w 49339"/>
                  <a:gd name="connsiteY3" fmla="*/ 4609 h 19696"/>
                  <a:gd name="connsiteX4" fmla="*/ 26670 w 49339"/>
                  <a:gd name="connsiteY4" fmla="*/ 18992 h 1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696">
                    <a:moveTo>
                      <a:pt x="26670" y="18992"/>
                    </a:moveTo>
                    <a:cubicBezTo>
                      <a:pt x="13049" y="21850"/>
                      <a:pt x="0" y="15087"/>
                      <a:pt x="0" y="15087"/>
                    </a:cubicBezTo>
                    <a:cubicBezTo>
                      <a:pt x="0" y="15087"/>
                      <a:pt x="9049" y="3657"/>
                      <a:pt x="22669" y="704"/>
                    </a:cubicBezTo>
                    <a:cubicBezTo>
                      <a:pt x="36290" y="-2153"/>
                      <a:pt x="49339" y="4609"/>
                      <a:pt x="49339" y="4609"/>
                    </a:cubicBezTo>
                    <a:cubicBezTo>
                      <a:pt x="49339" y="4609"/>
                      <a:pt x="40195" y="16039"/>
                      <a:pt x="26670" y="18992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1" name="任意多边形: 形状 1170">
                <a:extLst>
                  <a:ext uri="{FF2B5EF4-FFF2-40B4-BE49-F238E27FC236}">
                    <a16:creationId xmlns:a16="http://schemas.microsoft.com/office/drawing/2014/main" id="{B5091A55-98B7-1E5E-48D9-A5E82B1FF781}"/>
                  </a:ext>
                </a:extLst>
              </p:cNvPr>
              <p:cNvSpPr/>
              <p:nvPr/>
            </p:nvSpPr>
            <p:spPr>
              <a:xfrm>
                <a:off x="1224607" y="961262"/>
                <a:ext cx="21813" cy="46672"/>
              </a:xfrm>
              <a:custGeom>
                <a:avLst/>
                <a:gdLst>
                  <a:gd name="connsiteX0" fmla="*/ 19834 w 21813"/>
                  <a:gd name="connsiteY0" fmla="*/ 26479 h 46672"/>
                  <a:gd name="connsiteX1" fmla="*/ 2403 w 21813"/>
                  <a:gd name="connsiteY1" fmla="*/ 46673 h 46672"/>
                  <a:gd name="connsiteX2" fmla="*/ 2022 w 21813"/>
                  <a:gd name="connsiteY2" fmla="*/ 20193 h 46672"/>
                  <a:gd name="connsiteX3" fmla="*/ 19453 w 21813"/>
                  <a:gd name="connsiteY3" fmla="*/ 0 h 46672"/>
                  <a:gd name="connsiteX4" fmla="*/ 19834 w 21813"/>
                  <a:gd name="connsiteY4" fmla="*/ 26479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3" h="46672">
                    <a:moveTo>
                      <a:pt x="19834" y="26479"/>
                    </a:moveTo>
                    <a:cubicBezTo>
                      <a:pt x="15167" y="39338"/>
                      <a:pt x="2403" y="46673"/>
                      <a:pt x="2403" y="46673"/>
                    </a:cubicBezTo>
                    <a:cubicBezTo>
                      <a:pt x="2403" y="46673"/>
                      <a:pt x="-2740" y="33052"/>
                      <a:pt x="2022" y="20193"/>
                    </a:cubicBezTo>
                    <a:cubicBezTo>
                      <a:pt x="6689" y="7334"/>
                      <a:pt x="19453" y="0"/>
                      <a:pt x="19453" y="0"/>
                    </a:cubicBezTo>
                    <a:cubicBezTo>
                      <a:pt x="19453" y="0"/>
                      <a:pt x="24501" y="13525"/>
                      <a:pt x="19834" y="2647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2" name="任意多边形: 形状 1171">
                <a:extLst>
                  <a:ext uri="{FF2B5EF4-FFF2-40B4-BE49-F238E27FC236}">
                    <a16:creationId xmlns:a16="http://schemas.microsoft.com/office/drawing/2014/main" id="{B4608097-1727-CEB6-0B05-0CD34D53E924}"/>
                  </a:ext>
                </a:extLst>
              </p:cNvPr>
              <p:cNvSpPr/>
              <p:nvPr/>
            </p:nvSpPr>
            <p:spPr>
              <a:xfrm>
                <a:off x="1488090" y="992848"/>
                <a:ext cx="49339" cy="19696"/>
              </a:xfrm>
              <a:custGeom>
                <a:avLst/>
                <a:gdLst>
                  <a:gd name="connsiteX0" fmla="*/ 22670 w 49339"/>
                  <a:gd name="connsiteY0" fmla="*/ 18992 h 19696"/>
                  <a:gd name="connsiteX1" fmla="*/ 49340 w 49339"/>
                  <a:gd name="connsiteY1" fmla="*/ 15087 h 19696"/>
                  <a:gd name="connsiteX2" fmla="*/ 26670 w 49339"/>
                  <a:gd name="connsiteY2" fmla="*/ 704 h 19696"/>
                  <a:gd name="connsiteX3" fmla="*/ 0 w 49339"/>
                  <a:gd name="connsiteY3" fmla="*/ 4609 h 19696"/>
                  <a:gd name="connsiteX4" fmla="*/ 22670 w 49339"/>
                  <a:gd name="connsiteY4" fmla="*/ 18992 h 19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39" h="19696">
                    <a:moveTo>
                      <a:pt x="22670" y="18992"/>
                    </a:moveTo>
                    <a:cubicBezTo>
                      <a:pt x="36290" y="21850"/>
                      <a:pt x="49340" y="15087"/>
                      <a:pt x="49340" y="15087"/>
                    </a:cubicBezTo>
                    <a:cubicBezTo>
                      <a:pt x="49340" y="15087"/>
                      <a:pt x="40291" y="3657"/>
                      <a:pt x="26670" y="704"/>
                    </a:cubicBezTo>
                    <a:cubicBezTo>
                      <a:pt x="13049" y="-2153"/>
                      <a:pt x="0" y="4609"/>
                      <a:pt x="0" y="4609"/>
                    </a:cubicBezTo>
                    <a:cubicBezTo>
                      <a:pt x="0" y="4609"/>
                      <a:pt x="9144" y="16039"/>
                      <a:pt x="22670" y="18992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3" name="任意多边形: 形状 1172">
                <a:extLst>
                  <a:ext uri="{FF2B5EF4-FFF2-40B4-BE49-F238E27FC236}">
                    <a16:creationId xmlns:a16="http://schemas.microsoft.com/office/drawing/2014/main" id="{045465DC-2ABB-8C1A-C1E4-234E8696C357}"/>
                  </a:ext>
                </a:extLst>
              </p:cNvPr>
              <p:cNvSpPr/>
              <p:nvPr/>
            </p:nvSpPr>
            <p:spPr>
              <a:xfrm>
                <a:off x="1518019" y="961262"/>
                <a:ext cx="21813" cy="46672"/>
              </a:xfrm>
              <a:custGeom>
                <a:avLst/>
                <a:gdLst>
                  <a:gd name="connsiteX0" fmla="*/ 1980 w 21813"/>
                  <a:gd name="connsiteY0" fmla="*/ 26479 h 46672"/>
                  <a:gd name="connsiteX1" fmla="*/ 19411 w 21813"/>
                  <a:gd name="connsiteY1" fmla="*/ 46673 h 46672"/>
                  <a:gd name="connsiteX2" fmla="*/ 19792 w 21813"/>
                  <a:gd name="connsiteY2" fmla="*/ 20193 h 46672"/>
                  <a:gd name="connsiteX3" fmla="*/ 2361 w 21813"/>
                  <a:gd name="connsiteY3" fmla="*/ 0 h 46672"/>
                  <a:gd name="connsiteX4" fmla="*/ 1980 w 21813"/>
                  <a:gd name="connsiteY4" fmla="*/ 26479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3" h="46672">
                    <a:moveTo>
                      <a:pt x="1980" y="26479"/>
                    </a:moveTo>
                    <a:cubicBezTo>
                      <a:pt x="6647" y="39338"/>
                      <a:pt x="19411" y="46673"/>
                      <a:pt x="19411" y="46673"/>
                    </a:cubicBezTo>
                    <a:cubicBezTo>
                      <a:pt x="19411" y="46673"/>
                      <a:pt x="24554" y="33052"/>
                      <a:pt x="19792" y="20193"/>
                    </a:cubicBezTo>
                    <a:cubicBezTo>
                      <a:pt x="15125" y="7334"/>
                      <a:pt x="2361" y="0"/>
                      <a:pt x="2361" y="0"/>
                    </a:cubicBezTo>
                    <a:cubicBezTo>
                      <a:pt x="2361" y="0"/>
                      <a:pt x="-2687" y="13525"/>
                      <a:pt x="1980" y="26479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4" name="任意多边形: 形状 1173">
                <a:extLst>
                  <a:ext uri="{FF2B5EF4-FFF2-40B4-BE49-F238E27FC236}">
                    <a16:creationId xmlns:a16="http://schemas.microsoft.com/office/drawing/2014/main" id="{ACCDC857-7594-4270-4632-3F55C7A3A86C}"/>
                  </a:ext>
                </a:extLst>
              </p:cNvPr>
              <p:cNvSpPr/>
              <p:nvPr/>
            </p:nvSpPr>
            <p:spPr>
              <a:xfrm>
                <a:off x="1251299" y="891920"/>
                <a:ext cx="72485" cy="71342"/>
              </a:xfrm>
              <a:custGeom>
                <a:avLst/>
                <a:gdLst>
                  <a:gd name="connsiteX0" fmla="*/ 63341 w 72485"/>
                  <a:gd name="connsiteY0" fmla="*/ 66389 h 71342"/>
                  <a:gd name="connsiteX1" fmla="*/ 39910 w 72485"/>
                  <a:gd name="connsiteY1" fmla="*/ 59627 h 71342"/>
                  <a:gd name="connsiteX2" fmla="*/ 18574 w 72485"/>
                  <a:gd name="connsiteY2" fmla="*/ 71342 h 71342"/>
                  <a:gd name="connsiteX3" fmla="*/ 17717 w 72485"/>
                  <a:gd name="connsiteY3" fmla="*/ 46958 h 71342"/>
                  <a:gd name="connsiteX4" fmla="*/ 0 w 72485"/>
                  <a:gd name="connsiteY4" fmla="*/ 30290 h 71342"/>
                  <a:gd name="connsiteX5" fmla="*/ 22860 w 72485"/>
                  <a:gd name="connsiteY5" fmla="*/ 22003 h 71342"/>
                  <a:gd name="connsiteX6" fmla="*/ 33338 w 72485"/>
                  <a:gd name="connsiteY6" fmla="*/ 0 h 71342"/>
                  <a:gd name="connsiteX7" fmla="*/ 48292 w 72485"/>
                  <a:gd name="connsiteY7" fmla="*/ 19145 h 71342"/>
                  <a:gd name="connsiteX8" fmla="*/ 72485 w 72485"/>
                  <a:gd name="connsiteY8" fmla="*/ 22289 h 71342"/>
                  <a:gd name="connsiteX9" fmla="*/ 58865 w 72485"/>
                  <a:gd name="connsiteY9" fmla="*/ 42481 h 7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85" h="71342">
                    <a:moveTo>
                      <a:pt x="63341" y="66389"/>
                    </a:moveTo>
                    <a:lnTo>
                      <a:pt x="39910" y="59627"/>
                    </a:lnTo>
                    <a:lnTo>
                      <a:pt x="18574" y="71342"/>
                    </a:lnTo>
                    <a:lnTo>
                      <a:pt x="17717" y="46958"/>
                    </a:lnTo>
                    <a:lnTo>
                      <a:pt x="0" y="30290"/>
                    </a:lnTo>
                    <a:lnTo>
                      <a:pt x="22860" y="22003"/>
                    </a:lnTo>
                    <a:lnTo>
                      <a:pt x="33338" y="0"/>
                    </a:lnTo>
                    <a:lnTo>
                      <a:pt x="48292" y="19145"/>
                    </a:lnTo>
                    <a:lnTo>
                      <a:pt x="72485" y="22289"/>
                    </a:lnTo>
                    <a:lnTo>
                      <a:pt x="58865" y="42481"/>
                    </a:ln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5" name="任意多边形: 形状 1174">
                <a:extLst>
                  <a:ext uri="{FF2B5EF4-FFF2-40B4-BE49-F238E27FC236}">
                    <a16:creationId xmlns:a16="http://schemas.microsoft.com/office/drawing/2014/main" id="{890AEC4A-92E4-A77A-CACF-A21D9EBABBA0}"/>
                  </a:ext>
                </a:extLst>
              </p:cNvPr>
              <p:cNvSpPr/>
              <p:nvPr/>
            </p:nvSpPr>
            <p:spPr>
              <a:xfrm>
                <a:off x="1441513" y="901636"/>
                <a:ext cx="71247" cy="72389"/>
              </a:xfrm>
              <a:custGeom>
                <a:avLst/>
                <a:gdLst>
                  <a:gd name="connsiteX0" fmla="*/ 28670 w 71247"/>
                  <a:gd name="connsiteY0" fmla="*/ 58674 h 72389"/>
                  <a:gd name="connsiteX1" fmla="*/ 48768 w 71247"/>
                  <a:gd name="connsiteY1" fmla="*/ 72390 h 72389"/>
                  <a:gd name="connsiteX2" fmla="*/ 52007 w 71247"/>
                  <a:gd name="connsiteY2" fmla="*/ 48292 h 72389"/>
                  <a:gd name="connsiteX3" fmla="*/ 71247 w 71247"/>
                  <a:gd name="connsiteY3" fmla="*/ 33338 h 72389"/>
                  <a:gd name="connsiteX4" fmla="*/ 49340 w 71247"/>
                  <a:gd name="connsiteY4" fmla="*/ 22860 h 72389"/>
                  <a:gd name="connsiteX5" fmla="*/ 41053 w 71247"/>
                  <a:gd name="connsiteY5" fmla="*/ 0 h 72389"/>
                  <a:gd name="connsiteX6" fmla="*/ 24289 w 71247"/>
                  <a:gd name="connsiteY6" fmla="*/ 17621 h 72389"/>
                  <a:gd name="connsiteX7" fmla="*/ 0 w 71247"/>
                  <a:gd name="connsiteY7" fmla="*/ 18288 h 72389"/>
                  <a:gd name="connsiteX8" fmla="*/ 11525 w 71247"/>
                  <a:gd name="connsiteY8" fmla="*/ 39719 h 72389"/>
                  <a:gd name="connsiteX9" fmla="*/ 4763 w 71247"/>
                  <a:gd name="connsiteY9" fmla="*/ 63151 h 7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247" h="72389">
                    <a:moveTo>
                      <a:pt x="28670" y="58674"/>
                    </a:moveTo>
                    <a:lnTo>
                      <a:pt x="48768" y="72390"/>
                    </a:lnTo>
                    <a:lnTo>
                      <a:pt x="52007" y="48292"/>
                    </a:lnTo>
                    <a:lnTo>
                      <a:pt x="71247" y="33338"/>
                    </a:lnTo>
                    <a:lnTo>
                      <a:pt x="49340" y="22860"/>
                    </a:lnTo>
                    <a:lnTo>
                      <a:pt x="41053" y="0"/>
                    </a:lnTo>
                    <a:lnTo>
                      <a:pt x="24289" y="17621"/>
                    </a:lnTo>
                    <a:lnTo>
                      <a:pt x="0" y="18288"/>
                    </a:lnTo>
                    <a:lnTo>
                      <a:pt x="11525" y="39719"/>
                    </a:lnTo>
                    <a:lnTo>
                      <a:pt x="4763" y="63151"/>
                    </a:ln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6" name="任意多边形: 形状 1175">
                <a:extLst>
                  <a:ext uri="{FF2B5EF4-FFF2-40B4-BE49-F238E27FC236}">
                    <a16:creationId xmlns:a16="http://schemas.microsoft.com/office/drawing/2014/main" id="{A0F6A9C7-BCA9-F346-3C44-4B3DB1498DA7}"/>
                  </a:ext>
                </a:extLst>
              </p:cNvPr>
              <p:cNvSpPr/>
              <p:nvPr/>
            </p:nvSpPr>
            <p:spPr>
              <a:xfrm>
                <a:off x="1344929" y="884777"/>
                <a:ext cx="72866" cy="70199"/>
              </a:xfrm>
              <a:custGeom>
                <a:avLst/>
                <a:gdLst>
                  <a:gd name="connsiteX0" fmla="*/ 57055 w 72866"/>
                  <a:gd name="connsiteY0" fmla="*/ 70199 h 70199"/>
                  <a:gd name="connsiteX1" fmla="*/ 34957 w 72866"/>
                  <a:gd name="connsiteY1" fmla="*/ 59912 h 70199"/>
                  <a:gd name="connsiteX2" fmla="*/ 12097 w 72866"/>
                  <a:gd name="connsiteY2" fmla="*/ 68199 h 70199"/>
                  <a:gd name="connsiteX3" fmla="*/ 14954 w 72866"/>
                  <a:gd name="connsiteY3" fmla="*/ 44101 h 70199"/>
                  <a:gd name="connsiteX4" fmla="*/ 0 w 72866"/>
                  <a:gd name="connsiteY4" fmla="*/ 24860 h 70199"/>
                  <a:gd name="connsiteX5" fmla="*/ 23908 w 72866"/>
                  <a:gd name="connsiteY5" fmla="*/ 20098 h 70199"/>
                  <a:gd name="connsiteX6" fmla="*/ 37529 w 72866"/>
                  <a:gd name="connsiteY6" fmla="*/ 0 h 70199"/>
                  <a:gd name="connsiteX7" fmla="*/ 49435 w 72866"/>
                  <a:gd name="connsiteY7" fmla="*/ 21241 h 70199"/>
                  <a:gd name="connsiteX8" fmla="*/ 72866 w 72866"/>
                  <a:gd name="connsiteY8" fmla="*/ 28004 h 70199"/>
                  <a:gd name="connsiteX9" fmla="*/ 56293 w 72866"/>
                  <a:gd name="connsiteY9" fmla="*/ 45815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66" h="70199">
                    <a:moveTo>
                      <a:pt x="57055" y="70199"/>
                    </a:moveTo>
                    <a:lnTo>
                      <a:pt x="34957" y="59912"/>
                    </a:lnTo>
                    <a:lnTo>
                      <a:pt x="12097" y="68199"/>
                    </a:lnTo>
                    <a:lnTo>
                      <a:pt x="14954" y="44101"/>
                    </a:lnTo>
                    <a:lnTo>
                      <a:pt x="0" y="24860"/>
                    </a:lnTo>
                    <a:lnTo>
                      <a:pt x="23908" y="20098"/>
                    </a:lnTo>
                    <a:lnTo>
                      <a:pt x="37529" y="0"/>
                    </a:lnTo>
                    <a:lnTo>
                      <a:pt x="49435" y="21241"/>
                    </a:lnTo>
                    <a:lnTo>
                      <a:pt x="72866" y="28004"/>
                    </a:lnTo>
                    <a:lnTo>
                      <a:pt x="56293" y="45815"/>
                    </a:ln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77" name="图形 980">
              <a:extLst>
                <a:ext uri="{FF2B5EF4-FFF2-40B4-BE49-F238E27FC236}">
                  <a16:creationId xmlns:a16="http://schemas.microsoft.com/office/drawing/2014/main" id="{136606C8-CC94-9284-1A77-210F233401B7}"/>
                </a:ext>
              </a:extLst>
            </p:cNvPr>
            <p:cNvGrpSpPr/>
            <p:nvPr/>
          </p:nvGrpSpPr>
          <p:grpSpPr>
            <a:xfrm>
              <a:off x="1227960" y="993291"/>
              <a:ext cx="302863" cy="289024"/>
              <a:chOff x="1227960" y="993291"/>
              <a:chExt cx="302863" cy="289024"/>
            </a:xfrm>
          </p:grpSpPr>
          <p:sp>
            <p:nvSpPr>
              <p:cNvPr id="1178" name="任意多边形: 形状 1177">
                <a:extLst>
                  <a:ext uri="{FF2B5EF4-FFF2-40B4-BE49-F238E27FC236}">
                    <a16:creationId xmlns:a16="http://schemas.microsoft.com/office/drawing/2014/main" id="{38004C15-08A3-BAA1-819E-9D97994B520D}"/>
                  </a:ext>
                </a:extLst>
              </p:cNvPr>
              <p:cNvSpPr/>
              <p:nvPr/>
            </p:nvSpPr>
            <p:spPr>
              <a:xfrm>
                <a:off x="1227960" y="1000244"/>
                <a:ext cx="295910" cy="282071"/>
              </a:xfrm>
              <a:custGeom>
                <a:avLst/>
                <a:gdLst>
                  <a:gd name="connsiteX0" fmla="*/ 147164 w 295910"/>
                  <a:gd name="connsiteY0" fmla="*/ 166 h 282071"/>
                  <a:gd name="connsiteX1" fmla="*/ 189359 w 295910"/>
                  <a:gd name="connsiteY1" fmla="*/ 98368 h 282071"/>
                  <a:gd name="connsiteX2" fmla="*/ 295373 w 295910"/>
                  <a:gd name="connsiteY2" fmla="*/ 106751 h 282071"/>
                  <a:gd name="connsiteX3" fmla="*/ 214982 w 295910"/>
                  <a:gd name="connsiteY3" fmla="*/ 177236 h 282071"/>
                  <a:gd name="connsiteX4" fmla="*/ 239747 w 295910"/>
                  <a:gd name="connsiteY4" fmla="*/ 280677 h 282071"/>
                  <a:gd name="connsiteX5" fmla="*/ 147926 w 295910"/>
                  <a:gd name="connsiteY5" fmla="*/ 226004 h 282071"/>
                  <a:gd name="connsiteX6" fmla="*/ 57248 w 295910"/>
                  <a:gd name="connsiteY6" fmla="*/ 281534 h 282071"/>
                  <a:gd name="connsiteX7" fmla="*/ 80870 w 295910"/>
                  <a:gd name="connsiteY7" fmla="*/ 177331 h 282071"/>
                  <a:gd name="connsiteX8" fmla="*/ 98 w 295910"/>
                  <a:gd name="connsiteY8" fmla="*/ 108179 h 282071"/>
                  <a:gd name="connsiteX9" fmla="*/ 106492 w 295910"/>
                  <a:gd name="connsiteY9" fmla="*/ 98464 h 282071"/>
                  <a:gd name="connsiteX10" fmla="*/ 147164 w 295910"/>
                  <a:gd name="connsiteY10" fmla="*/ 166 h 28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910" h="282071">
                    <a:moveTo>
                      <a:pt x="147164" y="166"/>
                    </a:moveTo>
                    <a:cubicBezTo>
                      <a:pt x="157260" y="-3835"/>
                      <a:pt x="175262" y="65603"/>
                      <a:pt x="189359" y="98368"/>
                    </a:cubicBezTo>
                    <a:cubicBezTo>
                      <a:pt x="224697" y="101131"/>
                      <a:pt x="291467" y="96749"/>
                      <a:pt x="295373" y="106751"/>
                    </a:cubicBezTo>
                    <a:cubicBezTo>
                      <a:pt x="302231" y="115132"/>
                      <a:pt x="241747" y="153709"/>
                      <a:pt x="214982" y="177236"/>
                    </a:cubicBezTo>
                    <a:cubicBezTo>
                      <a:pt x="223268" y="211716"/>
                      <a:pt x="248129" y="273819"/>
                      <a:pt x="239747" y="280677"/>
                    </a:cubicBezTo>
                    <a:cubicBezTo>
                      <a:pt x="233936" y="289821"/>
                      <a:pt x="178501" y="244196"/>
                      <a:pt x="147926" y="226004"/>
                    </a:cubicBezTo>
                    <a:cubicBezTo>
                      <a:pt x="117731" y="244482"/>
                      <a:pt x="66296" y="287344"/>
                      <a:pt x="57248" y="281534"/>
                    </a:cubicBezTo>
                    <a:cubicBezTo>
                      <a:pt x="46770" y="278867"/>
                      <a:pt x="72964" y="212002"/>
                      <a:pt x="80870" y="177331"/>
                    </a:cubicBezTo>
                    <a:cubicBezTo>
                      <a:pt x="53914" y="154280"/>
                      <a:pt x="-2665" y="118657"/>
                      <a:pt x="98" y="108179"/>
                    </a:cubicBezTo>
                    <a:cubicBezTo>
                      <a:pt x="-569" y="97416"/>
                      <a:pt x="71059" y="101702"/>
                      <a:pt x="106492" y="98464"/>
                    </a:cubicBezTo>
                    <a:cubicBezTo>
                      <a:pt x="120017" y="65698"/>
                      <a:pt x="136400" y="737"/>
                      <a:pt x="147164" y="166"/>
                    </a:cubicBezTo>
                    <a:close/>
                  </a:path>
                </a:pathLst>
              </a:custGeom>
              <a:solidFill>
                <a:srgbClr val="9EA8B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9" name="任意多边形: 形状 1178">
                <a:extLst>
                  <a:ext uri="{FF2B5EF4-FFF2-40B4-BE49-F238E27FC236}">
                    <a16:creationId xmlns:a16="http://schemas.microsoft.com/office/drawing/2014/main" id="{B2B0CF8E-5363-ABF3-797A-5A222F616073}"/>
                  </a:ext>
                </a:extLst>
              </p:cNvPr>
              <p:cNvSpPr/>
              <p:nvPr/>
            </p:nvSpPr>
            <p:spPr>
              <a:xfrm>
                <a:off x="1234913" y="993291"/>
                <a:ext cx="295910" cy="282071"/>
              </a:xfrm>
              <a:custGeom>
                <a:avLst/>
                <a:gdLst>
                  <a:gd name="connsiteX0" fmla="*/ 147164 w 295910"/>
                  <a:gd name="connsiteY0" fmla="*/ 166 h 282071"/>
                  <a:gd name="connsiteX1" fmla="*/ 189359 w 295910"/>
                  <a:gd name="connsiteY1" fmla="*/ 98368 h 282071"/>
                  <a:gd name="connsiteX2" fmla="*/ 295373 w 295910"/>
                  <a:gd name="connsiteY2" fmla="*/ 106750 h 282071"/>
                  <a:gd name="connsiteX3" fmla="*/ 214982 w 295910"/>
                  <a:gd name="connsiteY3" fmla="*/ 177235 h 282071"/>
                  <a:gd name="connsiteX4" fmla="*/ 239747 w 295910"/>
                  <a:gd name="connsiteY4" fmla="*/ 280677 h 282071"/>
                  <a:gd name="connsiteX5" fmla="*/ 147925 w 295910"/>
                  <a:gd name="connsiteY5" fmla="*/ 226003 h 282071"/>
                  <a:gd name="connsiteX6" fmla="*/ 57248 w 295910"/>
                  <a:gd name="connsiteY6" fmla="*/ 281534 h 282071"/>
                  <a:gd name="connsiteX7" fmla="*/ 80870 w 295910"/>
                  <a:gd name="connsiteY7" fmla="*/ 177331 h 282071"/>
                  <a:gd name="connsiteX8" fmla="*/ 98 w 295910"/>
                  <a:gd name="connsiteY8" fmla="*/ 108179 h 282071"/>
                  <a:gd name="connsiteX9" fmla="*/ 106492 w 295910"/>
                  <a:gd name="connsiteY9" fmla="*/ 98464 h 282071"/>
                  <a:gd name="connsiteX10" fmla="*/ 147164 w 295910"/>
                  <a:gd name="connsiteY10" fmla="*/ 166 h 28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5910" h="282071">
                    <a:moveTo>
                      <a:pt x="147164" y="166"/>
                    </a:moveTo>
                    <a:cubicBezTo>
                      <a:pt x="157260" y="-3835"/>
                      <a:pt x="175262" y="65602"/>
                      <a:pt x="189359" y="98368"/>
                    </a:cubicBezTo>
                    <a:cubicBezTo>
                      <a:pt x="224697" y="101131"/>
                      <a:pt x="291467" y="96749"/>
                      <a:pt x="295373" y="106750"/>
                    </a:cubicBezTo>
                    <a:cubicBezTo>
                      <a:pt x="302231" y="115132"/>
                      <a:pt x="241747" y="153709"/>
                      <a:pt x="214982" y="177235"/>
                    </a:cubicBezTo>
                    <a:cubicBezTo>
                      <a:pt x="223268" y="211716"/>
                      <a:pt x="248129" y="273819"/>
                      <a:pt x="239747" y="280677"/>
                    </a:cubicBezTo>
                    <a:cubicBezTo>
                      <a:pt x="233936" y="289821"/>
                      <a:pt x="178501" y="244196"/>
                      <a:pt x="147925" y="226003"/>
                    </a:cubicBezTo>
                    <a:cubicBezTo>
                      <a:pt x="117731" y="244482"/>
                      <a:pt x="66296" y="287344"/>
                      <a:pt x="57248" y="281534"/>
                    </a:cubicBezTo>
                    <a:cubicBezTo>
                      <a:pt x="46770" y="278867"/>
                      <a:pt x="72964" y="212002"/>
                      <a:pt x="80870" y="177331"/>
                    </a:cubicBezTo>
                    <a:cubicBezTo>
                      <a:pt x="53914" y="154280"/>
                      <a:pt x="-2665" y="118657"/>
                      <a:pt x="98" y="108179"/>
                    </a:cubicBezTo>
                    <a:cubicBezTo>
                      <a:pt x="-569" y="97416"/>
                      <a:pt x="71059" y="101702"/>
                      <a:pt x="106492" y="98464"/>
                    </a:cubicBezTo>
                    <a:cubicBezTo>
                      <a:pt x="120017" y="65698"/>
                      <a:pt x="136400" y="737"/>
                      <a:pt x="147164" y="166"/>
                    </a:cubicBezTo>
                    <a:close/>
                  </a:path>
                </a:pathLst>
              </a:custGeom>
              <a:solidFill>
                <a:srgbClr val="D9E5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202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E5A74E4-189A-98DA-FF81-55B1D2803EED}"/>
              </a:ext>
            </a:extLst>
          </p:cNvPr>
          <p:cNvGrpSpPr/>
          <p:nvPr/>
        </p:nvGrpSpPr>
        <p:grpSpPr>
          <a:xfrm>
            <a:off x="1578202" y="1498677"/>
            <a:ext cx="2350919" cy="4093093"/>
            <a:chOff x="1157287" y="947982"/>
            <a:chExt cx="1821941" cy="317211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84A9D12-0CF3-56F6-3984-627C05498462}"/>
                </a:ext>
              </a:extLst>
            </p:cNvPr>
            <p:cNvSpPr/>
            <p:nvPr/>
          </p:nvSpPr>
          <p:spPr>
            <a:xfrm>
              <a:off x="1706117" y="2022307"/>
              <a:ext cx="1140237" cy="1906524"/>
            </a:xfrm>
            <a:custGeom>
              <a:avLst/>
              <a:gdLst>
                <a:gd name="connsiteX0" fmla="*/ 1140238 w 1140237"/>
                <a:gd name="connsiteY0" fmla="*/ 1724787 h 1906524"/>
                <a:gd name="connsiteX1" fmla="*/ 711899 w 1140237"/>
                <a:gd name="connsiteY1" fmla="*/ 1487710 h 1906524"/>
                <a:gd name="connsiteX2" fmla="*/ 462153 w 1140237"/>
                <a:gd name="connsiteY2" fmla="*/ 1906524 h 1906524"/>
                <a:gd name="connsiteX3" fmla="*/ 0 w 1140237"/>
                <a:gd name="connsiteY3" fmla="*/ 181737 h 1906524"/>
                <a:gd name="connsiteX4" fmla="*/ 678085 w 1140237"/>
                <a:gd name="connsiteY4" fmla="*/ 0 h 190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237" h="1906524">
                  <a:moveTo>
                    <a:pt x="1140238" y="1724787"/>
                  </a:moveTo>
                  <a:lnTo>
                    <a:pt x="711899" y="1487710"/>
                  </a:lnTo>
                  <a:lnTo>
                    <a:pt x="462153" y="1906524"/>
                  </a:lnTo>
                  <a:lnTo>
                    <a:pt x="0" y="181737"/>
                  </a:lnTo>
                  <a:lnTo>
                    <a:pt x="678085" y="0"/>
                  </a:lnTo>
                  <a:close/>
                </a:path>
              </a:pathLst>
            </a:custGeom>
            <a:gradFill>
              <a:gsLst>
                <a:gs pos="0">
                  <a:srgbClr val="D70E1D"/>
                </a:gs>
                <a:gs pos="44240">
                  <a:srgbClr val="DF373D"/>
                </a:gs>
                <a:gs pos="100000">
                  <a:srgbClr val="6D1517"/>
                </a:gs>
              </a:gsLst>
              <a:lin ang="158405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2C35582-FF9E-7043-5DAC-1FAC590F7BDC}"/>
                </a:ext>
              </a:extLst>
            </p:cNvPr>
            <p:cNvSpPr/>
            <p:nvPr/>
          </p:nvSpPr>
          <p:spPr>
            <a:xfrm>
              <a:off x="2206275" y="2042040"/>
              <a:ext cx="547459" cy="1653791"/>
            </a:xfrm>
            <a:custGeom>
              <a:avLst/>
              <a:gdLst>
                <a:gd name="connsiteX0" fmla="*/ 104303 w 547459"/>
                <a:gd name="connsiteY0" fmla="*/ 0 h 1653791"/>
                <a:gd name="connsiteX1" fmla="*/ 547459 w 547459"/>
                <a:gd name="connsiteY1" fmla="*/ 1653791 h 1653791"/>
                <a:gd name="connsiteX2" fmla="*/ 416214 w 547459"/>
                <a:gd name="connsiteY2" fmla="*/ 1581150 h 1653791"/>
                <a:gd name="connsiteX3" fmla="*/ 0 w 547459"/>
                <a:gd name="connsiteY3" fmla="*/ 27989 h 1653791"/>
                <a:gd name="connsiteX4" fmla="*/ 70262 w 547459"/>
                <a:gd name="connsiteY4" fmla="*/ 9124 h 1653791"/>
                <a:gd name="connsiteX5" fmla="*/ 104303 w 547459"/>
                <a:gd name="connsiteY5" fmla="*/ 0 h 16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7459" h="1653791">
                  <a:moveTo>
                    <a:pt x="104303" y="0"/>
                  </a:moveTo>
                  <a:lnTo>
                    <a:pt x="547459" y="1653791"/>
                  </a:lnTo>
                  <a:lnTo>
                    <a:pt x="416214" y="1581150"/>
                  </a:lnTo>
                  <a:lnTo>
                    <a:pt x="0" y="27989"/>
                  </a:lnTo>
                  <a:lnTo>
                    <a:pt x="70262" y="9124"/>
                  </a:lnTo>
                  <a:lnTo>
                    <a:pt x="104303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781249A-7DC1-181A-10F5-2B0CCFACABEE}"/>
                </a:ext>
              </a:extLst>
            </p:cNvPr>
            <p:cNvSpPr/>
            <p:nvPr/>
          </p:nvSpPr>
          <p:spPr>
            <a:xfrm>
              <a:off x="1779745" y="2156356"/>
              <a:ext cx="520128" cy="1681219"/>
            </a:xfrm>
            <a:custGeom>
              <a:avLst/>
              <a:gdLst>
                <a:gd name="connsiteX0" fmla="*/ 104307 w 520128"/>
                <a:gd name="connsiteY0" fmla="*/ 0 h 1681219"/>
                <a:gd name="connsiteX1" fmla="*/ 520128 w 520128"/>
                <a:gd name="connsiteY1" fmla="*/ 1551784 h 1681219"/>
                <a:gd name="connsiteX2" fmla="*/ 442943 w 520128"/>
                <a:gd name="connsiteY2" fmla="*/ 1681219 h 1681219"/>
                <a:gd name="connsiteX3" fmla="*/ 0 w 520128"/>
                <a:gd name="connsiteY3" fmla="*/ 27973 h 1681219"/>
                <a:gd name="connsiteX4" fmla="*/ 36111 w 520128"/>
                <a:gd name="connsiteY4" fmla="*/ 18277 h 1681219"/>
                <a:gd name="connsiteX5" fmla="*/ 104307 w 520128"/>
                <a:gd name="connsiteY5" fmla="*/ 0 h 168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128" h="1681219">
                  <a:moveTo>
                    <a:pt x="104307" y="0"/>
                  </a:moveTo>
                  <a:lnTo>
                    <a:pt x="520128" y="1551784"/>
                  </a:lnTo>
                  <a:lnTo>
                    <a:pt x="442943" y="1681219"/>
                  </a:lnTo>
                  <a:lnTo>
                    <a:pt x="0" y="27973"/>
                  </a:lnTo>
                  <a:lnTo>
                    <a:pt x="36111" y="18277"/>
                  </a:lnTo>
                  <a:lnTo>
                    <a:pt x="104307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C06437E-4A7B-FD97-8F16-E0818D04ABB3}"/>
                </a:ext>
              </a:extLst>
            </p:cNvPr>
            <p:cNvSpPr/>
            <p:nvPr/>
          </p:nvSpPr>
          <p:spPr>
            <a:xfrm>
              <a:off x="2276537" y="2042025"/>
              <a:ext cx="34041" cy="9139"/>
            </a:xfrm>
            <a:custGeom>
              <a:avLst/>
              <a:gdLst>
                <a:gd name="connsiteX0" fmla="*/ 34037 w 34041"/>
                <a:gd name="connsiteY0" fmla="*/ 0 h 9139"/>
                <a:gd name="connsiteX1" fmla="*/ 34041 w 34041"/>
                <a:gd name="connsiteY1" fmla="*/ 15 h 9139"/>
                <a:gd name="connsiteX2" fmla="*/ 0 w 34041"/>
                <a:gd name="connsiteY2" fmla="*/ 9139 h 9139"/>
                <a:gd name="connsiteX3" fmla="*/ 34037 w 34041"/>
                <a:gd name="connsiteY3" fmla="*/ 0 h 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41" h="9139">
                  <a:moveTo>
                    <a:pt x="34037" y="0"/>
                  </a:moveTo>
                  <a:lnTo>
                    <a:pt x="34041" y="15"/>
                  </a:lnTo>
                  <a:lnTo>
                    <a:pt x="0" y="9139"/>
                  </a:lnTo>
                  <a:lnTo>
                    <a:pt x="34037" y="0"/>
                  </a:lnTo>
                  <a:close/>
                </a:path>
              </a:pathLst>
            </a:custGeom>
            <a:gradFill>
              <a:gsLst>
                <a:gs pos="0">
                  <a:srgbClr val="D70E1D"/>
                </a:gs>
                <a:gs pos="44240">
                  <a:srgbClr val="DF373D"/>
                </a:gs>
                <a:gs pos="100000">
                  <a:srgbClr val="6D1517"/>
                </a:gs>
              </a:gsLst>
              <a:lin ang="158405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5D056E7-E3C5-B717-EF1D-885A3C4896B9}"/>
                </a:ext>
              </a:extLst>
            </p:cNvPr>
            <p:cNvSpPr/>
            <p:nvPr/>
          </p:nvSpPr>
          <p:spPr>
            <a:xfrm>
              <a:off x="1884052" y="2051163"/>
              <a:ext cx="738437" cy="1656976"/>
            </a:xfrm>
            <a:custGeom>
              <a:avLst/>
              <a:gdLst>
                <a:gd name="connsiteX0" fmla="*/ 392485 w 738437"/>
                <a:gd name="connsiteY0" fmla="*/ 0 h 1656976"/>
                <a:gd name="connsiteX1" fmla="*/ 322223 w 738437"/>
                <a:gd name="connsiteY1" fmla="*/ 18865 h 1656976"/>
                <a:gd name="connsiteX2" fmla="*/ 738437 w 738437"/>
                <a:gd name="connsiteY2" fmla="*/ 1572026 h 1656976"/>
                <a:gd name="connsiteX3" fmla="*/ 533964 w 738437"/>
                <a:gd name="connsiteY3" fmla="*/ 1458854 h 1656976"/>
                <a:gd name="connsiteX4" fmla="*/ 415821 w 738437"/>
                <a:gd name="connsiteY4" fmla="*/ 1656976 h 1656976"/>
                <a:gd name="connsiteX5" fmla="*/ 0 w 738437"/>
                <a:gd name="connsiteY5" fmla="*/ 105192 h 1656976"/>
                <a:gd name="connsiteX6" fmla="*/ 392485 w 738437"/>
                <a:gd name="connsiteY6" fmla="*/ 0 h 165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437" h="1656976">
                  <a:moveTo>
                    <a:pt x="392485" y="0"/>
                  </a:moveTo>
                  <a:lnTo>
                    <a:pt x="322223" y="18865"/>
                  </a:lnTo>
                  <a:lnTo>
                    <a:pt x="738437" y="1572026"/>
                  </a:lnTo>
                  <a:lnTo>
                    <a:pt x="533964" y="1458854"/>
                  </a:lnTo>
                  <a:lnTo>
                    <a:pt x="415821" y="1656976"/>
                  </a:lnTo>
                  <a:lnTo>
                    <a:pt x="0" y="105192"/>
                  </a:lnTo>
                  <a:lnTo>
                    <a:pt x="392485" y="0"/>
                  </a:lnTo>
                  <a:close/>
                </a:path>
              </a:pathLst>
            </a:custGeom>
            <a:gradFill>
              <a:gsLst>
                <a:gs pos="0">
                  <a:srgbClr val="D70E1D"/>
                </a:gs>
                <a:gs pos="44240">
                  <a:srgbClr val="DF373D"/>
                </a:gs>
                <a:gs pos="100000">
                  <a:srgbClr val="6D1517"/>
                </a:gs>
              </a:gsLst>
              <a:lin ang="158405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1815DF5-1370-B276-5580-FC19630B87AD}"/>
                </a:ext>
              </a:extLst>
            </p:cNvPr>
            <p:cNvSpPr/>
            <p:nvPr/>
          </p:nvSpPr>
          <p:spPr>
            <a:xfrm>
              <a:off x="1815856" y="2156324"/>
              <a:ext cx="68196" cy="18308"/>
            </a:xfrm>
            <a:custGeom>
              <a:avLst/>
              <a:gdLst>
                <a:gd name="connsiteX0" fmla="*/ 68188 w 68196"/>
                <a:gd name="connsiteY0" fmla="*/ 0 h 18308"/>
                <a:gd name="connsiteX1" fmla="*/ 68196 w 68196"/>
                <a:gd name="connsiteY1" fmla="*/ 31 h 18308"/>
                <a:gd name="connsiteX2" fmla="*/ 0 w 68196"/>
                <a:gd name="connsiteY2" fmla="*/ 18308 h 18308"/>
                <a:gd name="connsiteX3" fmla="*/ 68188 w 68196"/>
                <a:gd name="connsiteY3" fmla="*/ 0 h 1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96" h="18308">
                  <a:moveTo>
                    <a:pt x="68188" y="0"/>
                  </a:moveTo>
                  <a:lnTo>
                    <a:pt x="68196" y="31"/>
                  </a:lnTo>
                  <a:lnTo>
                    <a:pt x="0" y="18308"/>
                  </a:lnTo>
                  <a:lnTo>
                    <a:pt x="68188" y="0"/>
                  </a:lnTo>
                  <a:close/>
                </a:path>
              </a:pathLst>
            </a:custGeom>
            <a:gradFill>
              <a:gsLst>
                <a:gs pos="0">
                  <a:srgbClr val="D70E1D"/>
                </a:gs>
                <a:gs pos="44240">
                  <a:srgbClr val="DF373D"/>
                </a:gs>
                <a:gs pos="100000">
                  <a:srgbClr val="6D1517"/>
                </a:gs>
              </a:gsLst>
              <a:lin ang="158405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624F8B1-7438-8C89-7E69-95FE18A830DD}"/>
                </a:ext>
              </a:extLst>
            </p:cNvPr>
            <p:cNvSpPr/>
            <p:nvPr/>
          </p:nvSpPr>
          <p:spPr>
            <a:xfrm>
              <a:off x="1215865" y="2213664"/>
              <a:ext cx="1140237" cy="1906428"/>
            </a:xfrm>
            <a:custGeom>
              <a:avLst/>
              <a:gdLst>
                <a:gd name="connsiteX0" fmla="*/ 678085 w 1140237"/>
                <a:gd name="connsiteY0" fmla="*/ 1906429 h 1906428"/>
                <a:gd name="connsiteX1" fmla="*/ 425672 w 1140237"/>
                <a:gd name="connsiteY1" fmla="*/ 1487043 h 1906428"/>
                <a:gd name="connsiteX2" fmla="*/ 0 w 1140237"/>
                <a:gd name="connsiteY2" fmla="*/ 1724787 h 1906428"/>
                <a:gd name="connsiteX3" fmla="*/ 462153 w 1140237"/>
                <a:gd name="connsiteY3" fmla="*/ 0 h 1906428"/>
                <a:gd name="connsiteX4" fmla="*/ 1140238 w 1140237"/>
                <a:gd name="connsiteY4" fmla="*/ 181642 h 190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237" h="1906428">
                  <a:moveTo>
                    <a:pt x="678085" y="1906429"/>
                  </a:moveTo>
                  <a:lnTo>
                    <a:pt x="425672" y="1487043"/>
                  </a:lnTo>
                  <a:lnTo>
                    <a:pt x="0" y="1724787"/>
                  </a:lnTo>
                  <a:lnTo>
                    <a:pt x="462153" y="0"/>
                  </a:lnTo>
                  <a:lnTo>
                    <a:pt x="1140238" y="181642"/>
                  </a:lnTo>
                  <a:close/>
                </a:path>
              </a:pathLst>
            </a:custGeom>
            <a:gradFill>
              <a:gsLst>
                <a:gs pos="0">
                  <a:srgbClr val="D70E1D"/>
                </a:gs>
                <a:gs pos="44240">
                  <a:srgbClr val="DF373D"/>
                </a:gs>
                <a:gs pos="100000">
                  <a:srgbClr val="6D1517"/>
                </a:gs>
              </a:gsLst>
              <a:lin ang="176404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E303DD7-B460-5557-0438-14F5FB3B717F}"/>
                </a:ext>
              </a:extLst>
            </p:cNvPr>
            <p:cNvSpPr/>
            <p:nvPr/>
          </p:nvSpPr>
          <p:spPr>
            <a:xfrm>
              <a:off x="1308634" y="2233387"/>
              <a:ext cx="547303" cy="1653251"/>
            </a:xfrm>
            <a:custGeom>
              <a:avLst/>
              <a:gdLst>
                <a:gd name="connsiteX0" fmla="*/ 443011 w 547303"/>
                <a:gd name="connsiteY0" fmla="*/ 0 h 1653251"/>
                <a:gd name="connsiteX1" fmla="*/ 547303 w 547303"/>
                <a:gd name="connsiteY1" fmla="*/ 27937 h 1653251"/>
                <a:gd name="connsiteX2" fmla="*/ 131551 w 547303"/>
                <a:gd name="connsiteY2" fmla="*/ 1579778 h 1653251"/>
                <a:gd name="connsiteX3" fmla="*/ 0 w 547303"/>
                <a:gd name="connsiteY3" fmla="*/ 1653251 h 1653251"/>
                <a:gd name="connsiteX4" fmla="*/ 443011 w 547303"/>
                <a:gd name="connsiteY4" fmla="*/ 0 h 165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03" h="1653251">
                  <a:moveTo>
                    <a:pt x="443011" y="0"/>
                  </a:moveTo>
                  <a:lnTo>
                    <a:pt x="547303" y="27937"/>
                  </a:lnTo>
                  <a:lnTo>
                    <a:pt x="131551" y="1579778"/>
                  </a:lnTo>
                  <a:lnTo>
                    <a:pt x="0" y="1653251"/>
                  </a:lnTo>
                  <a:lnTo>
                    <a:pt x="443011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44A3683-2423-09FC-57CD-26C4A9ED848D}"/>
                </a:ext>
              </a:extLst>
            </p:cNvPr>
            <p:cNvSpPr/>
            <p:nvPr/>
          </p:nvSpPr>
          <p:spPr>
            <a:xfrm>
              <a:off x="1762030" y="2347681"/>
              <a:ext cx="520535" cy="1681769"/>
            </a:xfrm>
            <a:custGeom>
              <a:avLst/>
              <a:gdLst>
                <a:gd name="connsiteX0" fmla="*/ 416146 w 520535"/>
                <a:gd name="connsiteY0" fmla="*/ 0 h 1681769"/>
                <a:gd name="connsiteX1" fmla="*/ 484813 w 520535"/>
                <a:gd name="connsiteY1" fmla="*/ 18357 h 1681769"/>
                <a:gd name="connsiteX2" fmla="*/ 520535 w 520535"/>
                <a:gd name="connsiteY2" fmla="*/ 27926 h 1681769"/>
                <a:gd name="connsiteX3" fmla="*/ 77366 w 520535"/>
                <a:gd name="connsiteY3" fmla="*/ 1681769 h 1681769"/>
                <a:gd name="connsiteX4" fmla="*/ 0 w 520535"/>
                <a:gd name="connsiteY4" fmla="*/ 1553227 h 1681769"/>
                <a:gd name="connsiteX5" fmla="*/ 416146 w 520535"/>
                <a:gd name="connsiteY5" fmla="*/ 0 h 168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535" h="1681769">
                  <a:moveTo>
                    <a:pt x="416146" y="0"/>
                  </a:moveTo>
                  <a:lnTo>
                    <a:pt x="484813" y="18357"/>
                  </a:lnTo>
                  <a:lnTo>
                    <a:pt x="520535" y="27926"/>
                  </a:lnTo>
                  <a:lnTo>
                    <a:pt x="77366" y="1681769"/>
                  </a:lnTo>
                  <a:lnTo>
                    <a:pt x="0" y="1553227"/>
                  </a:lnTo>
                  <a:lnTo>
                    <a:pt x="416146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093914A-DEBA-F470-CAE0-3B21C293187F}"/>
                </a:ext>
              </a:extLst>
            </p:cNvPr>
            <p:cNvSpPr/>
            <p:nvPr/>
          </p:nvSpPr>
          <p:spPr>
            <a:xfrm>
              <a:off x="1751645" y="2233381"/>
              <a:ext cx="104301" cy="27943"/>
            </a:xfrm>
            <a:custGeom>
              <a:avLst/>
              <a:gdLst>
                <a:gd name="connsiteX0" fmla="*/ 2 w 104301"/>
                <a:gd name="connsiteY0" fmla="*/ 0 h 27943"/>
                <a:gd name="connsiteX1" fmla="*/ 104301 w 104301"/>
                <a:gd name="connsiteY1" fmla="*/ 27908 h 27943"/>
                <a:gd name="connsiteX2" fmla="*/ 104292 w 104301"/>
                <a:gd name="connsiteY2" fmla="*/ 27943 h 27943"/>
                <a:gd name="connsiteX3" fmla="*/ 0 w 104301"/>
                <a:gd name="connsiteY3" fmla="*/ 6 h 27943"/>
                <a:gd name="connsiteX4" fmla="*/ 2 w 104301"/>
                <a:gd name="connsiteY4" fmla="*/ 0 h 2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01" h="27943">
                  <a:moveTo>
                    <a:pt x="2" y="0"/>
                  </a:moveTo>
                  <a:lnTo>
                    <a:pt x="104301" y="27908"/>
                  </a:lnTo>
                  <a:lnTo>
                    <a:pt x="104292" y="27943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D7112FE-2FF2-0758-4464-52EFCDB49F66}"/>
                </a:ext>
              </a:extLst>
            </p:cNvPr>
            <p:cNvSpPr/>
            <p:nvPr/>
          </p:nvSpPr>
          <p:spPr>
            <a:xfrm>
              <a:off x="2246843" y="2366038"/>
              <a:ext cx="35727" cy="9569"/>
            </a:xfrm>
            <a:custGeom>
              <a:avLst/>
              <a:gdLst>
                <a:gd name="connsiteX0" fmla="*/ 0 w 35727"/>
                <a:gd name="connsiteY0" fmla="*/ 0 h 9569"/>
                <a:gd name="connsiteX1" fmla="*/ 35727 w 35727"/>
                <a:gd name="connsiteY1" fmla="*/ 9551 h 9569"/>
                <a:gd name="connsiteX2" fmla="*/ 35722 w 35727"/>
                <a:gd name="connsiteY2" fmla="*/ 9569 h 9569"/>
                <a:gd name="connsiteX3" fmla="*/ 0 w 35727"/>
                <a:gd name="connsiteY3" fmla="*/ 0 h 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7" h="9569">
                  <a:moveTo>
                    <a:pt x="0" y="0"/>
                  </a:moveTo>
                  <a:lnTo>
                    <a:pt x="35727" y="9551"/>
                  </a:lnTo>
                  <a:lnTo>
                    <a:pt x="35722" y="95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ABB6E"/>
                </a:gs>
                <a:gs pos="44240">
                  <a:srgbClr val="F4E794"/>
                </a:gs>
                <a:gs pos="100000">
                  <a:srgbClr val="866D1D"/>
                </a:gs>
              </a:gsLst>
              <a:lin ang="176404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4">
              <a:extLst>
                <a:ext uri="{FF2B5EF4-FFF2-40B4-BE49-F238E27FC236}">
                  <a16:creationId xmlns:a16="http://schemas.microsoft.com/office/drawing/2014/main" id="{CE4D4246-A1A0-1221-FC55-2EFC2AA02545}"/>
                </a:ext>
              </a:extLst>
            </p:cNvPr>
            <p:cNvGrpSpPr/>
            <p:nvPr/>
          </p:nvGrpSpPr>
          <p:grpSpPr>
            <a:xfrm>
              <a:off x="1157287" y="947982"/>
              <a:ext cx="1821941" cy="1822132"/>
              <a:chOff x="1414462" y="1094041"/>
              <a:chExt cx="1821941" cy="182213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9631E92-92ED-D8B9-710B-9A0860BF48FB}"/>
                  </a:ext>
                </a:extLst>
              </p:cNvPr>
              <p:cNvSpPr/>
              <p:nvPr/>
            </p:nvSpPr>
            <p:spPr>
              <a:xfrm>
                <a:off x="1414462" y="1094041"/>
                <a:ext cx="1821941" cy="1822132"/>
              </a:xfrm>
              <a:custGeom>
                <a:avLst/>
                <a:gdLst>
                  <a:gd name="connsiteX0" fmla="*/ 1821942 w 1821941"/>
                  <a:gd name="connsiteY0" fmla="*/ 911257 h 1822132"/>
                  <a:gd name="connsiteX1" fmla="*/ 1748314 w 1821941"/>
                  <a:gd name="connsiteY1" fmla="*/ 985171 h 1822132"/>
                  <a:gd name="connsiteX2" fmla="*/ 1687354 w 1821941"/>
                  <a:gd name="connsiteY2" fmla="*/ 1034225 h 1822132"/>
                  <a:gd name="connsiteX3" fmla="*/ 1686973 w 1821941"/>
                  <a:gd name="connsiteY3" fmla="*/ 1038892 h 1822132"/>
                  <a:gd name="connsiteX4" fmla="*/ 1730216 w 1821941"/>
                  <a:gd name="connsiteY4" fmla="*/ 1099661 h 1822132"/>
                  <a:gd name="connsiteX5" fmla="*/ 1780032 w 1821941"/>
                  <a:gd name="connsiteY5" fmla="*/ 1176242 h 1822132"/>
                  <a:gd name="connsiteX6" fmla="*/ 1780032 w 1821941"/>
                  <a:gd name="connsiteY6" fmla="*/ 1176242 h 1822132"/>
                  <a:gd name="connsiteX7" fmla="*/ 1777365 w 1821941"/>
                  <a:gd name="connsiteY7" fmla="*/ 1192721 h 1822132"/>
                  <a:gd name="connsiteX8" fmla="*/ 1684496 w 1821941"/>
                  <a:gd name="connsiteY8" fmla="*/ 1240346 h 1822132"/>
                  <a:gd name="connsiteX9" fmla="*/ 1611344 w 1821941"/>
                  <a:gd name="connsiteY9" fmla="*/ 1268063 h 1822132"/>
                  <a:gd name="connsiteX10" fmla="*/ 1608011 w 1821941"/>
                  <a:gd name="connsiteY10" fmla="*/ 1282541 h 1822132"/>
                  <a:gd name="connsiteX11" fmla="*/ 1631823 w 1821941"/>
                  <a:gd name="connsiteY11" fmla="*/ 1343597 h 1822132"/>
                  <a:gd name="connsiteX12" fmla="*/ 1658112 w 1821941"/>
                  <a:gd name="connsiteY12" fmla="*/ 1414748 h 1822132"/>
                  <a:gd name="connsiteX13" fmla="*/ 1647920 w 1821941"/>
                  <a:gd name="connsiteY13" fmla="*/ 1446657 h 1822132"/>
                  <a:gd name="connsiteX14" fmla="*/ 1544860 w 1821941"/>
                  <a:gd name="connsiteY14" fmla="*/ 1463231 h 1822132"/>
                  <a:gd name="connsiteX15" fmla="*/ 1466755 w 1821941"/>
                  <a:gd name="connsiteY15" fmla="*/ 1467041 h 1822132"/>
                  <a:gd name="connsiteX16" fmla="*/ 1456658 w 1821941"/>
                  <a:gd name="connsiteY16" fmla="*/ 1498187 h 1822132"/>
                  <a:gd name="connsiteX17" fmla="*/ 1462945 w 1821941"/>
                  <a:gd name="connsiteY17" fmla="*/ 1545146 h 1822132"/>
                  <a:gd name="connsiteX18" fmla="*/ 1469517 w 1821941"/>
                  <a:gd name="connsiteY18" fmla="*/ 1595723 h 1822132"/>
                  <a:gd name="connsiteX19" fmla="*/ 1446371 w 1821941"/>
                  <a:gd name="connsiteY19" fmla="*/ 1648111 h 1822132"/>
                  <a:gd name="connsiteX20" fmla="*/ 1343311 w 1821941"/>
                  <a:gd name="connsiteY20" fmla="*/ 1632014 h 1822132"/>
                  <a:gd name="connsiteX21" fmla="*/ 1267873 w 1821941"/>
                  <a:gd name="connsiteY21" fmla="*/ 1611535 h 1822132"/>
                  <a:gd name="connsiteX22" fmla="*/ 1240060 w 1821941"/>
                  <a:gd name="connsiteY22" fmla="*/ 1684687 h 1822132"/>
                  <a:gd name="connsiteX23" fmla="*/ 1192435 w 1821941"/>
                  <a:gd name="connsiteY23" fmla="*/ 1777556 h 1822132"/>
                  <a:gd name="connsiteX24" fmla="*/ 1099376 w 1821941"/>
                  <a:gd name="connsiteY24" fmla="*/ 1730407 h 1822132"/>
                  <a:gd name="connsiteX25" fmla="*/ 1033939 w 1821941"/>
                  <a:gd name="connsiteY25" fmla="*/ 1687544 h 1822132"/>
                  <a:gd name="connsiteX26" fmla="*/ 984885 w 1821941"/>
                  <a:gd name="connsiteY26" fmla="*/ 1748504 h 1822132"/>
                  <a:gd name="connsiteX27" fmla="*/ 910971 w 1821941"/>
                  <a:gd name="connsiteY27" fmla="*/ 1822133 h 1822132"/>
                  <a:gd name="connsiteX28" fmla="*/ 837057 w 1821941"/>
                  <a:gd name="connsiteY28" fmla="*/ 1748504 h 1822132"/>
                  <a:gd name="connsiteX29" fmla="*/ 788003 w 1821941"/>
                  <a:gd name="connsiteY29" fmla="*/ 1687544 h 1822132"/>
                  <a:gd name="connsiteX30" fmla="*/ 722567 w 1821941"/>
                  <a:gd name="connsiteY30" fmla="*/ 1730407 h 1822132"/>
                  <a:gd name="connsiteX31" fmla="*/ 629507 w 1821941"/>
                  <a:gd name="connsiteY31" fmla="*/ 1777556 h 1822132"/>
                  <a:gd name="connsiteX32" fmla="*/ 581882 w 1821941"/>
                  <a:gd name="connsiteY32" fmla="*/ 1684687 h 1822132"/>
                  <a:gd name="connsiteX33" fmla="*/ 554069 w 1821941"/>
                  <a:gd name="connsiteY33" fmla="*/ 1611535 h 1822132"/>
                  <a:gd name="connsiteX34" fmla="*/ 478631 w 1821941"/>
                  <a:gd name="connsiteY34" fmla="*/ 1632014 h 1822132"/>
                  <a:gd name="connsiteX35" fmla="*/ 375571 w 1821941"/>
                  <a:gd name="connsiteY35" fmla="*/ 1648111 h 1822132"/>
                  <a:gd name="connsiteX36" fmla="*/ 352425 w 1821941"/>
                  <a:gd name="connsiteY36" fmla="*/ 1595723 h 1822132"/>
                  <a:gd name="connsiteX37" fmla="*/ 358997 w 1821941"/>
                  <a:gd name="connsiteY37" fmla="*/ 1545146 h 1822132"/>
                  <a:gd name="connsiteX38" fmla="*/ 365284 w 1821941"/>
                  <a:gd name="connsiteY38" fmla="*/ 1498187 h 1822132"/>
                  <a:gd name="connsiteX39" fmla="*/ 355187 w 1821941"/>
                  <a:gd name="connsiteY39" fmla="*/ 1467041 h 1822132"/>
                  <a:gd name="connsiteX40" fmla="*/ 277082 w 1821941"/>
                  <a:gd name="connsiteY40" fmla="*/ 1463231 h 1822132"/>
                  <a:gd name="connsiteX41" fmla="*/ 174022 w 1821941"/>
                  <a:gd name="connsiteY41" fmla="*/ 1446657 h 1822132"/>
                  <a:gd name="connsiteX42" fmla="*/ 163830 w 1821941"/>
                  <a:gd name="connsiteY42" fmla="*/ 1414748 h 1822132"/>
                  <a:gd name="connsiteX43" fmla="*/ 190119 w 1821941"/>
                  <a:gd name="connsiteY43" fmla="*/ 1343597 h 1822132"/>
                  <a:gd name="connsiteX44" fmla="*/ 213931 w 1821941"/>
                  <a:gd name="connsiteY44" fmla="*/ 1282541 h 1822132"/>
                  <a:gd name="connsiteX45" fmla="*/ 210598 w 1821941"/>
                  <a:gd name="connsiteY45" fmla="*/ 1268063 h 1822132"/>
                  <a:gd name="connsiteX46" fmla="*/ 137446 w 1821941"/>
                  <a:gd name="connsiteY46" fmla="*/ 1240346 h 1822132"/>
                  <a:gd name="connsiteX47" fmla="*/ 44577 w 1821941"/>
                  <a:gd name="connsiteY47" fmla="*/ 1192721 h 1822132"/>
                  <a:gd name="connsiteX48" fmla="*/ 41910 w 1821941"/>
                  <a:gd name="connsiteY48" fmla="*/ 1176242 h 1822132"/>
                  <a:gd name="connsiteX49" fmla="*/ 91726 w 1821941"/>
                  <a:gd name="connsiteY49" fmla="*/ 1099566 h 1822132"/>
                  <a:gd name="connsiteX50" fmla="*/ 134969 w 1821941"/>
                  <a:gd name="connsiteY50" fmla="*/ 1038797 h 1822132"/>
                  <a:gd name="connsiteX51" fmla="*/ 134969 w 1821941"/>
                  <a:gd name="connsiteY51" fmla="*/ 1038797 h 1822132"/>
                  <a:gd name="connsiteX52" fmla="*/ 134588 w 1821941"/>
                  <a:gd name="connsiteY52" fmla="*/ 1034129 h 1822132"/>
                  <a:gd name="connsiteX53" fmla="*/ 73628 w 1821941"/>
                  <a:gd name="connsiteY53" fmla="*/ 985076 h 1822132"/>
                  <a:gd name="connsiteX54" fmla="*/ 0 w 1821941"/>
                  <a:gd name="connsiteY54" fmla="*/ 911161 h 1822132"/>
                  <a:gd name="connsiteX55" fmla="*/ 73628 w 1821941"/>
                  <a:gd name="connsiteY55" fmla="*/ 837248 h 1822132"/>
                  <a:gd name="connsiteX56" fmla="*/ 134588 w 1821941"/>
                  <a:gd name="connsiteY56" fmla="*/ 788194 h 1822132"/>
                  <a:gd name="connsiteX57" fmla="*/ 134969 w 1821941"/>
                  <a:gd name="connsiteY57" fmla="*/ 783527 h 1822132"/>
                  <a:gd name="connsiteX58" fmla="*/ 91726 w 1821941"/>
                  <a:gd name="connsiteY58" fmla="*/ 722757 h 1822132"/>
                  <a:gd name="connsiteX59" fmla="*/ 41910 w 1821941"/>
                  <a:gd name="connsiteY59" fmla="*/ 646081 h 1822132"/>
                  <a:gd name="connsiteX60" fmla="*/ 44577 w 1821941"/>
                  <a:gd name="connsiteY60" fmla="*/ 629603 h 1822132"/>
                  <a:gd name="connsiteX61" fmla="*/ 137446 w 1821941"/>
                  <a:gd name="connsiteY61" fmla="*/ 581978 h 1822132"/>
                  <a:gd name="connsiteX62" fmla="*/ 210598 w 1821941"/>
                  <a:gd name="connsiteY62" fmla="*/ 554165 h 1822132"/>
                  <a:gd name="connsiteX63" fmla="*/ 213931 w 1821941"/>
                  <a:gd name="connsiteY63" fmla="*/ 539686 h 1822132"/>
                  <a:gd name="connsiteX64" fmla="*/ 190119 w 1821941"/>
                  <a:gd name="connsiteY64" fmla="*/ 478631 h 1822132"/>
                  <a:gd name="connsiteX65" fmla="*/ 163830 w 1821941"/>
                  <a:gd name="connsiteY65" fmla="*/ 407480 h 1822132"/>
                  <a:gd name="connsiteX66" fmla="*/ 174022 w 1821941"/>
                  <a:gd name="connsiteY66" fmla="*/ 375571 h 1822132"/>
                  <a:gd name="connsiteX67" fmla="*/ 277082 w 1821941"/>
                  <a:gd name="connsiteY67" fmla="*/ 358997 h 1822132"/>
                  <a:gd name="connsiteX68" fmla="*/ 355187 w 1821941"/>
                  <a:gd name="connsiteY68" fmla="*/ 355187 h 1822132"/>
                  <a:gd name="connsiteX69" fmla="*/ 365284 w 1821941"/>
                  <a:gd name="connsiteY69" fmla="*/ 323945 h 1822132"/>
                  <a:gd name="connsiteX70" fmla="*/ 358997 w 1821941"/>
                  <a:gd name="connsiteY70" fmla="*/ 276987 h 1822132"/>
                  <a:gd name="connsiteX71" fmla="*/ 352425 w 1821941"/>
                  <a:gd name="connsiteY71" fmla="*/ 226409 h 1822132"/>
                  <a:gd name="connsiteX72" fmla="*/ 375571 w 1821941"/>
                  <a:gd name="connsiteY72" fmla="*/ 174022 h 1822132"/>
                  <a:gd name="connsiteX73" fmla="*/ 478631 w 1821941"/>
                  <a:gd name="connsiteY73" fmla="*/ 190119 h 1822132"/>
                  <a:gd name="connsiteX74" fmla="*/ 554069 w 1821941"/>
                  <a:gd name="connsiteY74" fmla="*/ 210598 h 1822132"/>
                  <a:gd name="connsiteX75" fmla="*/ 581882 w 1821941"/>
                  <a:gd name="connsiteY75" fmla="*/ 137446 h 1822132"/>
                  <a:gd name="connsiteX76" fmla="*/ 629507 w 1821941"/>
                  <a:gd name="connsiteY76" fmla="*/ 44577 h 1822132"/>
                  <a:gd name="connsiteX77" fmla="*/ 722567 w 1821941"/>
                  <a:gd name="connsiteY77" fmla="*/ 91726 h 1822132"/>
                  <a:gd name="connsiteX78" fmla="*/ 788003 w 1821941"/>
                  <a:gd name="connsiteY78" fmla="*/ 134588 h 1822132"/>
                  <a:gd name="connsiteX79" fmla="*/ 837057 w 1821941"/>
                  <a:gd name="connsiteY79" fmla="*/ 73628 h 1822132"/>
                  <a:gd name="connsiteX80" fmla="*/ 910971 w 1821941"/>
                  <a:gd name="connsiteY80" fmla="*/ 0 h 1822132"/>
                  <a:gd name="connsiteX81" fmla="*/ 984885 w 1821941"/>
                  <a:gd name="connsiteY81" fmla="*/ 73628 h 1822132"/>
                  <a:gd name="connsiteX82" fmla="*/ 1033939 w 1821941"/>
                  <a:gd name="connsiteY82" fmla="*/ 134588 h 1822132"/>
                  <a:gd name="connsiteX83" fmla="*/ 1099376 w 1821941"/>
                  <a:gd name="connsiteY83" fmla="*/ 91726 h 1822132"/>
                  <a:gd name="connsiteX84" fmla="*/ 1192435 w 1821941"/>
                  <a:gd name="connsiteY84" fmla="*/ 44577 h 1822132"/>
                  <a:gd name="connsiteX85" fmla="*/ 1240060 w 1821941"/>
                  <a:gd name="connsiteY85" fmla="*/ 137446 h 1822132"/>
                  <a:gd name="connsiteX86" fmla="*/ 1267873 w 1821941"/>
                  <a:gd name="connsiteY86" fmla="*/ 210598 h 1822132"/>
                  <a:gd name="connsiteX87" fmla="*/ 1343311 w 1821941"/>
                  <a:gd name="connsiteY87" fmla="*/ 190119 h 1822132"/>
                  <a:gd name="connsiteX88" fmla="*/ 1446467 w 1821941"/>
                  <a:gd name="connsiteY88" fmla="*/ 174022 h 1822132"/>
                  <a:gd name="connsiteX89" fmla="*/ 1469612 w 1821941"/>
                  <a:gd name="connsiteY89" fmla="*/ 226409 h 1822132"/>
                  <a:gd name="connsiteX90" fmla="*/ 1463040 w 1821941"/>
                  <a:gd name="connsiteY90" fmla="*/ 276987 h 1822132"/>
                  <a:gd name="connsiteX91" fmla="*/ 1456754 w 1821941"/>
                  <a:gd name="connsiteY91" fmla="*/ 323945 h 1822132"/>
                  <a:gd name="connsiteX92" fmla="*/ 1466850 w 1821941"/>
                  <a:gd name="connsiteY92" fmla="*/ 355092 h 1822132"/>
                  <a:gd name="connsiteX93" fmla="*/ 1544955 w 1821941"/>
                  <a:gd name="connsiteY93" fmla="*/ 358902 h 1822132"/>
                  <a:gd name="connsiteX94" fmla="*/ 1648016 w 1821941"/>
                  <a:gd name="connsiteY94" fmla="*/ 375475 h 1822132"/>
                  <a:gd name="connsiteX95" fmla="*/ 1658207 w 1821941"/>
                  <a:gd name="connsiteY95" fmla="*/ 407384 h 1822132"/>
                  <a:gd name="connsiteX96" fmla="*/ 1658207 w 1821941"/>
                  <a:gd name="connsiteY96" fmla="*/ 407384 h 1822132"/>
                  <a:gd name="connsiteX97" fmla="*/ 1631918 w 1821941"/>
                  <a:gd name="connsiteY97" fmla="*/ 478536 h 1822132"/>
                  <a:gd name="connsiteX98" fmla="*/ 1608106 w 1821941"/>
                  <a:gd name="connsiteY98" fmla="*/ 539591 h 1822132"/>
                  <a:gd name="connsiteX99" fmla="*/ 1611439 w 1821941"/>
                  <a:gd name="connsiteY99" fmla="*/ 554069 h 1822132"/>
                  <a:gd name="connsiteX100" fmla="*/ 1684592 w 1821941"/>
                  <a:gd name="connsiteY100" fmla="*/ 581882 h 1822132"/>
                  <a:gd name="connsiteX101" fmla="*/ 1777460 w 1821941"/>
                  <a:gd name="connsiteY101" fmla="*/ 629412 h 1822132"/>
                  <a:gd name="connsiteX102" fmla="*/ 1780127 w 1821941"/>
                  <a:gd name="connsiteY102" fmla="*/ 645890 h 1822132"/>
                  <a:gd name="connsiteX103" fmla="*/ 1730312 w 1821941"/>
                  <a:gd name="connsiteY103" fmla="*/ 722567 h 1822132"/>
                  <a:gd name="connsiteX104" fmla="*/ 1687068 w 1821941"/>
                  <a:gd name="connsiteY104" fmla="*/ 783336 h 1822132"/>
                  <a:gd name="connsiteX105" fmla="*/ 1687449 w 1821941"/>
                  <a:gd name="connsiteY105" fmla="*/ 788003 h 1822132"/>
                  <a:gd name="connsiteX106" fmla="*/ 1748409 w 1821941"/>
                  <a:gd name="connsiteY106" fmla="*/ 837057 h 1822132"/>
                  <a:gd name="connsiteX107" fmla="*/ 1821942 w 1821941"/>
                  <a:gd name="connsiteY107" fmla="*/ 911257 h 1822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821941" h="1822132">
                    <a:moveTo>
                      <a:pt x="1821942" y="911257"/>
                    </a:moveTo>
                    <a:cubicBezTo>
                      <a:pt x="1821942" y="950595"/>
                      <a:pt x="1782794" y="968978"/>
                      <a:pt x="1748314" y="985171"/>
                    </a:cubicBezTo>
                    <a:cubicBezTo>
                      <a:pt x="1718786" y="999077"/>
                      <a:pt x="1690783" y="1012222"/>
                      <a:pt x="1687354" y="1034225"/>
                    </a:cubicBezTo>
                    <a:cubicBezTo>
                      <a:pt x="1687068" y="1035749"/>
                      <a:pt x="1686973" y="1037368"/>
                      <a:pt x="1686973" y="1038892"/>
                    </a:cubicBezTo>
                    <a:cubicBezTo>
                      <a:pt x="1686973" y="1059180"/>
                      <a:pt x="1708976" y="1079754"/>
                      <a:pt x="1730216" y="1099661"/>
                    </a:cubicBezTo>
                    <a:cubicBezTo>
                      <a:pt x="1754696" y="1122617"/>
                      <a:pt x="1780032" y="1146334"/>
                      <a:pt x="1780032" y="1176242"/>
                    </a:cubicBezTo>
                    <a:lnTo>
                      <a:pt x="1780032" y="1176242"/>
                    </a:lnTo>
                    <a:cubicBezTo>
                      <a:pt x="1780032" y="1181767"/>
                      <a:pt x="1779175" y="1187291"/>
                      <a:pt x="1777365" y="1192721"/>
                    </a:cubicBezTo>
                    <a:cubicBezTo>
                      <a:pt x="1765173" y="1230154"/>
                      <a:pt x="1722311" y="1235583"/>
                      <a:pt x="1684496" y="1240346"/>
                    </a:cubicBezTo>
                    <a:cubicBezTo>
                      <a:pt x="1652111" y="1244441"/>
                      <a:pt x="1621536" y="1248251"/>
                      <a:pt x="1611344" y="1268063"/>
                    </a:cubicBezTo>
                    <a:cubicBezTo>
                      <a:pt x="1609154" y="1272445"/>
                      <a:pt x="1608011" y="1277207"/>
                      <a:pt x="1608011" y="1282541"/>
                    </a:cubicBezTo>
                    <a:cubicBezTo>
                      <a:pt x="1608011" y="1300353"/>
                      <a:pt x="1620107" y="1322356"/>
                      <a:pt x="1631823" y="1343597"/>
                    </a:cubicBezTo>
                    <a:cubicBezTo>
                      <a:pt x="1644777" y="1367123"/>
                      <a:pt x="1658112" y="1391412"/>
                      <a:pt x="1658112" y="1414748"/>
                    </a:cubicBezTo>
                    <a:cubicBezTo>
                      <a:pt x="1658112" y="1426559"/>
                      <a:pt x="1654683" y="1437323"/>
                      <a:pt x="1647920" y="1446657"/>
                    </a:cubicBezTo>
                    <a:cubicBezTo>
                      <a:pt x="1624775" y="1478471"/>
                      <a:pt x="1582293" y="1470374"/>
                      <a:pt x="1544860" y="1463231"/>
                    </a:cubicBezTo>
                    <a:cubicBezTo>
                      <a:pt x="1512761" y="1457135"/>
                      <a:pt x="1482471" y="1451324"/>
                      <a:pt x="1466755" y="1467041"/>
                    </a:cubicBezTo>
                    <a:cubicBezTo>
                      <a:pt x="1459897" y="1473899"/>
                      <a:pt x="1456658" y="1483805"/>
                      <a:pt x="1456658" y="1498187"/>
                    </a:cubicBezTo>
                    <a:cubicBezTo>
                      <a:pt x="1456658" y="1512380"/>
                      <a:pt x="1459897" y="1529048"/>
                      <a:pt x="1462945" y="1545146"/>
                    </a:cubicBezTo>
                    <a:cubicBezTo>
                      <a:pt x="1466183" y="1562100"/>
                      <a:pt x="1469517" y="1579721"/>
                      <a:pt x="1469517" y="1595723"/>
                    </a:cubicBezTo>
                    <a:cubicBezTo>
                      <a:pt x="1469517" y="1619631"/>
                      <a:pt x="1461992" y="1636776"/>
                      <a:pt x="1446371" y="1648111"/>
                    </a:cubicBezTo>
                    <a:cubicBezTo>
                      <a:pt x="1414558" y="1671257"/>
                      <a:pt x="1376648" y="1650397"/>
                      <a:pt x="1343311" y="1632014"/>
                    </a:cubicBezTo>
                    <a:cubicBezTo>
                      <a:pt x="1314736" y="1616297"/>
                      <a:pt x="1287685" y="1601343"/>
                      <a:pt x="1267873" y="1611535"/>
                    </a:cubicBezTo>
                    <a:cubicBezTo>
                      <a:pt x="1247966" y="1621631"/>
                      <a:pt x="1244156" y="1652302"/>
                      <a:pt x="1240060" y="1684687"/>
                    </a:cubicBezTo>
                    <a:cubicBezTo>
                      <a:pt x="1235297" y="1722501"/>
                      <a:pt x="1229963" y="1765364"/>
                      <a:pt x="1192435" y="1777556"/>
                    </a:cubicBezTo>
                    <a:cubicBezTo>
                      <a:pt x="1155002" y="1789748"/>
                      <a:pt x="1125474" y="1758220"/>
                      <a:pt x="1099376" y="1730407"/>
                    </a:cubicBezTo>
                    <a:cubicBezTo>
                      <a:pt x="1076992" y="1706594"/>
                      <a:pt x="1055942" y="1684020"/>
                      <a:pt x="1033939" y="1687544"/>
                    </a:cubicBezTo>
                    <a:cubicBezTo>
                      <a:pt x="1011936" y="1691068"/>
                      <a:pt x="998792" y="1718977"/>
                      <a:pt x="984885" y="1748504"/>
                    </a:cubicBezTo>
                    <a:cubicBezTo>
                      <a:pt x="968693" y="1782985"/>
                      <a:pt x="950309" y="1822133"/>
                      <a:pt x="910971" y="1822133"/>
                    </a:cubicBezTo>
                    <a:cubicBezTo>
                      <a:pt x="871633" y="1822133"/>
                      <a:pt x="853250" y="1782985"/>
                      <a:pt x="837057" y="1748504"/>
                    </a:cubicBezTo>
                    <a:cubicBezTo>
                      <a:pt x="823151" y="1718977"/>
                      <a:pt x="810101" y="1690973"/>
                      <a:pt x="788003" y="1687544"/>
                    </a:cubicBezTo>
                    <a:cubicBezTo>
                      <a:pt x="766001" y="1684020"/>
                      <a:pt x="744855" y="1706594"/>
                      <a:pt x="722567" y="1730407"/>
                    </a:cubicBezTo>
                    <a:cubicBezTo>
                      <a:pt x="696468" y="1758220"/>
                      <a:pt x="666940" y="1789748"/>
                      <a:pt x="629507" y="1777556"/>
                    </a:cubicBezTo>
                    <a:cubicBezTo>
                      <a:pt x="592074" y="1765364"/>
                      <a:pt x="586645" y="1722501"/>
                      <a:pt x="581882" y="1684687"/>
                    </a:cubicBezTo>
                    <a:cubicBezTo>
                      <a:pt x="577787" y="1652302"/>
                      <a:pt x="573977" y="1621631"/>
                      <a:pt x="554069" y="1611535"/>
                    </a:cubicBezTo>
                    <a:cubicBezTo>
                      <a:pt x="534257" y="1601438"/>
                      <a:pt x="507206" y="1616297"/>
                      <a:pt x="478631" y="1632014"/>
                    </a:cubicBezTo>
                    <a:cubicBezTo>
                      <a:pt x="445198" y="1650397"/>
                      <a:pt x="407384" y="1671257"/>
                      <a:pt x="375571" y="1648111"/>
                    </a:cubicBezTo>
                    <a:cubicBezTo>
                      <a:pt x="359950" y="1636776"/>
                      <a:pt x="352425" y="1619631"/>
                      <a:pt x="352425" y="1595723"/>
                    </a:cubicBezTo>
                    <a:cubicBezTo>
                      <a:pt x="352425" y="1579626"/>
                      <a:pt x="355759" y="1562100"/>
                      <a:pt x="358997" y="1545146"/>
                    </a:cubicBezTo>
                    <a:cubicBezTo>
                      <a:pt x="362045" y="1529048"/>
                      <a:pt x="365284" y="1512380"/>
                      <a:pt x="365284" y="1498187"/>
                    </a:cubicBezTo>
                    <a:cubicBezTo>
                      <a:pt x="365284" y="1483805"/>
                      <a:pt x="362045" y="1473899"/>
                      <a:pt x="355187" y="1467041"/>
                    </a:cubicBezTo>
                    <a:cubicBezTo>
                      <a:pt x="339376" y="1451324"/>
                      <a:pt x="309086" y="1457135"/>
                      <a:pt x="277082" y="1463231"/>
                    </a:cubicBezTo>
                    <a:cubicBezTo>
                      <a:pt x="239649" y="1470374"/>
                      <a:pt x="197168" y="1478566"/>
                      <a:pt x="174022" y="1446657"/>
                    </a:cubicBezTo>
                    <a:cubicBezTo>
                      <a:pt x="167259" y="1437323"/>
                      <a:pt x="163830" y="1426559"/>
                      <a:pt x="163830" y="1414748"/>
                    </a:cubicBezTo>
                    <a:cubicBezTo>
                      <a:pt x="163830" y="1391412"/>
                      <a:pt x="177165" y="1367123"/>
                      <a:pt x="190119" y="1343597"/>
                    </a:cubicBezTo>
                    <a:cubicBezTo>
                      <a:pt x="201835" y="1322356"/>
                      <a:pt x="213931" y="1300353"/>
                      <a:pt x="213931" y="1282541"/>
                    </a:cubicBezTo>
                    <a:cubicBezTo>
                      <a:pt x="213931" y="1277207"/>
                      <a:pt x="212884" y="1272445"/>
                      <a:pt x="210598" y="1268063"/>
                    </a:cubicBezTo>
                    <a:cubicBezTo>
                      <a:pt x="200501" y="1248251"/>
                      <a:pt x="169831" y="1244346"/>
                      <a:pt x="137446" y="1240346"/>
                    </a:cubicBezTo>
                    <a:cubicBezTo>
                      <a:pt x="99631" y="1235583"/>
                      <a:pt x="56769" y="1230249"/>
                      <a:pt x="44577" y="1192721"/>
                    </a:cubicBezTo>
                    <a:cubicBezTo>
                      <a:pt x="42863" y="1187291"/>
                      <a:pt x="41910" y="1181767"/>
                      <a:pt x="41910" y="1176242"/>
                    </a:cubicBezTo>
                    <a:cubicBezTo>
                      <a:pt x="41910" y="1146334"/>
                      <a:pt x="67246" y="1122617"/>
                      <a:pt x="91726" y="1099566"/>
                    </a:cubicBezTo>
                    <a:cubicBezTo>
                      <a:pt x="112967" y="1079659"/>
                      <a:pt x="134969" y="1059085"/>
                      <a:pt x="134969" y="1038797"/>
                    </a:cubicBezTo>
                    <a:lnTo>
                      <a:pt x="134969" y="1038797"/>
                    </a:lnTo>
                    <a:cubicBezTo>
                      <a:pt x="134969" y="1037272"/>
                      <a:pt x="134874" y="1035749"/>
                      <a:pt x="134588" y="1034129"/>
                    </a:cubicBezTo>
                    <a:cubicBezTo>
                      <a:pt x="131064" y="1012127"/>
                      <a:pt x="103156" y="998982"/>
                      <a:pt x="73628" y="985076"/>
                    </a:cubicBezTo>
                    <a:cubicBezTo>
                      <a:pt x="39148" y="968883"/>
                      <a:pt x="0" y="950500"/>
                      <a:pt x="0" y="911161"/>
                    </a:cubicBezTo>
                    <a:cubicBezTo>
                      <a:pt x="0" y="871823"/>
                      <a:pt x="39148" y="853440"/>
                      <a:pt x="73628" y="837248"/>
                    </a:cubicBezTo>
                    <a:cubicBezTo>
                      <a:pt x="103156" y="823341"/>
                      <a:pt x="131159" y="810292"/>
                      <a:pt x="134588" y="788194"/>
                    </a:cubicBezTo>
                    <a:cubicBezTo>
                      <a:pt x="134874" y="786670"/>
                      <a:pt x="134969" y="785051"/>
                      <a:pt x="134969" y="783527"/>
                    </a:cubicBezTo>
                    <a:cubicBezTo>
                      <a:pt x="134969" y="763238"/>
                      <a:pt x="112967" y="742664"/>
                      <a:pt x="91726" y="722757"/>
                    </a:cubicBezTo>
                    <a:cubicBezTo>
                      <a:pt x="67246" y="699802"/>
                      <a:pt x="41910" y="676084"/>
                      <a:pt x="41910" y="646081"/>
                    </a:cubicBezTo>
                    <a:cubicBezTo>
                      <a:pt x="41910" y="640556"/>
                      <a:pt x="42767" y="635032"/>
                      <a:pt x="44577" y="629603"/>
                    </a:cubicBezTo>
                    <a:cubicBezTo>
                      <a:pt x="56769" y="592169"/>
                      <a:pt x="99631" y="586740"/>
                      <a:pt x="137446" y="581978"/>
                    </a:cubicBezTo>
                    <a:cubicBezTo>
                      <a:pt x="169831" y="577882"/>
                      <a:pt x="200501" y="574072"/>
                      <a:pt x="210598" y="554165"/>
                    </a:cubicBezTo>
                    <a:cubicBezTo>
                      <a:pt x="212789" y="549783"/>
                      <a:pt x="213931" y="545021"/>
                      <a:pt x="213931" y="539686"/>
                    </a:cubicBezTo>
                    <a:cubicBezTo>
                      <a:pt x="213931" y="521875"/>
                      <a:pt x="201835" y="499872"/>
                      <a:pt x="190119" y="478631"/>
                    </a:cubicBezTo>
                    <a:cubicBezTo>
                      <a:pt x="177165" y="455105"/>
                      <a:pt x="163830" y="430816"/>
                      <a:pt x="163830" y="407480"/>
                    </a:cubicBezTo>
                    <a:cubicBezTo>
                      <a:pt x="163830" y="395669"/>
                      <a:pt x="167259" y="384905"/>
                      <a:pt x="174022" y="375571"/>
                    </a:cubicBezTo>
                    <a:cubicBezTo>
                      <a:pt x="197168" y="343662"/>
                      <a:pt x="239649" y="351854"/>
                      <a:pt x="277082" y="358997"/>
                    </a:cubicBezTo>
                    <a:cubicBezTo>
                      <a:pt x="309182" y="365093"/>
                      <a:pt x="339471" y="370904"/>
                      <a:pt x="355187" y="355187"/>
                    </a:cubicBezTo>
                    <a:cubicBezTo>
                      <a:pt x="362045" y="348329"/>
                      <a:pt x="365284" y="338423"/>
                      <a:pt x="365284" y="323945"/>
                    </a:cubicBezTo>
                    <a:cubicBezTo>
                      <a:pt x="365284" y="309753"/>
                      <a:pt x="362141" y="293084"/>
                      <a:pt x="358997" y="276987"/>
                    </a:cubicBezTo>
                    <a:cubicBezTo>
                      <a:pt x="355759" y="260033"/>
                      <a:pt x="352425" y="242411"/>
                      <a:pt x="352425" y="226409"/>
                    </a:cubicBezTo>
                    <a:cubicBezTo>
                      <a:pt x="352425" y="202501"/>
                      <a:pt x="360045" y="185356"/>
                      <a:pt x="375571" y="174022"/>
                    </a:cubicBezTo>
                    <a:cubicBezTo>
                      <a:pt x="407384" y="150876"/>
                      <a:pt x="445294" y="171736"/>
                      <a:pt x="478631" y="190119"/>
                    </a:cubicBezTo>
                    <a:cubicBezTo>
                      <a:pt x="507206" y="205835"/>
                      <a:pt x="534257" y="220790"/>
                      <a:pt x="554069" y="210598"/>
                    </a:cubicBezTo>
                    <a:cubicBezTo>
                      <a:pt x="573977" y="200501"/>
                      <a:pt x="577787" y="169831"/>
                      <a:pt x="581882" y="137446"/>
                    </a:cubicBezTo>
                    <a:cubicBezTo>
                      <a:pt x="586645" y="99631"/>
                      <a:pt x="591979" y="56769"/>
                      <a:pt x="629507" y="44577"/>
                    </a:cubicBezTo>
                    <a:cubicBezTo>
                      <a:pt x="666940" y="32385"/>
                      <a:pt x="696468" y="63913"/>
                      <a:pt x="722567" y="91726"/>
                    </a:cubicBezTo>
                    <a:cubicBezTo>
                      <a:pt x="744950" y="115538"/>
                      <a:pt x="766001" y="138017"/>
                      <a:pt x="788003" y="134588"/>
                    </a:cubicBezTo>
                    <a:cubicBezTo>
                      <a:pt x="810006" y="131064"/>
                      <a:pt x="823151" y="103156"/>
                      <a:pt x="837057" y="73628"/>
                    </a:cubicBezTo>
                    <a:cubicBezTo>
                      <a:pt x="853250" y="39148"/>
                      <a:pt x="871633" y="0"/>
                      <a:pt x="910971" y="0"/>
                    </a:cubicBezTo>
                    <a:cubicBezTo>
                      <a:pt x="950309" y="0"/>
                      <a:pt x="968693" y="39148"/>
                      <a:pt x="984885" y="73628"/>
                    </a:cubicBezTo>
                    <a:cubicBezTo>
                      <a:pt x="998792" y="103156"/>
                      <a:pt x="1011841" y="131064"/>
                      <a:pt x="1033939" y="134588"/>
                    </a:cubicBezTo>
                    <a:cubicBezTo>
                      <a:pt x="1055942" y="138113"/>
                      <a:pt x="1077087" y="115538"/>
                      <a:pt x="1099376" y="91726"/>
                    </a:cubicBezTo>
                    <a:cubicBezTo>
                      <a:pt x="1125474" y="63913"/>
                      <a:pt x="1155002" y="32385"/>
                      <a:pt x="1192435" y="44577"/>
                    </a:cubicBezTo>
                    <a:cubicBezTo>
                      <a:pt x="1229868" y="56769"/>
                      <a:pt x="1235297" y="99631"/>
                      <a:pt x="1240060" y="137446"/>
                    </a:cubicBezTo>
                    <a:cubicBezTo>
                      <a:pt x="1244156" y="169831"/>
                      <a:pt x="1247966" y="200406"/>
                      <a:pt x="1267873" y="210598"/>
                    </a:cubicBezTo>
                    <a:cubicBezTo>
                      <a:pt x="1287685" y="220694"/>
                      <a:pt x="1314736" y="205835"/>
                      <a:pt x="1343311" y="190119"/>
                    </a:cubicBezTo>
                    <a:cubicBezTo>
                      <a:pt x="1376743" y="171736"/>
                      <a:pt x="1414558" y="150876"/>
                      <a:pt x="1446467" y="174022"/>
                    </a:cubicBezTo>
                    <a:cubicBezTo>
                      <a:pt x="1462088" y="185356"/>
                      <a:pt x="1469612" y="202501"/>
                      <a:pt x="1469612" y="226409"/>
                    </a:cubicBezTo>
                    <a:cubicBezTo>
                      <a:pt x="1469612" y="242506"/>
                      <a:pt x="1466279" y="260033"/>
                      <a:pt x="1463040" y="276987"/>
                    </a:cubicBezTo>
                    <a:cubicBezTo>
                      <a:pt x="1459992" y="293084"/>
                      <a:pt x="1456754" y="309753"/>
                      <a:pt x="1456754" y="323945"/>
                    </a:cubicBezTo>
                    <a:cubicBezTo>
                      <a:pt x="1456754" y="338328"/>
                      <a:pt x="1459992" y="348234"/>
                      <a:pt x="1466850" y="355092"/>
                    </a:cubicBezTo>
                    <a:cubicBezTo>
                      <a:pt x="1482662" y="370808"/>
                      <a:pt x="1512951" y="364998"/>
                      <a:pt x="1544955" y="358902"/>
                    </a:cubicBezTo>
                    <a:cubicBezTo>
                      <a:pt x="1582388" y="351758"/>
                      <a:pt x="1624870" y="343567"/>
                      <a:pt x="1648016" y="375475"/>
                    </a:cubicBezTo>
                    <a:cubicBezTo>
                      <a:pt x="1654778" y="384810"/>
                      <a:pt x="1658207" y="395573"/>
                      <a:pt x="1658207" y="407384"/>
                    </a:cubicBezTo>
                    <a:lnTo>
                      <a:pt x="1658207" y="407384"/>
                    </a:lnTo>
                    <a:cubicBezTo>
                      <a:pt x="1658207" y="430721"/>
                      <a:pt x="1644872" y="455009"/>
                      <a:pt x="1631918" y="478536"/>
                    </a:cubicBezTo>
                    <a:cubicBezTo>
                      <a:pt x="1620203" y="499777"/>
                      <a:pt x="1608106" y="521780"/>
                      <a:pt x="1608106" y="539591"/>
                    </a:cubicBezTo>
                    <a:cubicBezTo>
                      <a:pt x="1608106" y="544925"/>
                      <a:pt x="1609154" y="549688"/>
                      <a:pt x="1611439" y="554069"/>
                    </a:cubicBezTo>
                    <a:cubicBezTo>
                      <a:pt x="1621536" y="573977"/>
                      <a:pt x="1652207" y="577786"/>
                      <a:pt x="1684592" y="581882"/>
                    </a:cubicBezTo>
                    <a:cubicBezTo>
                      <a:pt x="1722406" y="586645"/>
                      <a:pt x="1765268" y="591979"/>
                      <a:pt x="1777460" y="629412"/>
                    </a:cubicBezTo>
                    <a:cubicBezTo>
                      <a:pt x="1779175" y="634841"/>
                      <a:pt x="1780127" y="640366"/>
                      <a:pt x="1780127" y="645890"/>
                    </a:cubicBezTo>
                    <a:cubicBezTo>
                      <a:pt x="1780127" y="675799"/>
                      <a:pt x="1754791" y="699516"/>
                      <a:pt x="1730312" y="722567"/>
                    </a:cubicBezTo>
                    <a:cubicBezTo>
                      <a:pt x="1709071" y="742474"/>
                      <a:pt x="1687068" y="763048"/>
                      <a:pt x="1687068" y="783336"/>
                    </a:cubicBezTo>
                    <a:cubicBezTo>
                      <a:pt x="1687068" y="784860"/>
                      <a:pt x="1687163" y="786384"/>
                      <a:pt x="1687449" y="788003"/>
                    </a:cubicBezTo>
                    <a:cubicBezTo>
                      <a:pt x="1690973" y="810006"/>
                      <a:pt x="1718882" y="823151"/>
                      <a:pt x="1748409" y="837057"/>
                    </a:cubicBezTo>
                    <a:cubicBezTo>
                      <a:pt x="1782889" y="853535"/>
                      <a:pt x="1821942" y="871919"/>
                      <a:pt x="1821942" y="911257"/>
                    </a:cubicBezTo>
                    <a:close/>
                  </a:path>
                </a:pathLst>
              </a:custGeom>
              <a:solidFill>
                <a:srgbClr val="A98B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202FF39-12DD-E91D-C38A-96CFE4B82C4C}"/>
                  </a:ext>
                </a:extLst>
              </p:cNvPr>
              <p:cNvSpPr/>
              <p:nvPr/>
            </p:nvSpPr>
            <p:spPr>
              <a:xfrm>
                <a:off x="1427987" y="1107757"/>
                <a:ext cx="1795081" cy="1795081"/>
              </a:xfrm>
              <a:custGeom>
                <a:avLst/>
                <a:gdLst>
                  <a:gd name="connsiteX0" fmla="*/ 0 w 1795081"/>
                  <a:gd name="connsiteY0" fmla="*/ 897541 h 1795081"/>
                  <a:gd name="connsiteX1" fmla="*/ 134398 w 1795081"/>
                  <a:gd name="connsiteY1" fmla="*/ 776669 h 1795081"/>
                  <a:gd name="connsiteX2" fmla="*/ 43910 w 1795081"/>
                  <a:gd name="connsiteY2" fmla="*/ 620173 h 1795081"/>
                  <a:gd name="connsiteX3" fmla="*/ 209074 w 1795081"/>
                  <a:gd name="connsiteY3" fmla="*/ 546735 h 1795081"/>
                  <a:gd name="connsiteX4" fmla="*/ 171355 w 1795081"/>
                  <a:gd name="connsiteY4" fmla="*/ 369951 h 1795081"/>
                  <a:gd name="connsiteX5" fmla="*/ 351187 w 1795081"/>
                  <a:gd name="connsiteY5" fmla="*/ 351187 h 1795081"/>
                  <a:gd name="connsiteX6" fmla="*/ 369951 w 1795081"/>
                  <a:gd name="connsiteY6" fmla="*/ 171355 h 1795081"/>
                  <a:gd name="connsiteX7" fmla="*/ 546735 w 1795081"/>
                  <a:gd name="connsiteY7" fmla="*/ 209074 h 1795081"/>
                  <a:gd name="connsiteX8" fmla="*/ 620173 w 1795081"/>
                  <a:gd name="connsiteY8" fmla="*/ 43910 h 1795081"/>
                  <a:gd name="connsiteX9" fmla="*/ 776669 w 1795081"/>
                  <a:gd name="connsiteY9" fmla="*/ 134398 h 1795081"/>
                  <a:gd name="connsiteX10" fmla="*/ 897541 w 1795081"/>
                  <a:gd name="connsiteY10" fmla="*/ 0 h 1795081"/>
                  <a:gd name="connsiteX11" fmla="*/ 1018413 w 1795081"/>
                  <a:gd name="connsiteY11" fmla="*/ 134398 h 1795081"/>
                  <a:gd name="connsiteX12" fmla="*/ 1174909 w 1795081"/>
                  <a:gd name="connsiteY12" fmla="*/ 43910 h 1795081"/>
                  <a:gd name="connsiteX13" fmla="*/ 1248347 w 1795081"/>
                  <a:gd name="connsiteY13" fmla="*/ 209074 h 1795081"/>
                  <a:gd name="connsiteX14" fmla="*/ 1425130 w 1795081"/>
                  <a:gd name="connsiteY14" fmla="*/ 171355 h 1795081"/>
                  <a:gd name="connsiteX15" fmla="*/ 1443895 w 1795081"/>
                  <a:gd name="connsiteY15" fmla="*/ 351187 h 1795081"/>
                  <a:gd name="connsiteX16" fmla="*/ 1623727 w 1795081"/>
                  <a:gd name="connsiteY16" fmla="*/ 369951 h 1795081"/>
                  <a:gd name="connsiteX17" fmla="*/ 1586008 w 1795081"/>
                  <a:gd name="connsiteY17" fmla="*/ 546735 h 1795081"/>
                  <a:gd name="connsiteX18" fmla="*/ 1751171 w 1795081"/>
                  <a:gd name="connsiteY18" fmla="*/ 620173 h 1795081"/>
                  <a:gd name="connsiteX19" fmla="*/ 1660684 w 1795081"/>
                  <a:gd name="connsiteY19" fmla="*/ 776669 h 1795081"/>
                  <a:gd name="connsiteX20" fmla="*/ 1795082 w 1795081"/>
                  <a:gd name="connsiteY20" fmla="*/ 897541 h 1795081"/>
                  <a:gd name="connsiteX21" fmla="*/ 1660684 w 1795081"/>
                  <a:gd name="connsiteY21" fmla="*/ 1018413 h 1795081"/>
                  <a:gd name="connsiteX22" fmla="*/ 1751171 w 1795081"/>
                  <a:gd name="connsiteY22" fmla="*/ 1174909 h 1795081"/>
                  <a:gd name="connsiteX23" fmla="*/ 1586008 w 1795081"/>
                  <a:gd name="connsiteY23" fmla="*/ 1248347 h 1795081"/>
                  <a:gd name="connsiteX24" fmla="*/ 1623727 w 1795081"/>
                  <a:gd name="connsiteY24" fmla="*/ 1425131 h 1795081"/>
                  <a:gd name="connsiteX25" fmla="*/ 1443895 w 1795081"/>
                  <a:gd name="connsiteY25" fmla="*/ 1443895 h 1795081"/>
                  <a:gd name="connsiteX26" fmla="*/ 1425130 w 1795081"/>
                  <a:gd name="connsiteY26" fmla="*/ 1623727 h 1795081"/>
                  <a:gd name="connsiteX27" fmla="*/ 1248347 w 1795081"/>
                  <a:gd name="connsiteY27" fmla="*/ 1586008 h 1795081"/>
                  <a:gd name="connsiteX28" fmla="*/ 1174909 w 1795081"/>
                  <a:gd name="connsiteY28" fmla="*/ 1751171 h 1795081"/>
                  <a:gd name="connsiteX29" fmla="*/ 1018413 w 1795081"/>
                  <a:gd name="connsiteY29" fmla="*/ 1660684 h 1795081"/>
                  <a:gd name="connsiteX30" fmla="*/ 897541 w 1795081"/>
                  <a:gd name="connsiteY30" fmla="*/ 1795082 h 1795081"/>
                  <a:gd name="connsiteX31" fmla="*/ 776669 w 1795081"/>
                  <a:gd name="connsiteY31" fmla="*/ 1660684 h 1795081"/>
                  <a:gd name="connsiteX32" fmla="*/ 620173 w 1795081"/>
                  <a:gd name="connsiteY32" fmla="*/ 1751171 h 1795081"/>
                  <a:gd name="connsiteX33" fmla="*/ 546735 w 1795081"/>
                  <a:gd name="connsiteY33" fmla="*/ 1586008 h 1795081"/>
                  <a:gd name="connsiteX34" fmla="*/ 369951 w 1795081"/>
                  <a:gd name="connsiteY34" fmla="*/ 1623727 h 1795081"/>
                  <a:gd name="connsiteX35" fmla="*/ 351187 w 1795081"/>
                  <a:gd name="connsiteY35" fmla="*/ 1443895 h 1795081"/>
                  <a:gd name="connsiteX36" fmla="*/ 171355 w 1795081"/>
                  <a:gd name="connsiteY36" fmla="*/ 1425131 h 1795081"/>
                  <a:gd name="connsiteX37" fmla="*/ 209074 w 1795081"/>
                  <a:gd name="connsiteY37" fmla="*/ 1248347 h 1795081"/>
                  <a:gd name="connsiteX38" fmla="*/ 43910 w 1795081"/>
                  <a:gd name="connsiteY38" fmla="*/ 1174909 h 1795081"/>
                  <a:gd name="connsiteX39" fmla="*/ 134398 w 1795081"/>
                  <a:gd name="connsiteY39" fmla="*/ 1018413 h 1795081"/>
                  <a:gd name="connsiteX40" fmla="*/ 0 w 1795081"/>
                  <a:gd name="connsiteY40" fmla="*/ 897541 h 1795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795081" h="1795081">
                    <a:moveTo>
                      <a:pt x="0" y="897541"/>
                    </a:moveTo>
                    <a:cubicBezTo>
                      <a:pt x="0" y="837248"/>
                      <a:pt x="124968" y="836200"/>
                      <a:pt x="134398" y="776669"/>
                    </a:cubicBezTo>
                    <a:cubicBezTo>
                      <a:pt x="143828" y="717137"/>
                      <a:pt x="25241" y="677513"/>
                      <a:pt x="43910" y="620173"/>
                    </a:cubicBezTo>
                    <a:cubicBezTo>
                      <a:pt x="62579" y="562832"/>
                      <a:pt x="181737" y="600456"/>
                      <a:pt x="209074" y="546735"/>
                    </a:cubicBezTo>
                    <a:cubicBezTo>
                      <a:pt x="236411" y="493014"/>
                      <a:pt x="136017" y="418719"/>
                      <a:pt x="171355" y="369951"/>
                    </a:cubicBezTo>
                    <a:cubicBezTo>
                      <a:pt x="206788" y="321183"/>
                      <a:pt x="308515" y="393764"/>
                      <a:pt x="351187" y="351187"/>
                    </a:cubicBezTo>
                    <a:cubicBezTo>
                      <a:pt x="393763" y="308610"/>
                      <a:pt x="321183" y="206788"/>
                      <a:pt x="369951" y="171355"/>
                    </a:cubicBezTo>
                    <a:cubicBezTo>
                      <a:pt x="418719" y="135922"/>
                      <a:pt x="493014" y="236411"/>
                      <a:pt x="546735" y="209074"/>
                    </a:cubicBezTo>
                    <a:cubicBezTo>
                      <a:pt x="600456" y="181737"/>
                      <a:pt x="562832" y="62484"/>
                      <a:pt x="620173" y="43910"/>
                    </a:cubicBezTo>
                    <a:cubicBezTo>
                      <a:pt x="677418" y="25241"/>
                      <a:pt x="717137" y="143828"/>
                      <a:pt x="776669" y="134398"/>
                    </a:cubicBezTo>
                    <a:cubicBezTo>
                      <a:pt x="836200" y="124968"/>
                      <a:pt x="837248" y="0"/>
                      <a:pt x="897541" y="0"/>
                    </a:cubicBezTo>
                    <a:cubicBezTo>
                      <a:pt x="957834" y="0"/>
                      <a:pt x="958882" y="124968"/>
                      <a:pt x="1018413" y="134398"/>
                    </a:cubicBezTo>
                    <a:cubicBezTo>
                      <a:pt x="1077944" y="143828"/>
                      <a:pt x="1117568" y="25241"/>
                      <a:pt x="1174909" y="43910"/>
                    </a:cubicBezTo>
                    <a:cubicBezTo>
                      <a:pt x="1232249" y="62484"/>
                      <a:pt x="1194626" y="181737"/>
                      <a:pt x="1248347" y="209074"/>
                    </a:cubicBezTo>
                    <a:cubicBezTo>
                      <a:pt x="1302068" y="236411"/>
                      <a:pt x="1376363" y="135922"/>
                      <a:pt x="1425130" y="171355"/>
                    </a:cubicBezTo>
                    <a:cubicBezTo>
                      <a:pt x="1473899" y="206788"/>
                      <a:pt x="1401318" y="308515"/>
                      <a:pt x="1443895" y="351187"/>
                    </a:cubicBezTo>
                    <a:cubicBezTo>
                      <a:pt x="1486472" y="393764"/>
                      <a:pt x="1588294" y="321183"/>
                      <a:pt x="1623727" y="369951"/>
                    </a:cubicBezTo>
                    <a:cubicBezTo>
                      <a:pt x="1659160" y="418719"/>
                      <a:pt x="1558671" y="493014"/>
                      <a:pt x="1586008" y="546735"/>
                    </a:cubicBezTo>
                    <a:cubicBezTo>
                      <a:pt x="1613345" y="600361"/>
                      <a:pt x="1732502" y="562832"/>
                      <a:pt x="1751171" y="620173"/>
                    </a:cubicBezTo>
                    <a:cubicBezTo>
                      <a:pt x="1769745" y="677513"/>
                      <a:pt x="1651254" y="717137"/>
                      <a:pt x="1660684" y="776669"/>
                    </a:cubicBezTo>
                    <a:cubicBezTo>
                      <a:pt x="1670114" y="836200"/>
                      <a:pt x="1795082" y="837248"/>
                      <a:pt x="1795082" y="897541"/>
                    </a:cubicBezTo>
                    <a:cubicBezTo>
                      <a:pt x="1795082" y="957739"/>
                      <a:pt x="1670114" y="958882"/>
                      <a:pt x="1660684" y="1018413"/>
                    </a:cubicBezTo>
                    <a:cubicBezTo>
                      <a:pt x="1651254" y="1077944"/>
                      <a:pt x="1769840" y="1117568"/>
                      <a:pt x="1751171" y="1174909"/>
                    </a:cubicBezTo>
                    <a:cubicBezTo>
                      <a:pt x="1732502" y="1232249"/>
                      <a:pt x="1613345" y="1194626"/>
                      <a:pt x="1586008" y="1248347"/>
                    </a:cubicBezTo>
                    <a:cubicBezTo>
                      <a:pt x="1558576" y="1302068"/>
                      <a:pt x="1659065" y="1376363"/>
                      <a:pt x="1623727" y="1425131"/>
                    </a:cubicBezTo>
                    <a:cubicBezTo>
                      <a:pt x="1588294" y="1473899"/>
                      <a:pt x="1486567" y="1401318"/>
                      <a:pt x="1443895" y="1443895"/>
                    </a:cubicBezTo>
                    <a:cubicBezTo>
                      <a:pt x="1401318" y="1486472"/>
                      <a:pt x="1473899" y="1588294"/>
                      <a:pt x="1425130" y="1623727"/>
                    </a:cubicBezTo>
                    <a:cubicBezTo>
                      <a:pt x="1376363" y="1659160"/>
                      <a:pt x="1302068" y="1558671"/>
                      <a:pt x="1248347" y="1586008"/>
                    </a:cubicBezTo>
                    <a:cubicBezTo>
                      <a:pt x="1194626" y="1613345"/>
                      <a:pt x="1232249" y="1732598"/>
                      <a:pt x="1174909" y="1751171"/>
                    </a:cubicBezTo>
                    <a:cubicBezTo>
                      <a:pt x="1117568" y="1769745"/>
                      <a:pt x="1077944" y="1651254"/>
                      <a:pt x="1018413" y="1660684"/>
                    </a:cubicBezTo>
                    <a:cubicBezTo>
                      <a:pt x="958882" y="1670114"/>
                      <a:pt x="957834" y="1795082"/>
                      <a:pt x="897541" y="1795082"/>
                    </a:cubicBezTo>
                    <a:cubicBezTo>
                      <a:pt x="837248" y="1795082"/>
                      <a:pt x="836200" y="1670114"/>
                      <a:pt x="776669" y="1660684"/>
                    </a:cubicBezTo>
                    <a:cubicBezTo>
                      <a:pt x="717137" y="1651254"/>
                      <a:pt x="677513" y="1769840"/>
                      <a:pt x="620173" y="1751171"/>
                    </a:cubicBezTo>
                    <a:cubicBezTo>
                      <a:pt x="562832" y="1732502"/>
                      <a:pt x="600456" y="1613345"/>
                      <a:pt x="546735" y="1586008"/>
                    </a:cubicBezTo>
                    <a:cubicBezTo>
                      <a:pt x="493109" y="1558671"/>
                      <a:pt x="418719" y="1659160"/>
                      <a:pt x="369951" y="1623727"/>
                    </a:cubicBezTo>
                    <a:cubicBezTo>
                      <a:pt x="321183" y="1588294"/>
                      <a:pt x="393763" y="1486567"/>
                      <a:pt x="351187" y="1443895"/>
                    </a:cubicBezTo>
                    <a:cubicBezTo>
                      <a:pt x="308610" y="1401318"/>
                      <a:pt x="206788" y="1473899"/>
                      <a:pt x="171355" y="1425131"/>
                    </a:cubicBezTo>
                    <a:cubicBezTo>
                      <a:pt x="135922" y="1376363"/>
                      <a:pt x="236411" y="1302068"/>
                      <a:pt x="209074" y="1248347"/>
                    </a:cubicBezTo>
                    <a:cubicBezTo>
                      <a:pt x="181737" y="1194626"/>
                      <a:pt x="62484" y="1232249"/>
                      <a:pt x="43910" y="1174909"/>
                    </a:cubicBezTo>
                    <a:cubicBezTo>
                      <a:pt x="25336" y="1117568"/>
                      <a:pt x="143828" y="1077944"/>
                      <a:pt x="134398" y="1018413"/>
                    </a:cubicBezTo>
                    <a:cubicBezTo>
                      <a:pt x="124968" y="958882"/>
                      <a:pt x="0" y="957739"/>
                      <a:pt x="0" y="8975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7D2D"/>
                  </a:gs>
                  <a:gs pos="22790">
                    <a:srgbClr val="C2A252"/>
                  </a:gs>
                  <a:gs pos="41400">
                    <a:srgbClr val="F4E794"/>
                  </a:gs>
                  <a:gs pos="77580">
                    <a:srgbClr val="DABB6E"/>
                  </a:gs>
                  <a:gs pos="100000">
                    <a:srgbClr val="866D1D"/>
                  </a:gs>
                  <a:gs pos="100000">
                    <a:srgbClr val="A88B46"/>
                  </a:gs>
                </a:gsLst>
                <a:lin ang="12975634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50600A8-43B3-223A-1D20-9040573E6D94}"/>
                  </a:ext>
                </a:extLst>
              </p:cNvPr>
              <p:cNvSpPr/>
              <p:nvPr/>
            </p:nvSpPr>
            <p:spPr>
              <a:xfrm>
                <a:off x="1597246" y="1277016"/>
                <a:ext cx="1456467" cy="1456467"/>
              </a:xfrm>
              <a:custGeom>
                <a:avLst/>
                <a:gdLst>
                  <a:gd name="connsiteX0" fmla="*/ 1456468 w 1456467"/>
                  <a:gd name="connsiteY0" fmla="*/ 728282 h 1456467"/>
                  <a:gd name="connsiteX1" fmla="*/ 728282 w 1456467"/>
                  <a:gd name="connsiteY1" fmla="*/ 0 h 1456467"/>
                  <a:gd name="connsiteX2" fmla="*/ 0 w 1456467"/>
                  <a:gd name="connsiteY2" fmla="*/ 728282 h 1456467"/>
                  <a:gd name="connsiteX3" fmla="*/ 728282 w 1456467"/>
                  <a:gd name="connsiteY3" fmla="*/ 1456468 h 1456467"/>
                  <a:gd name="connsiteX4" fmla="*/ 1456468 w 1456467"/>
                  <a:gd name="connsiteY4" fmla="*/ 728282 h 145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6467" h="1456467">
                    <a:moveTo>
                      <a:pt x="1456468" y="728282"/>
                    </a:moveTo>
                    <a:cubicBezTo>
                      <a:pt x="1456468" y="327184"/>
                      <a:pt x="1129284" y="0"/>
                      <a:pt x="728282" y="0"/>
                    </a:cubicBezTo>
                    <a:cubicBezTo>
                      <a:pt x="327184" y="0"/>
                      <a:pt x="0" y="327184"/>
                      <a:pt x="0" y="728282"/>
                    </a:cubicBezTo>
                    <a:cubicBezTo>
                      <a:pt x="0" y="1129379"/>
                      <a:pt x="327089" y="1456468"/>
                      <a:pt x="728282" y="1456468"/>
                    </a:cubicBezTo>
                    <a:cubicBezTo>
                      <a:pt x="1129284" y="1456563"/>
                      <a:pt x="1456468" y="1129379"/>
                      <a:pt x="1456468" y="7282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7D2D"/>
                  </a:gs>
                  <a:gs pos="22790">
                    <a:srgbClr val="C2A252"/>
                  </a:gs>
                  <a:gs pos="41400">
                    <a:srgbClr val="F4E794"/>
                  </a:gs>
                  <a:gs pos="77580">
                    <a:srgbClr val="DABB6E"/>
                  </a:gs>
                  <a:gs pos="100000">
                    <a:srgbClr val="866D1D"/>
                  </a:gs>
                  <a:gs pos="100000">
                    <a:srgbClr val="A88B46"/>
                  </a:gs>
                </a:gsLst>
                <a:lin ang="1896738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8A9FFA6-DCFF-CDB3-0FC9-FCD21A446C01}"/>
                  </a:ext>
                </a:extLst>
              </p:cNvPr>
              <p:cNvSpPr/>
              <p:nvPr/>
            </p:nvSpPr>
            <p:spPr>
              <a:xfrm>
                <a:off x="1652968" y="1332642"/>
                <a:ext cx="1345120" cy="1345215"/>
              </a:xfrm>
              <a:custGeom>
                <a:avLst/>
                <a:gdLst>
                  <a:gd name="connsiteX0" fmla="*/ 1345121 w 1345120"/>
                  <a:gd name="connsiteY0" fmla="*/ 672656 h 1345215"/>
                  <a:gd name="connsiteX1" fmla="*/ 672560 w 1345120"/>
                  <a:gd name="connsiteY1" fmla="*/ 0 h 1345215"/>
                  <a:gd name="connsiteX2" fmla="*/ 0 w 1345120"/>
                  <a:gd name="connsiteY2" fmla="*/ 672656 h 1345215"/>
                  <a:gd name="connsiteX3" fmla="*/ 672560 w 1345120"/>
                  <a:gd name="connsiteY3" fmla="*/ 1345216 h 1345215"/>
                  <a:gd name="connsiteX4" fmla="*/ 1345121 w 1345120"/>
                  <a:gd name="connsiteY4" fmla="*/ 672656 h 1345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120" h="1345215">
                    <a:moveTo>
                      <a:pt x="1345121" y="672656"/>
                    </a:moveTo>
                    <a:cubicBezTo>
                      <a:pt x="1345121" y="302228"/>
                      <a:pt x="1042987" y="0"/>
                      <a:pt x="672560" y="0"/>
                    </a:cubicBezTo>
                    <a:cubicBezTo>
                      <a:pt x="302133" y="0"/>
                      <a:pt x="0" y="302133"/>
                      <a:pt x="0" y="672656"/>
                    </a:cubicBezTo>
                    <a:cubicBezTo>
                      <a:pt x="0" y="1043083"/>
                      <a:pt x="302133" y="1345216"/>
                      <a:pt x="672560" y="1345216"/>
                    </a:cubicBezTo>
                    <a:cubicBezTo>
                      <a:pt x="1042892" y="1345216"/>
                      <a:pt x="1345121" y="1043083"/>
                      <a:pt x="1345121" y="6726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7D2D"/>
                  </a:gs>
                  <a:gs pos="22790">
                    <a:srgbClr val="C2A252"/>
                  </a:gs>
                  <a:gs pos="41400">
                    <a:srgbClr val="F4E794"/>
                  </a:gs>
                  <a:gs pos="77580">
                    <a:srgbClr val="DABB6E"/>
                  </a:gs>
                  <a:gs pos="100000">
                    <a:srgbClr val="866D1D"/>
                  </a:gs>
                  <a:gs pos="100000">
                    <a:srgbClr val="A88B46"/>
                  </a:gs>
                </a:gsLst>
                <a:lin ang="1277712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1799425-921D-5C13-EBF0-BE994362149C}"/>
                  </a:ext>
                </a:extLst>
              </p:cNvPr>
              <p:cNvSpPr/>
              <p:nvPr/>
            </p:nvSpPr>
            <p:spPr>
              <a:xfrm>
                <a:off x="1734501" y="1414271"/>
                <a:ext cx="1181957" cy="1181957"/>
              </a:xfrm>
              <a:custGeom>
                <a:avLst/>
                <a:gdLst>
                  <a:gd name="connsiteX0" fmla="*/ 1181957 w 1181957"/>
                  <a:gd name="connsiteY0" fmla="*/ 591026 h 1181957"/>
                  <a:gd name="connsiteX1" fmla="*/ 590931 w 1181957"/>
                  <a:gd name="connsiteY1" fmla="*/ 0 h 1181957"/>
                  <a:gd name="connsiteX2" fmla="*/ 0 w 1181957"/>
                  <a:gd name="connsiteY2" fmla="*/ 591026 h 1181957"/>
                  <a:gd name="connsiteX3" fmla="*/ 590931 w 1181957"/>
                  <a:gd name="connsiteY3" fmla="*/ 1181957 h 1181957"/>
                  <a:gd name="connsiteX4" fmla="*/ 1181957 w 1181957"/>
                  <a:gd name="connsiteY4" fmla="*/ 591026 h 1181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957" h="1181957">
                    <a:moveTo>
                      <a:pt x="1181957" y="591026"/>
                    </a:moveTo>
                    <a:cubicBezTo>
                      <a:pt x="1181957" y="265462"/>
                      <a:pt x="916496" y="0"/>
                      <a:pt x="590931" y="0"/>
                    </a:cubicBezTo>
                    <a:cubicBezTo>
                      <a:pt x="265462" y="0"/>
                      <a:pt x="0" y="265462"/>
                      <a:pt x="0" y="591026"/>
                    </a:cubicBezTo>
                    <a:cubicBezTo>
                      <a:pt x="0" y="916496"/>
                      <a:pt x="265462" y="1181957"/>
                      <a:pt x="590931" y="1181957"/>
                    </a:cubicBezTo>
                    <a:cubicBezTo>
                      <a:pt x="916496" y="1182053"/>
                      <a:pt x="1181957" y="916496"/>
                      <a:pt x="1181957" y="59102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7D2D"/>
                  </a:gs>
                  <a:gs pos="22790">
                    <a:srgbClr val="C2A252"/>
                  </a:gs>
                  <a:gs pos="41400">
                    <a:srgbClr val="F4E794"/>
                  </a:gs>
                  <a:gs pos="77580">
                    <a:srgbClr val="DABB6E"/>
                  </a:gs>
                  <a:gs pos="100000">
                    <a:srgbClr val="866D1D"/>
                  </a:gs>
                  <a:gs pos="100000">
                    <a:srgbClr val="A88B46"/>
                  </a:gs>
                </a:gsLst>
                <a:lin ang="810768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09549ED-4E22-4314-2D0C-6EE01CDCFF33}"/>
                  </a:ext>
                </a:extLst>
              </p:cNvPr>
              <p:cNvSpPr/>
              <p:nvPr/>
            </p:nvSpPr>
            <p:spPr>
              <a:xfrm>
                <a:off x="1790318" y="1470183"/>
                <a:ext cx="1070229" cy="1070229"/>
              </a:xfrm>
              <a:custGeom>
                <a:avLst/>
                <a:gdLst>
                  <a:gd name="connsiteX0" fmla="*/ 1070229 w 1070229"/>
                  <a:gd name="connsiteY0" fmla="*/ 535115 h 1070229"/>
                  <a:gd name="connsiteX1" fmla="*/ 535115 w 1070229"/>
                  <a:gd name="connsiteY1" fmla="*/ 0 h 1070229"/>
                  <a:gd name="connsiteX2" fmla="*/ 0 w 1070229"/>
                  <a:gd name="connsiteY2" fmla="*/ 535115 h 1070229"/>
                  <a:gd name="connsiteX3" fmla="*/ 535115 w 1070229"/>
                  <a:gd name="connsiteY3" fmla="*/ 1070229 h 1070229"/>
                  <a:gd name="connsiteX4" fmla="*/ 1070229 w 1070229"/>
                  <a:gd name="connsiteY4" fmla="*/ 535115 h 107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229" h="1070229">
                    <a:moveTo>
                      <a:pt x="1070229" y="535115"/>
                    </a:moveTo>
                    <a:cubicBezTo>
                      <a:pt x="1070229" y="240411"/>
                      <a:pt x="829818" y="0"/>
                      <a:pt x="535115" y="0"/>
                    </a:cubicBezTo>
                    <a:cubicBezTo>
                      <a:pt x="240411" y="0"/>
                      <a:pt x="0" y="240411"/>
                      <a:pt x="0" y="535115"/>
                    </a:cubicBezTo>
                    <a:cubicBezTo>
                      <a:pt x="0" y="829818"/>
                      <a:pt x="240411" y="1070229"/>
                      <a:pt x="535115" y="1070229"/>
                    </a:cubicBezTo>
                    <a:cubicBezTo>
                      <a:pt x="829818" y="1070229"/>
                      <a:pt x="1070229" y="829818"/>
                      <a:pt x="1070229" y="5351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987D2D"/>
                  </a:gs>
                  <a:gs pos="22790">
                    <a:srgbClr val="C2A252"/>
                  </a:gs>
                  <a:gs pos="41400">
                    <a:srgbClr val="F4E794"/>
                  </a:gs>
                  <a:gs pos="77580">
                    <a:srgbClr val="DABB6E"/>
                  </a:gs>
                  <a:gs pos="100000">
                    <a:srgbClr val="866D1D"/>
                  </a:gs>
                  <a:gs pos="100000">
                    <a:srgbClr val="A88B46"/>
                  </a:gs>
                </a:gsLst>
                <a:lin ang="9190447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A2A86B2-8FBC-A7D0-E5FD-A601A0815D7A}"/>
                  </a:ext>
                </a:extLst>
              </p:cNvPr>
              <p:cNvSpPr/>
              <p:nvPr/>
            </p:nvSpPr>
            <p:spPr>
              <a:xfrm>
                <a:off x="1835181" y="1514951"/>
                <a:ext cx="980694" cy="980693"/>
              </a:xfrm>
              <a:custGeom>
                <a:avLst/>
                <a:gdLst>
                  <a:gd name="connsiteX0" fmla="*/ 980694 w 980694"/>
                  <a:gd name="connsiteY0" fmla="*/ 490347 h 980693"/>
                  <a:gd name="connsiteX1" fmla="*/ 490347 w 980694"/>
                  <a:gd name="connsiteY1" fmla="*/ 0 h 980693"/>
                  <a:gd name="connsiteX2" fmla="*/ 0 w 980694"/>
                  <a:gd name="connsiteY2" fmla="*/ 490347 h 980693"/>
                  <a:gd name="connsiteX3" fmla="*/ 490347 w 980694"/>
                  <a:gd name="connsiteY3" fmla="*/ 980694 h 980693"/>
                  <a:gd name="connsiteX4" fmla="*/ 980694 w 980694"/>
                  <a:gd name="connsiteY4" fmla="*/ 490347 h 98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694" h="980693">
                    <a:moveTo>
                      <a:pt x="980694" y="490347"/>
                    </a:moveTo>
                    <a:cubicBezTo>
                      <a:pt x="980694" y="220218"/>
                      <a:pt x="760381" y="0"/>
                      <a:pt x="490347" y="0"/>
                    </a:cubicBezTo>
                    <a:cubicBezTo>
                      <a:pt x="220313" y="0"/>
                      <a:pt x="0" y="220313"/>
                      <a:pt x="0" y="490347"/>
                    </a:cubicBezTo>
                    <a:cubicBezTo>
                      <a:pt x="0" y="760381"/>
                      <a:pt x="220313" y="980694"/>
                      <a:pt x="490347" y="980694"/>
                    </a:cubicBezTo>
                    <a:cubicBezTo>
                      <a:pt x="760381" y="980694"/>
                      <a:pt x="980694" y="760476"/>
                      <a:pt x="980694" y="4903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70E1D"/>
                  </a:gs>
                  <a:gs pos="44240">
                    <a:srgbClr val="DF373D"/>
                  </a:gs>
                  <a:gs pos="100000">
                    <a:srgbClr val="6D1517"/>
                  </a:gs>
                </a:gsLst>
                <a:lin ang="16174153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图形 34">
            <a:extLst>
              <a:ext uri="{FF2B5EF4-FFF2-40B4-BE49-F238E27FC236}">
                <a16:creationId xmlns:a16="http://schemas.microsoft.com/office/drawing/2014/main" id="{4C69CD86-51C5-AB0E-4ECB-22DDF2E4940C}"/>
              </a:ext>
            </a:extLst>
          </p:cNvPr>
          <p:cNvGrpSpPr/>
          <p:nvPr/>
        </p:nvGrpSpPr>
        <p:grpSpPr>
          <a:xfrm>
            <a:off x="5071292" y="1580605"/>
            <a:ext cx="2049416" cy="3923460"/>
            <a:chOff x="4013927" y="2329697"/>
            <a:chExt cx="1410827" cy="2700927"/>
          </a:xfrm>
          <a:solidFill>
            <a:srgbClr val="008080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4978877-CF76-858C-FC9F-82C13EB093D3}"/>
                </a:ext>
              </a:extLst>
            </p:cNvPr>
            <p:cNvSpPr/>
            <p:nvPr/>
          </p:nvSpPr>
          <p:spPr>
            <a:xfrm>
              <a:off x="4013927" y="2329697"/>
              <a:ext cx="1410827" cy="1410672"/>
            </a:xfrm>
            <a:custGeom>
              <a:avLst/>
              <a:gdLst>
                <a:gd name="connsiteX0" fmla="*/ 611440 w 1410827"/>
                <a:gd name="connsiteY0" fmla="*/ 3318 h 1410672"/>
                <a:gd name="connsiteX1" fmla="*/ 591702 w 1410827"/>
                <a:gd name="connsiteY1" fmla="*/ 4941 h 1410672"/>
                <a:gd name="connsiteX2" fmla="*/ 464666 w 1410827"/>
                <a:gd name="connsiteY2" fmla="*/ 85339 h 1410672"/>
                <a:gd name="connsiteX3" fmla="*/ 316588 w 1410827"/>
                <a:gd name="connsiteY3" fmla="*/ 111283 h 1410672"/>
                <a:gd name="connsiteX4" fmla="*/ 233232 w 1410827"/>
                <a:gd name="connsiteY4" fmla="*/ 236405 h 1410672"/>
                <a:gd name="connsiteX5" fmla="*/ 108507 w 1410827"/>
                <a:gd name="connsiteY5" fmla="*/ 320341 h 1410672"/>
                <a:gd name="connsiteX6" fmla="*/ 83245 w 1410827"/>
                <a:gd name="connsiteY6" fmla="*/ 468552 h 1410672"/>
                <a:gd name="connsiteX7" fmla="*/ 3440 w 1410827"/>
                <a:gd name="connsiteY7" fmla="*/ 595967 h 1410672"/>
                <a:gd name="connsiteX8" fmla="*/ 40639 w 1410827"/>
                <a:gd name="connsiteY8" fmla="*/ 741640 h 1410672"/>
                <a:gd name="connsiteX9" fmla="*/ 19553 w 1410827"/>
                <a:gd name="connsiteY9" fmla="*/ 890502 h 1410672"/>
                <a:gd name="connsiteX10" fmla="*/ 112781 w 1410827"/>
                <a:gd name="connsiteY10" fmla="*/ 1008449 h 1410672"/>
                <a:gd name="connsiteX11" fmla="*/ 154060 w 1410827"/>
                <a:gd name="connsiteY11" fmla="*/ 1153019 h 1410672"/>
                <a:gd name="connsiteX12" fmla="*/ 287198 w 1410827"/>
                <a:gd name="connsiteY12" fmla="*/ 1222846 h 1410672"/>
                <a:gd name="connsiteX13" fmla="*/ 383704 w 1410827"/>
                <a:gd name="connsiteY13" fmla="*/ 1338126 h 1410672"/>
                <a:gd name="connsiteX14" fmla="*/ 533729 w 1410827"/>
                <a:gd name="connsiteY14" fmla="*/ 1347759 h 1410672"/>
                <a:gd name="connsiteX15" fmla="*/ 668777 w 1410827"/>
                <a:gd name="connsiteY15" fmla="*/ 1413816 h 1410672"/>
                <a:gd name="connsiteX16" fmla="*/ 809750 w 1410827"/>
                <a:gd name="connsiteY16" fmla="*/ 1361590 h 1410672"/>
                <a:gd name="connsiteX17" fmla="*/ 959987 w 1410827"/>
                <a:gd name="connsiteY17" fmla="*/ 1367003 h 1410672"/>
                <a:gd name="connsiteX18" fmla="*/ 1067533 w 1410827"/>
                <a:gd name="connsiteY18" fmla="*/ 1261948 h 1410672"/>
                <a:gd name="connsiteX19" fmla="*/ 1206982 w 1410827"/>
                <a:gd name="connsiteY19" fmla="*/ 1205780 h 1410672"/>
                <a:gd name="connsiteX20" fmla="*/ 1262504 w 1410827"/>
                <a:gd name="connsiteY20" fmla="*/ 1066060 h 1410672"/>
                <a:gd name="connsiteX21" fmla="*/ 1367054 w 1410827"/>
                <a:gd name="connsiteY21" fmla="*/ 958024 h 1410672"/>
                <a:gd name="connsiteX22" fmla="*/ 1360952 w 1410827"/>
                <a:gd name="connsiteY22" fmla="*/ 807799 h 1410672"/>
                <a:gd name="connsiteX23" fmla="*/ 1412525 w 1410827"/>
                <a:gd name="connsiteY23" fmla="*/ 666575 h 1410672"/>
                <a:gd name="connsiteX24" fmla="*/ 1345854 w 1410827"/>
                <a:gd name="connsiteY24" fmla="*/ 531820 h 1410672"/>
                <a:gd name="connsiteX25" fmla="*/ 1335532 w 1410827"/>
                <a:gd name="connsiteY25" fmla="*/ 381826 h 1410672"/>
                <a:gd name="connsiteX26" fmla="*/ 1219821 w 1410827"/>
                <a:gd name="connsiteY26" fmla="*/ 285842 h 1410672"/>
                <a:gd name="connsiteX27" fmla="*/ 1149389 w 1410827"/>
                <a:gd name="connsiteY27" fmla="*/ 153015 h 1410672"/>
                <a:gd name="connsiteX28" fmla="*/ 1004644 w 1410827"/>
                <a:gd name="connsiteY28" fmla="*/ 112397 h 1410672"/>
                <a:gd name="connsiteX29" fmla="*/ 886281 w 1410827"/>
                <a:gd name="connsiteY29" fmla="*/ 19702 h 1410672"/>
                <a:gd name="connsiteX30" fmla="*/ 737531 w 1410827"/>
                <a:gd name="connsiteY30" fmla="*/ 41475 h 1410672"/>
                <a:gd name="connsiteX31" fmla="*/ 611440 w 1410827"/>
                <a:gd name="connsiteY31" fmla="*/ 3318 h 1410672"/>
                <a:gd name="connsiteX32" fmla="*/ 707318 w 1410827"/>
                <a:gd name="connsiteY32" fmla="*/ 158083 h 1410672"/>
                <a:gd name="connsiteX33" fmla="*/ 1096593 w 1410827"/>
                <a:gd name="connsiteY33" fmla="*/ 319341 h 1410672"/>
                <a:gd name="connsiteX34" fmla="*/ 1257838 w 1410827"/>
                <a:gd name="connsiteY34" fmla="*/ 708654 h 1410672"/>
                <a:gd name="connsiteX35" fmla="*/ 1096593 w 1410827"/>
                <a:gd name="connsiteY35" fmla="*/ 1097967 h 1410672"/>
                <a:gd name="connsiteX36" fmla="*/ 707318 w 1410827"/>
                <a:gd name="connsiteY36" fmla="*/ 1259225 h 1410672"/>
                <a:gd name="connsiteX37" fmla="*/ 318040 w 1410827"/>
                <a:gd name="connsiteY37" fmla="*/ 1097967 h 1410672"/>
                <a:gd name="connsiteX38" fmla="*/ 156797 w 1410827"/>
                <a:gd name="connsiteY38" fmla="*/ 708654 h 1410672"/>
                <a:gd name="connsiteX39" fmla="*/ 318040 w 1410827"/>
                <a:gd name="connsiteY39" fmla="*/ 319341 h 1410672"/>
                <a:gd name="connsiteX40" fmla="*/ 707318 w 1410827"/>
                <a:gd name="connsiteY40" fmla="*/ 158083 h 1410672"/>
                <a:gd name="connsiteX41" fmla="*/ 707318 w 1410827"/>
                <a:gd name="connsiteY41" fmla="*/ 203281 h 1410672"/>
                <a:gd name="connsiteX42" fmla="*/ 349998 w 1410827"/>
                <a:gd name="connsiteY42" fmla="*/ 351301 h 1410672"/>
                <a:gd name="connsiteX43" fmla="*/ 201991 w 1410827"/>
                <a:gd name="connsiteY43" fmla="*/ 708654 h 1410672"/>
                <a:gd name="connsiteX44" fmla="*/ 349998 w 1410827"/>
                <a:gd name="connsiteY44" fmla="*/ 1066006 h 1410672"/>
                <a:gd name="connsiteX45" fmla="*/ 707318 w 1410827"/>
                <a:gd name="connsiteY45" fmla="*/ 1214027 h 1410672"/>
                <a:gd name="connsiteX46" fmla="*/ 1064637 w 1410827"/>
                <a:gd name="connsiteY46" fmla="*/ 1066006 h 1410672"/>
                <a:gd name="connsiteX47" fmla="*/ 1212644 w 1410827"/>
                <a:gd name="connsiteY47" fmla="*/ 708654 h 1410672"/>
                <a:gd name="connsiteX48" fmla="*/ 1064637 w 1410827"/>
                <a:gd name="connsiteY48" fmla="*/ 351301 h 1410672"/>
                <a:gd name="connsiteX49" fmla="*/ 707318 w 1410827"/>
                <a:gd name="connsiteY49" fmla="*/ 203281 h 141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410827" h="1410672">
                  <a:moveTo>
                    <a:pt x="611440" y="3318"/>
                  </a:moveTo>
                  <a:cubicBezTo>
                    <a:pt x="605380" y="3293"/>
                    <a:pt x="598845" y="3793"/>
                    <a:pt x="591702" y="4941"/>
                  </a:cubicBezTo>
                  <a:cubicBezTo>
                    <a:pt x="526393" y="15440"/>
                    <a:pt x="526366" y="61490"/>
                    <a:pt x="464666" y="85339"/>
                  </a:cubicBezTo>
                  <a:cubicBezTo>
                    <a:pt x="402967" y="109188"/>
                    <a:pt x="371980" y="75127"/>
                    <a:pt x="316588" y="111283"/>
                  </a:cubicBezTo>
                  <a:cubicBezTo>
                    <a:pt x="261195" y="147441"/>
                    <a:pt x="279898" y="189520"/>
                    <a:pt x="233232" y="236405"/>
                  </a:cubicBezTo>
                  <a:cubicBezTo>
                    <a:pt x="186567" y="283290"/>
                    <a:pt x="144406" y="264778"/>
                    <a:pt x="108507" y="320341"/>
                  </a:cubicBezTo>
                  <a:cubicBezTo>
                    <a:pt x="72608" y="375905"/>
                    <a:pt x="106808" y="406739"/>
                    <a:pt x="83245" y="468552"/>
                  </a:cubicBezTo>
                  <a:cubicBezTo>
                    <a:pt x="59682" y="530366"/>
                    <a:pt x="13637" y="530604"/>
                    <a:pt x="3440" y="595967"/>
                  </a:cubicBezTo>
                  <a:cubicBezTo>
                    <a:pt x="-6758" y="661329"/>
                    <a:pt x="37026" y="675585"/>
                    <a:pt x="40639" y="741640"/>
                  </a:cubicBezTo>
                  <a:cubicBezTo>
                    <a:pt x="44253" y="807694"/>
                    <a:pt x="2286" y="826642"/>
                    <a:pt x="19553" y="890502"/>
                  </a:cubicBezTo>
                  <a:cubicBezTo>
                    <a:pt x="36820" y="954362"/>
                    <a:pt x="82615" y="949575"/>
                    <a:pt x="112781" y="1008449"/>
                  </a:cubicBezTo>
                  <a:cubicBezTo>
                    <a:pt x="142946" y="1067323"/>
                    <a:pt x="112314" y="1101704"/>
                    <a:pt x="154060" y="1153019"/>
                  </a:cubicBezTo>
                  <a:cubicBezTo>
                    <a:pt x="195806" y="1204334"/>
                    <a:pt x="235696" y="1181332"/>
                    <a:pt x="287198" y="1222846"/>
                  </a:cubicBezTo>
                  <a:cubicBezTo>
                    <a:pt x="338699" y="1264359"/>
                    <a:pt x="324697" y="1308228"/>
                    <a:pt x="383704" y="1338126"/>
                  </a:cubicBezTo>
                  <a:cubicBezTo>
                    <a:pt x="442710" y="1368023"/>
                    <a:pt x="469797" y="1330784"/>
                    <a:pt x="533729" y="1347759"/>
                  </a:cubicBezTo>
                  <a:cubicBezTo>
                    <a:pt x="597662" y="1364734"/>
                    <a:pt x="602712" y="1410506"/>
                    <a:pt x="668777" y="1413816"/>
                  </a:cubicBezTo>
                  <a:cubicBezTo>
                    <a:pt x="734841" y="1417127"/>
                    <a:pt x="744441" y="1372089"/>
                    <a:pt x="809750" y="1361590"/>
                  </a:cubicBezTo>
                  <a:cubicBezTo>
                    <a:pt x="875059" y="1351092"/>
                    <a:pt x="898288" y="1390852"/>
                    <a:pt x="959987" y="1367003"/>
                  </a:cubicBezTo>
                  <a:cubicBezTo>
                    <a:pt x="1021687" y="1343154"/>
                    <a:pt x="1012140" y="1298105"/>
                    <a:pt x="1067533" y="1261948"/>
                  </a:cubicBezTo>
                  <a:cubicBezTo>
                    <a:pt x="1122925" y="1225791"/>
                    <a:pt x="1160317" y="1252664"/>
                    <a:pt x="1206982" y="1205780"/>
                  </a:cubicBezTo>
                  <a:cubicBezTo>
                    <a:pt x="1253648" y="1158895"/>
                    <a:pt x="1226605" y="1121624"/>
                    <a:pt x="1262504" y="1066060"/>
                  </a:cubicBezTo>
                  <a:cubicBezTo>
                    <a:pt x="1298403" y="1010497"/>
                    <a:pt x="1343491" y="1019838"/>
                    <a:pt x="1367054" y="958024"/>
                  </a:cubicBezTo>
                  <a:cubicBezTo>
                    <a:pt x="1390617" y="896210"/>
                    <a:pt x="1350754" y="873162"/>
                    <a:pt x="1360952" y="807799"/>
                  </a:cubicBezTo>
                  <a:cubicBezTo>
                    <a:pt x="1371149" y="742437"/>
                    <a:pt x="1416139" y="732629"/>
                    <a:pt x="1412525" y="666575"/>
                  </a:cubicBezTo>
                  <a:cubicBezTo>
                    <a:pt x="1408911" y="600520"/>
                    <a:pt x="1363121" y="595680"/>
                    <a:pt x="1345854" y="531820"/>
                  </a:cubicBezTo>
                  <a:cubicBezTo>
                    <a:pt x="1328587" y="467960"/>
                    <a:pt x="1365698" y="440700"/>
                    <a:pt x="1335532" y="381826"/>
                  </a:cubicBezTo>
                  <a:cubicBezTo>
                    <a:pt x="1305366" y="322953"/>
                    <a:pt x="1261567" y="337156"/>
                    <a:pt x="1219821" y="285842"/>
                  </a:cubicBezTo>
                  <a:cubicBezTo>
                    <a:pt x="1178075" y="234526"/>
                    <a:pt x="1200891" y="194528"/>
                    <a:pt x="1149389" y="153015"/>
                  </a:cubicBezTo>
                  <a:cubicBezTo>
                    <a:pt x="1097888" y="111501"/>
                    <a:pt x="1063651" y="142294"/>
                    <a:pt x="1004644" y="112397"/>
                  </a:cubicBezTo>
                  <a:cubicBezTo>
                    <a:pt x="945638" y="82499"/>
                    <a:pt x="950213" y="36677"/>
                    <a:pt x="886281" y="19702"/>
                  </a:cubicBezTo>
                  <a:cubicBezTo>
                    <a:pt x="822348" y="2728"/>
                    <a:pt x="803595" y="44785"/>
                    <a:pt x="737531" y="41475"/>
                  </a:cubicBezTo>
                  <a:cubicBezTo>
                    <a:pt x="678692" y="38526"/>
                    <a:pt x="660790" y="3523"/>
                    <a:pt x="611440" y="3318"/>
                  </a:cubicBezTo>
                  <a:close/>
                  <a:moveTo>
                    <a:pt x="707318" y="158083"/>
                  </a:moveTo>
                  <a:cubicBezTo>
                    <a:pt x="853316" y="158083"/>
                    <a:pt x="993357" y="216095"/>
                    <a:pt x="1096593" y="319341"/>
                  </a:cubicBezTo>
                  <a:cubicBezTo>
                    <a:pt x="1199830" y="422587"/>
                    <a:pt x="1257838" y="562642"/>
                    <a:pt x="1257838" y="708654"/>
                  </a:cubicBezTo>
                  <a:cubicBezTo>
                    <a:pt x="1257838" y="854666"/>
                    <a:pt x="1199830" y="994721"/>
                    <a:pt x="1096593" y="1097967"/>
                  </a:cubicBezTo>
                  <a:cubicBezTo>
                    <a:pt x="993357" y="1201213"/>
                    <a:pt x="853316" y="1259225"/>
                    <a:pt x="707318" y="1259225"/>
                  </a:cubicBezTo>
                  <a:cubicBezTo>
                    <a:pt x="561319" y="1259225"/>
                    <a:pt x="421276" y="1201213"/>
                    <a:pt x="318040" y="1097967"/>
                  </a:cubicBezTo>
                  <a:cubicBezTo>
                    <a:pt x="214803" y="994721"/>
                    <a:pt x="156797" y="854666"/>
                    <a:pt x="156797" y="708654"/>
                  </a:cubicBezTo>
                  <a:cubicBezTo>
                    <a:pt x="156797" y="562642"/>
                    <a:pt x="214803" y="422587"/>
                    <a:pt x="318040" y="319341"/>
                  </a:cubicBezTo>
                  <a:cubicBezTo>
                    <a:pt x="421276" y="216095"/>
                    <a:pt x="561319" y="158083"/>
                    <a:pt x="707318" y="158083"/>
                  </a:cubicBezTo>
                  <a:close/>
                  <a:moveTo>
                    <a:pt x="707318" y="203281"/>
                  </a:moveTo>
                  <a:cubicBezTo>
                    <a:pt x="573288" y="203281"/>
                    <a:pt x="444771" y="256519"/>
                    <a:pt x="349998" y="351301"/>
                  </a:cubicBezTo>
                  <a:cubicBezTo>
                    <a:pt x="255225" y="446084"/>
                    <a:pt x="201991" y="574612"/>
                    <a:pt x="201991" y="708654"/>
                  </a:cubicBezTo>
                  <a:cubicBezTo>
                    <a:pt x="201991" y="842696"/>
                    <a:pt x="255225" y="971224"/>
                    <a:pt x="349998" y="1066006"/>
                  </a:cubicBezTo>
                  <a:cubicBezTo>
                    <a:pt x="444771" y="1160788"/>
                    <a:pt x="573288" y="1214027"/>
                    <a:pt x="707318" y="1214027"/>
                  </a:cubicBezTo>
                  <a:cubicBezTo>
                    <a:pt x="841348" y="1214027"/>
                    <a:pt x="969864" y="1160788"/>
                    <a:pt x="1064637" y="1066006"/>
                  </a:cubicBezTo>
                  <a:cubicBezTo>
                    <a:pt x="1159411" y="971224"/>
                    <a:pt x="1212644" y="842696"/>
                    <a:pt x="1212644" y="708654"/>
                  </a:cubicBezTo>
                  <a:cubicBezTo>
                    <a:pt x="1212644" y="574612"/>
                    <a:pt x="1159411" y="446084"/>
                    <a:pt x="1064637" y="351301"/>
                  </a:cubicBezTo>
                  <a:cubicBezTo>
                    <a:pt x="969864" y="256519"/>
                    <a:pt x="841348" y="203281"/>
                    <a:pt x="707318" y="203281"/>
                  </a:cubicBezTo>
                  <a:close/>
                </a:path>
              </a:pathLst>
            </a:custGeom>
            <a:solidFill>
              <a:srgbClr val="008080"/>
            </a:solidFill>
            <a:ln w="1027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D5A2080-75DA-4378-FE53-ADDD07F400F2}"/>
                </a:ext>
              </a:extLst>
            </p:cNvPr>
            <p:cNvSpPr/>
            <p:nvPr/>
          </p:nvSpPr>
          <p:spPr>
            <a:xfrm>
              <a:off x="4043085" y="3742587"/>
              <a:ext cx="636574" cy="1288038"/>
            </a:xfrm>
            <a:custGeom>
              <a:avLst/>
              <a:gdLst>
                <a:gd name="connsiteX0" fmla="*/ 638631 w 636574"/>
                <a:gd name="connsiteY0" fmla="*/ 58164 h 1288038"/>
                <a:gd name="connsiteX1" fmla="*/ 486445 w 636574"/>
                <a:gd name="connsiteY1" fmla="*/ 1290741 h 1288038"/>
                <a:gd name="connsiteX2" fmla="*/ 486388 w 636574"/>
                <a:gd name="connsiteY2" fmla="*/ 1290778 h 1288038"/>
                <a:gd name="connsiteX3" fmla="*/ 281232 w 636574"/>
                <a:gd name="connsiteY3" fmla="*/ 1038480 h 1288038"/>
                <a:gd name="connsiteX4" fmla="*/ 2096 w 636574"/>
                <a:gd name="connsiteY4" fmla="*/ 1192805 h 1288038"/>
                <a:gd name="connsiteX5" fmla="*/ 2058 w 636574"/>
                <a:gd name="connsiteY5" fmla="*/ 1192748 h 1288038"/>
                <a:gd name="connsiteX6" fmla="*/ 364674 w 636574"/>
                <a:gd name="connsiteY6" fmla="*/ 2741 h 128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574" h="1288038">
                  <a:moveTo>
                    <a:pt x="638631" y="58164"/>
                  </a:moveTo>
                  <a:lnTo>
                    <a:pt x="486445" y="1290741"/>
                  </a:lnTo>
                  <a:cubicBezTo>
                    <a:pt x="486435" y="1290767"/>
                    <a:pt x="486414" y="1290784"/>
                    <a:pt x="486388" y="1290778"/>
                  </a:cubicBezTo>
                  <a:lnTo>
                    <a:pt x="281232" y="1038480"/>
                  </a:lnTo>
                  <a:lnTo>
                    <a:pt x="2096" y="1192805"/>
                  </a:lnTo>
                  <a:cubicBezTo>
                    <a:pt x="2072" y="1192818"/>
                    <a:pt x="2051" y="1192774"/>
                    <a:pt x="2058" y="1192748"/>
                  </a:cubicBezTo>
                  <a:lnTo>
                    <a:pt x="364674" y="2741"/>
                  </a:lnTo>
                  <a:close/>
                </a:path>
              </a:pathLst>
            </a:custGeom>
            <a:solidFill>
              <a:srgbClr val="008080"/>
            </a:solidFill>
            <a:ln w="29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97AD47C-E608-9BE7-8EE4-234B60DF38A2}"/>
                </a:ext>
              </a:extLst>
            </p:cNvPr>
            <p:cNvSpPr/>
            <p:nvPr/>
          </p:nvSpPr>
          <p:spPr>
            <a:xfrm>
              <a:off x="4759022" y="3742587"/>
              <a:ext cx="636574" cy="1288038"/>
            </a:xfrm>
            <a:custGeom>
              <a:avLst/>
              <a:gdLst>
                <a:gd name="connsiteX0" fmla="*/ 1751 w 636574"/>
                <a:gd name="connsiteY0" fmla="*/ 58164 h 1288038"/>
                <a:gd name="connsiteX1" fmla="*/ 153937 w 636574"/>
                <a:gd name="connsiteY1" fmla="*/ 1290741 h 1288038"/>
                <a:gd name="connsiteX2" fmla="*/ 153994 w 636574"/>
                <a:gd name="connsiteY2" fmla="*/ 1290778 h 1288038"/>
                <a:gd name="connsiteX3" fmla="*/ 359150 w 636574"/>
                <a:gd name="connsiteY3" fmla="*/ 1038480 h 1288038"/>
                <a:gd name="connsiteX4" fmla="*/ 638286 w 636574"/>
                <a:gd name="connsiteY4" fmla="*/ 1192805 h 1288038"/>
                <a:gd name="connsiteX5" fmla="*/ 638324 w 636574"/>
                <a:gd name="connsiteY5" fmla="*/ 1192748 h 1288038"/>
                <a:gd name="connsiteX6" fmla="*/ 275708 w 636574"/>
                <a:gd name="connsiteY6" fmla="*/ 2741 h 128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574" h="1288038">
                  <a:moveTo>
                    <a:pt x="1751" y="58164"/>
                  </a:moveTo>
                  <a:lnTo>
                    <a:pt x="153937" y="1290741"/>
                  </a:lnTo>
                  <a:cubicBezTo>
                    <a:pt x="153947" y="1290767"/>
                    <a:pt x="153968" y="1290784"/>
                    <a:pt x="153994" y="1290778"/>
                  </a:cubicBezTo>
                  <a:lnTo>
                    <a:pt x="359150" y="1038480"/>
                  </a:lnTo>
                  <a:lnTo>
                    <a:pt x="638286" y="1192805"/>
                  </a:lnTo>
                  <a:cubicBezTo>
                    <a:pt x="638310" y="1192818"/>
                    <a:pt x="638331" y="1192774"/>
                    <a:pt x="638324" y="1192748"/>
                  </a:cubicBezTo>
                  <a:lnTo>
                    <a:pt x="275708" y="2741"/>
                  </a:lnTo>
                  <a:close/>
                </a:path>
              </a:pathLst>
            </a:custGeom>
            <a:solidFill>
              <a:srgbClr val="008080"/>
            </a:solidFill>
            <a:ln w="29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1B0C3A3A-F7E8-F8A4-1353-349734CD3327}"/>
              </a:ext>
            </a:extLst>
          </p:cNvPr>
          <p:cNvGrpSpPr/>
          <p:nvPr/>
        </p:nvGrpSpPr>
        <p:grpSpPr>
          <a:xfrm>
            <a:off x="8177013" y="1527514"/>
            <a:ext cx="2770774" cy="3997996"/>
            <a:chOff x="8177013" y="1615219"/>
            <a:chExt cx="2770774" cy="3997996"/>
          </a:xfrm>
        </p:grpSpPr>
        <p:grpSp>
          <p:nvGrpSpPr>
            <p:cNvPr id="124" name="图形 121">
              <a:extLst>
                <a:ext uri="{FF2B5EF4-FFF2-40B4-BE49-F238E27FC236}">
                  <a16:creationId xmlns:a16="http://schemas.microsoft.com/office/drawing/2014/main" id="{B5D82948-7A4B-0741-CF1A-EC06E0B0F48A}"/>
                </a:ext>
              </a:extLst>
            </p:cNvPr>
            <p:cNvGrpSpPr/>
            <p:nvPr/>
          </p:nvGrpSpPr>
          <p:grpSpPr>
            <a:xfrm>
              <a:off x="8177013" y="3233810"/>
              <a:ext cx="1460239" cy="2379405"/>
              <a:chOff x="7430066" y="3554998"/>
              <a:chExt cx="2357518" cy="3841488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69D49CC2-396A-7BB8-3939-E54AF56883B4}"/>
                  </a:ext>
                </a:extLst>
              </p:cNvPr>
              <p:cNvSpPr/>
              <p:nvPr/>
            </p:nvSpPr>
            <p:spPr>
              <a:xfrm rot="-401895">
                <a:off x="7636169" y="3664623"/>
                <a:ext cx="1942531" cy="3630966"/>
              </a:xfrm>
              <a:custGeom>
                <a:avLst/>
                <a:gdLst>
                  <a:gd name="connsiteX0" fmla="*/ 1481021 w 1942531"/>
                  <a:gd name="connsiteY0" fmla="*/ 101 h 3630966"/>
                  <a:gd name="connsiteX1" fmla="*/ 1480410 w 1942531"/>
                  <a:gd name="connsiteY1" fmla="*/ 508 h 3630966"/>
                  <a:gd name="connsiteX2" fmla="*/ 14 w 1942531"/>
                  <a:gd name="connsiteY2" fmla="*/ 3426234 h 3630966"/>
                  <a:gd name="connsiteX3" fmla="*/ 432510 w 1942531"/>
                  <a:gd name="connsiteY3" fmla="*/ 3127580 h 3630966"/>
                  <a:gd name="connsiteX4" fmla="*/ 473253 w 1942531"/>
                  <a:gd name="connsiteY4" fmla="*/ 3630970 h 3630966"/>
                  <a:gd name="connsiteX5" fmla="*/ 1942502 w 1942531"/>
                  <a:gd name="connsiteY5" fmla="*/ 231515 h 3630966"/>
                  <a:gd name="connsiteX6" fmla="*/ 1715967 w 1942531"/>
                  <a:gd name="connsiteY6" fmla="*/ 105620 h 3630966"/>
                  <a:gd name="connsiteX7" fmla="*/ 1481082 w 1942531"/>
                  <a:gd name="connsiteY7" fmla="*/ 91 h 363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2531" h="3630966">
                    <a:moveTo>
                      <a:pt x="1481021" y="101"/>
                    </a:moveTo>
                    <a:cubicBezTo>
                      <a:pt x="1480746" y="178"/>
                      <a:pt x="1480487" y="329"/>
                      <a:pt x="1480410" y="508"/>
                    </a:cubicBezTo>
                    <a:lnTo>
                      <a:pt x="14" y="3426234"/>
                    </a:lnTo>
                    <a:lnTo>
                      <a:pt x="432510" y="3127580"/>
                    </a:lnTo>
                    <a:lnTo>
                      <a:pt x="473253" y="3630970"/>
                    </a:lnTo>
                    <a:lnTo>
                      <a:pt x="1942502" y="231515"/>
                    </a:lnTo>
                    <a:cubicBezTo>
                      <a:pt x="1944968" y="225809"/>
                      <a:pt x="1843902" y="169588"/>
                      <a:pt x="1715967" y="105620"/>
                    </a:cubicBezTo>
                    <a:cubicBezTo>
                      <a:pt x="1592035" y="43648"/>
                      <a:pt x="1489602" y="-2282"/>
                      <a:pt x="1481082" y="91"/>
                    </a:cubicBezTo>
                    <a:close/>
                  </a:path>
                </a:pathLst>
              </a:custGeom>
              <a:solidFill>
                <a:srgbClr val="FFDD55"/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59C6159-FF1B-EF70-20DC-6471AE5555F1}"/>
                  </a:ext>
                </a:extLst>
              </p:cNvPr>
              <p:cNvSpPr/>
              <p:nvPr/>
            </p:nvSpPr>
            <p:spPr>
              <a:xfrm rot="-401895">
                <a:off x="7638951" y="3655894"/>
                <a:ext cx="1942531" cy="3630966"/>
              </a:xfrm>
              <a:custGeom>
                <a:avLst/>
                <a:gdLst>
                  <a:gd name="connsiteX0" fmla="*/ 1481021 w 1942531"/>
                  <a:gd name="connsiteY0" fmla="*/ 100 h 3630966"/>
                  <a:gd name="connsiteX1" fmla="*/ 1480410 w 1942531"/>
                  <a:gd name="connsiteY1" fmla="*/ 508 h 3630966"/>
                  <a:gd name="connsiteX2" fmla="*/ 14 w 1942531"/>
                  <a:gd name="connsiteY2" fmla="*/ 3426234 h 3630966"/>
                  <a:gd name="connsiteX3" fmla="*/ 432510 w 1942531"/>
                  <a:gd name="connsiteY3" fmla="*/ 3127580 h 3630966"/>
                  <a:gd name="connsiteX4" fmla="*/ 473253 w 1942531"/>
                  <a:gd name="connsiteY4" fmla="*/ 3630969 h 3630966"/>
                  <a:gd name="connsiteX5" fmla="*/ 1942502 w 1942531"/>
                  <a:gd name="connsiteY5" fmla="*/ 231515 h 3630966"/>
                  <a:gd name="connsiteX6" fmla="*/ 1715967 w 1942531"/>
                  <a:gd name="connsiteY6" fmla="*/ 105620 h 3630966"/>
                  <a:gd name="connsiteX7" fmla="*/ 1481082 w 1942531"/>
                  <a:gd name="connsiteY7" fmla="*/ 91 h 363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2531" h="3630966">
                    <a:moveTo>
                      <a:pt x="1481021" y="100"/>
                    </a:moveTo>
                    <a:cubicBezTo>
                      <a:pt x="1480746" y="177"/>
                      <a:pt x="1480487" y="329"/>
                      <a:pt x="1480410" y="508"/>
                    </a:cubicBezTo>
                    <a:lnTo>
                      <a:pt x="14" y="3426234"/>
                    </a:lnTo>
                    <a:lnTo>
                      <a:pt x="432510" y="3127580"/>
                    </a:lnTo>
                    <a:lnTo>
                      <a:pt x="473253" y="3630969"/>
                    </a:lnTo>
                    <a:lnTo>
                      <a:pt x="1942502" y="231515"/>
                    </a:lnTo>
                    <a:cubicBezTo>
                      <a:pt x="1944967" y="225809"/>
                      <a:pt x="1843902" y="169588"/>
                      <a:pt x="1715967" y="105620"/>
                    </a:cubicBezTo>
                    <a:cubicBezTo>
                      <a:pt x="1592035" y="43648"/>
                      <a:pt x="1489602" y="-2282"/>
                      <a:pt x="1481082" y="9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1569"/>
                    </a:srgbClr>
                  </a:gs>
                  <a:gs pos="50000">
                    <a:srgbClr val="7F7F7F">
                      <a:alpha val="50588"/>
                    </a:srgbClr>
                  </a:gs>
                  <a:gs pos="100000">
                    <a:srgbClr val="000000"/>
                  </a:gs>
                </a:gsLst>
                <a:lin ang="5410253" scaled="1"/>
              </a:gra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7" name="图形 121">
              <a:extLst>
                <a:ext uri="{FF2B5EF4-FFF2-40B4-BE49-F238E27FC236}">
                  <a16:creationId xmlns:a16="http://schemas.microsoft.com/office/drawing/2014/main" id="{2CCA7D18-1FA8-8130-F089-83FFC9606FFA}"/>
                </a:ext>
              </a:extLst>
            </p:cNvPr>
            <p:cNvGrpSpPr/>
            <p:nvPr/>
          </p:nvGrpSpPr>
          <p:grpSpPr>
            <a:xfrm>
              <a:off x="9429764" y="3195649"/>
              <a:ext cx="1518023" cy="2404482"/>
              <a:chOff x="9452600" y="3493388"/>
              <a:chExt cx="2450809" cy="3881974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EC0BC1A-534C-EFDD-531A-7226BAC481BA}"/>
                  </a:ext>
                </a:extLst>
              </p:cNvPr>
              <p:cNvSpPr/>
              <p:nvPr/>
            </p:nvSpPr>
            <p:spPr>
              <a:xfrm rot="-10302509" flipV="1">
                <a:off x="9708001" y="3623280"/>
                <a:ext cx="1942545" cy="3630992"/>
              </a:xfrm>
              <a:custGeom>
                <a:avLst/>
                <a:gdLst>
                  <a:gd name="connsiteX0" fmla="*/ 1481349 w 1942545"/>
                  <a:gd name="connsiteY0" fmla="*/ 94 h 3630992"/>
                  <a:gd name="connsiteX1" fmla="*/ 1480739 w 1942545"/>
                  <a:gd name="connsiteY1" fmla="*/ 502 h 3630992"/>
                  <a:gd name="connsiteX2" fmla="*/ 332 w 1942545"/>
                  <a:gd name="connsiteY2" fmla="*/ 3426252 h 3630992"/>
                  <a:gd name="connsiteX3" fmla="*/ 432831 w 1942545"/>
                  <a:gd name="connsiteY3" fmla="*/ 3127596 h 3630992"/>
                  <a:gd name="connsiteX4" fmla="*/ 473575 w 1942545"/>
                  <a:gd name="connsiteY4" fmla="*/ 3630989 h 3630992"/>
                  <a:gd name="connsiteX5" fmla="*/ 1942833 w 1942545"/>
                  <a:gd name="connsiteY5" fmla="*/ 231510 h 3630992"/>
                  <a:gd name="connsiteX6" fmla="*/ 1716297 w 1942545"/>
                  <a:gd name="connsiteY6" fmla="*/ 105614 h 3630992"/>
                  <a:gd name="connsiteX7" fmla="*/ 1481410 w 1942545"/>
                  <a:gd name="connsiteY7" fmla="*/ 84 h 363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2545" h="3630992">
                    <a:moveTo>
                      <a:pt x="1481349" y="94"/>
                    </a:moveTo>
                    <a:cubicBezTo>
                      <a:pt x="1481074" y="171"/>
                      <a:pt x="1480816" y="323"/>
                      <a:pt x="1480739" y="502"/>
                    </a:cubicBezTo>
                    <a:lnTo>
                      <a:pt x="332" y="3426252"/>
                    </a:lnTo>
                    <a:lnTo>
                      <a:pt x="432831" y="3127596"/>
                    </a:lnTo>
                    <a:lnTo>
                      <a:pt x="473575" y="3630989"/>
                    </a:lnTo>
                    <a:lnTo>
                      <a:pt x="1942833" y="231510"/>
                    </a:lnTo>
                    <a:cubicBezTo>
                      <a:pt x="1945299" y="225804"/>
                      <a:pt x="1844233" y="169582"/>
                      <a:pt x="1716297" y="105614"/>
                    </a:cubicBezTo>
                    <a:cubicBezTo>
                      <a:pt x="1592364" y="43642"/>
                      <a:pt x="1489930" y="-2289"/>
                      <a:pt x="1481410" y="84"/>
                    </a:cubicBezTo>
                    <a:close/>
                  </a:path>
                </a:pathLst>
              </a:custGeom>
              <a:solidFill>
                <a:srgbClr val="FFDD55"/>
              </a:soli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69ED4B0-7531-FE64-7120-97B564E1413A}"/>
                  </a:ext>
                </a:extLst>
              </p:cNvPr>
              <p:cNvSpPr/>
              <p:nvPr/>
            </p:nvSpPr>
            <p:spPr>
              <a:xfrm rot="-10302509" flipV="1">
                <a:off x="9705462" y="3614477"/>
                <a:ext cx="1942545" cy="3630992"/>
              </a:xfrm>
              <a:custGeom>
                <a:avLst/>
                <a:gdLst>
                  <a:gd name="connsiteX0" fmla="*/ 1481348 w 1942545"/>
                  <a:gd name="connsiteY0" fmla="*/ 94 h 3630992"/>
                  <a:gd name="connsiteX1" fmla="*/ 1480738 w 1942545"/>
                  <a:gd name="connsiteY1" fmla="*/ 502 h 3630992"/>
                  <a:gd name="connsiteX2" fmla="*/ 331 w 1942545"/>
                  <a:gd name="connsiteY2" fmla="*/ 3426252 h 3630992"/>
                  <a:gd name="connsiteX3" fmla="*/ 432830 w 1942545"/>
                  <a:gd name="connsiteY3" fmla="*/ 3127596 h 3630992"/>
                  <a:gd name="connsiteX4" fmla="*/ 473574 w 1942545"/>
                  <a:gd name="connsiteY4" fmla="*/ 3630989 h 3630992"/>
                  <a:gd name="connsiteX5" fmla="*/ 1942833 w 1942545"/>
                  <a:gd name="connsiteY5" fmla="*/ 231510 h 3630992"/>
                  <a:gd name="connsiteX6" fmla="*/ 1716296 w 1942545"/>
                  <a:gd name="connsiteY6" fmla="*/ 105614 h 3630992"/>
                  <a:gd name="connsiteX7" fmla="*/ 1481409 w 1942545"/>
                  <a:gd name="connsiteY7" fmla="*/ 84 h 363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2545" h="3630992">
                    <a:moveTo>
                      <a:pt x="1481348" y="94"/>
                    </a:moveTo>
                    <a:cubicBezTo>
                      <a:pt x="1481073" y="171"/>
                      <a:pt x="1480815" y="323"/>
                      <a:pt x="1480738" y="502"/>
                    </a:cubicBezTo>
                    <a:lnTo>
                      <a:pt x="331" y="3426252"/>
                    </a:lnTo>
                    <a:lnTo>
                      <a:pt x="432830" y="3127596"/>
                    </a:lnTo>
                    <a:lnTo>
                      <a:pt x="473574" y="3630989"/>
                    </a:lnTo>
                    <a:lnTo>
                      <a:pt x="1942833" y="231510"/>
                    </a:lnTo>
                    <a:cubicBezTo>
                      <a:pt x="1945298" y="225804"/>
                      <a:pt x="1844232" y="169582"/>
                      <a:pt x="1716296" y="105614"/>
                    </a:cubicBezTo>
                    <a:cubicBezTo>
                      <a:pt x="1592363" y="43642"/>
                      <a:pt x="1489930" y="-2289"/>
                      <a:pt x="1481409" y="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1569"/>
                    </a:srgbClr>
                  </a:gs>
                  <a:gs pos="50000">
                    <a:srgbClr val="7F7F7F">
                      <a:alpha val="50588"/>
                    </a:srgbClr>
                  </a:gs>
                  <a:gs pos="100000">
                    <a:srgbClr val="000000"/>
                  </a:gs>
                </a:gsLst>
                <a:lin ang="5410253" scaled="1"/>
              </a:gradFill>
              <a:ln w="6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0" name="图形 121">
              <a:extLst>
                <a:ext uri="{FF2B5EF4-FFF2-40B4-BE49-F238E27FC236}">
                  <a16:creationId xmlns:a16="http://schemas.microsoft.com/office/drawing/2014/main" id="{8178E3AE-F282-691F-D2B1-B19B562E13BC}"/>
                </a:ext>
              </a:extLst>
            </p:cNvPr>
            <p:cNvGrpSpPr/>
            <p:nvPr/>
          </p:nvGrpSpPr>
          <p:grpSpPr>
            <a:xfrm>
              <a:off x="8324135" y="1615219"/>
              <a:ext cx="2464072" cy="2406134"/>
              <a:chOff x="7667591" y="941824"/>
              <a:chExt cx="3978180" cy="3884642"/>
            </a:xfrm>
            <a:solidFill>
              <a:srgbClr val="0000FF"/>
            </a:solidFill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9ACC773-2F46-7530-C316-2A9A62EE6AA2}"/>
                  </a:ext>
                </a:extLst>
              </p:cNvPr>
              <p:cNvSpPr/>
              <p:nvPr/>
            </p:nvSpPr>
            <p:spPr>
              <a:xfrm>
                <a:off x="7667591" y="941824"/>
                <a:ext cx="3978180" cy="3884642"/>
              </a:xfrm>
              <a:custGeom>
                <a:avLst/>
                <a:gdLst>
                  <a:gd name="connsiteX0" fmla="*/ 3151177 w 3978180"/>
                  <a:gd name="connsiteY0" fmla="*/ 3518985 h 3884642"/>
                  <a:gd name="connsiteX1" fmla="*/ 2735051 w 3978180"/>
                  <a:gd name="connsiteY1" fmla="*/ 3436653 h 3884642"/>
                  <a:gd name="connsiteX2" fmla="*/ 2595412 w 3978180"/>
                  <a:gd name="connsiteY2" fmla="*/ 3792436 h 3884642"/>
                  <a:gd name="connsiteX3" fmla="*/ 2225708 w 3978180"/>
                  <a:gd name="connsiteY3" fmla="*/ 3588567 h 3884642"/>
                  <a:gd name="connsiteX4" fmla="*/ 1980312 w 3978180"/>
                  <a:gd name="connsiteY4" fmla="*/ 3884800 h 3884642"/>
                  <a:gd name="connsiteX5" fmla="*/ 1693218 w 3978180"/>
                  <a:gd name="connsiteY5" fmla="*/ 3579350 h 3884642"/>
                  <a:gd name="connsiteX6" fmla="*/ 1366085 w 3978180"/>
                  <a:gd name="connsiteY6" fmla="*/ 3787035 h 3884642"/>
                  <a:gd name="connsiteX7" fmla="*/ 1189705 w 3978180"/>
                  <a:gd name="connsiteY7" fmla="*/ 3409904 h 3884642"/>
                  <a:gd name="connsiteX8" fmla="*/ 812860 w 3978180"/>
                  <a:gd name="connsiteY8" fmla="*/ 3508714 h 3884642"/>
                  <a:gd name="connsiteX9" fmla="*/ 764457 w 3978180"/>
                  <a:gd name="connsiteY9" fmla="*/ 3096822 h 3884642"/>
                  <a:gd name="connsiteX10" fmla="*/ 374787 w 3978180"/>
                  <a:gd name="connsiteY10" fmla="*/ 3077081 h 3884642"/>
                  <a:gd name="connsiteX11" fmla="*/ 459101 w 3978180"/>
                  <a:gd name="connsiteY11" fmla="*/ 2670740 h 3884642"/>
                  <a:gd name="connsiteX12" fmla="*/ 94751 w 3978180"/>
                  <a:gd name="connsiteY12" fmla="*/ 2534385 h 3884642"/>
                  <a:gd name="connsiteX13" fmla="*/ 303529 w 3978180"/>
                  <a:gd name="connsiteY13" fmla="*/ 2173373 h 3884642"/>
                  <a:gd name="connsiteX14" fmla="*/ 163 w 3978180"/>
                  <a:gd name="connsiteY14" fmla="*/ 1933747 h 3884642"/>
                  <a:gd name="connsiteX15" fmla="*/ 312968 w 3978180"/>
                  <a:gd name="connsiteY15" fmla="*/ 1653403 h 3884642"/>
                  <a:gd name="connsiteX16" fmla="*/ 100282 w 3978180"/>
                  <a:gd name="connsiteY16" fmla="*/ 1333963 h 3884642"/>
                  <a:gd name="connsiteX17" fmla="*/ 486493 w 3978180"/>
                  <a:gd name="connsiteY17" fmla="*/ 1161729 h 3884642"/>
                  <a:gd name="connsiteX18" fmla="*/ 385305 w 3978180"/>
                  <a:gd name="connsiteY18" fmla="*/ 793745 h 3884642"/>
                  <a:gd name="connsiteX19" fmla="*/ 807115 w 3978180"/>
                  <a:gd name="connsiteY19" fmla="*/ 746480 h 3884642"/>
                  <a:gd name="connsiteX20" fmla="*/ 827330 w 3978180"/>
                  <a:gd name="connsiteY20" fmla="*/ 365972 h 3884642"/>
                  <a:gd name="connsiteX21" fmla="*/ 1243456 w 3978180"/>
                  <a:gd name="connsiteY21" fmla="*/ 448304 h 3884642"/>
                  <a:gd name="connsiteX22" fmla="*/ 1383095 w 3978180"/>
                  <a:gd name="connsiteY22" fmla="*/ 92521 h 3884642"/>
                  <a:gd name="connsiteX23" fmla="*/ 1752799 w 3978180"/>
                  <a:gd name="connsiteY23" fmla="*/ 296390 h 3884642"/>
                  <a:gd name="connsiteX24" fmla="*/ 1998195 w 3978180"/>
                  <a:gd name="connsiteY24" fmla="*/ 157 h 3884642"/>
                  <a:gd name="connsiteX25" fmla="*/ 2285289 w 3978180"/>
                  <a:gd name="connsiteY25" fmla="*/ 305607 h 3884642"/>
                  <a:gd name="connsiteX26" fmla="*/ 2612422 w 3978180"/>
                  <a:gd name="connsiteY26" fmla="*/ 97922 h 3884642"/>
                  <a:gd name="connsiteX27" fmla="*/ 2788802 w 3978180"/>
                  <a:gd name="connsiteY27" fmla="*/ 475053 h 3884642"/>
                  <a:gd name="connsiteX28" fmla="*/ 3165647 w 3978180"/>
                  <a:gd name="connsiteY28" fmla="*/ 376243 h 3884642"/>
                  <a:gd name="connsiteX29" fmla="*/ 3214050 w 3978180"/>
                  <a:gd name="connsiteY29" fmla="*/ 788135 h 3884642"/>
                  <a:gd name="connsiteX30" fmla="*/ 3603720 w 3978180"/>
                  <a:gd name="connsiteY30" fmla="*/ 807875 h 3884642"/>
                  <a:gd name="connsiteX31" fmla="*/ 3519406 w 3978180"/>
                  <a:gd name="connsiteY31" fmla="*/ 1214217 h 3884642"/>
                  <a:gd name="connsiteX32" fmla="*/ 3883756 w 3978180"/>
                  <a:gd name="connsiteY32" fmla="*/ 1350572 h 3884642"/>
                  <a:gd name="connsiteX33" fmla="*/ 3674978 w 3978180"/>
                  <a:gd name="connsiteY33" fmla="*/ 1711584 h 3884642"/>
                  <a:gd name="connsiteX34" fmla="*/ 3978344 w 3978180"/>
                  <a:gd name="connsiteY34" fmla="*/ 1951209 h 3884642"/>
                  <a:gd name="connsiteX35" fmla="*/ 3665539 w 3978180"/>
                  <a:gd name="connsiteY35" fmla="*/ 2231553 h 3884642"/>
                  <a:gd name="connsiteX36" fmla="*/ 3878225 w 3978180"/>
                  <a:gd name="connsiteY36" fmla="*/ 2550994 h 3884642"/>
                  <a:gd name="connsiteX37" fmla="*/ 3492014 w 3978180"/>
                  <a:gd name="connsiteY37" fmla="*/ 2723228 h 3884642"/>
                  <a:gd name="connsiteX38" fmla="*/ 3593202 w 3978180"/>
                  <a:gd name="connsiteY38" fmla="*/ 3091212 h 3884642"/>
                  <a:gd name="connsiteX39" fmla="*/ 3171392 w 3978180"/>
                  <a:gd name="connsiteY39" fmla="*/ 3138477 h 3884642"/>
                  <a:gd name="connsiteX40" fmla="*/ 3151177 w 3978180"/>
                  <a:gd name="connsiteY40" fmla="*/ 3518985 h 388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978180" h="3884642">
                    <a:moveTo>
                      <a:pt x="3151177" y="3518985"/>
                    </a:moveTo>
                    <a:lnTo>
                      <a:pt x="2735051" y="3436653"/>
                    </a:lnTo>
                    <a:lnTo>
                      <a:pt x="2595412" y="3792436"/>
                    </a:lnTo>
                    <a:lnTo>
                      <a:pt x="2225708" y="3588567"/>
                    </a:lnTo>
                    <a:lnTo>
                      <a:pt x="1980312" y="3884800"/>
                    </a:lnTo>
                    <a:lnTo>
                      <a:pt x="1693218" y="3579350"/>
                    </a:lnTo>
                    <a:lnTo>
                      <a:pt x="1366085" y="3787035"/>
                    </a:lnTo>
                    <a:lnTo>
                      <a:pt x="1189705" y="3409904"/>
                    </a:lnTo>
                    <a:lnTo>
                      <a:pt x="812860" y="3508714"/>
                    </a:lnTo>
                    <a:lnTo>
                      <a:pt x="764457" y="3096822"/>
                    </a:lnTo>
                    <a:lnTo>
                      <a:pt x="374787" y="3077081"/>
                    </a:lnTo>
                    <a:lnTo>
                      <a:pt x="459101" y="2670740"/>
                    </a:lnTo>
                    <a:lnTo>
                      <a:pt x="94751" y="2534385"/>
                    </a:lnTo>
                    <a:lnTo>
                      <a:pt x="303529" y="2173373"/>
                    </a:lnTo>
                    <a:lnTo>
                      <a:pt x="163" y="1933747"/>
                    </a:lnTo>
                    <a:lnTo>
                      <a:pt x="312968" y="1653403"/>
                    </a:lnTo>
                    <a:lnTo>
                      <a:pt x="100282" y="1333963"/>
                    </a:lnTo>
                    <a:lnTo>
                      <a:pt x="486493" y="1161729"/>
                    </a:lnTo>
                    <a:lnTo>
                      <a:pt x="385305" y="793745"/>
                    </a:lnTo>
                    <a:lnTo>
                      <a:pt x="807115" y="746480"/>
                    </a:lnTo>
                    <a:lnTo>
                      <a:pt x="827330" y="365972"/>
                    </a:lnTo>
                    <a:lnTo>
                      <a:pt x="1243456" y="448304"/>
                    </a:lnTo>
                    <a:lnTo>
                      <a:pt x="1383095" y="92521"/>
                    </a:lnTo>
                    <a:lnTo>
                      <a:pt x="1752799" y="296390"/>
                    </a:lnTo>
                    <a:lnTo>
                      <a:pt x="1998195" y="157"/>
                    </a:lnTo>
                    <a:lnTo>
                      <a:pt x="2285289" y="305607"/>
                    </a:lnTo>
                    <a:lnTo>
                      <a:pt x="2612422" y="97922"/>
                    </a:lnTo>
                    <a:lnTo>
                      <a:pt x="2788802" y="475053"/>
                    </a:lnTo>
                    <a:lnTo>
                      <a:pt x="3165647" y="376243"/>
                    </a:lnTo>
                    <a:lnTo>
                      <a:pt x="3214050" y="788135"/>
                    </a:lnTo>
                    <a:lnTo>
                      <a:pt x="3603720" y="807875"/>
                    </a:lnTo>
                    <a:lnTo>
                      <a:pt x="3519406" y="1214217"/>
                    </a:lnTo>
                    <a:lnTo>
                      <a:pt x="3883756" y="1350572"/>
                    </a:lnTo>
                    <a:lnTo>
                      <a:pt x="3674978" y="1711584"/>
                    </a:lnTo>
                    <a:lnTo>
                      <a:pt x="3978344" y="1951209"/>
                    </a:lnTo>
                    <a:lnTo>
                      <a:pt x="3665539" y="2231553"/>
                    </a:lnTo>
                    <a:lnTo>
                      <a:pt x="3878225" y="2550994"/>
                    </a:lnTo>
                    <a:lnTo>
                      <a:pt x="3492014" y="2723228"/>
                    </a:lnTo>
                    <a:lnTo>
                      <a:pt x="3593202" y="3091212"/>
                    </a:lnTo>
                    <a:lnTo>
                      <a:pt x="3171392" y="3138477"/>
                    </a:lnTo>
                    <a:lnTo>
                      <a:pt x="3151177" y="3518985"/>
                    </a:lnTo>
                    <a:close/>
                  </a:path>
                </a:pathLst>
              </a:custGeom>
              <a:solidFill>
                <a:srgbClr val="0000FF"/>
              </a:solidFill>
              <a:ln w="4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3182027-766B-EC6F-11EE-7F93815DC0AD}"/>
                  </a:ext>
                </a:extLst>
              </p:cNvPr>
              <p:cNvSpPr/>
              <p:nvPr/>
            </p:nvSpPr>
            <p:spPr>
              <a:xfrm>
                <a:off x="7981303" y="1295713"/>
                <a:ext cx="3375634" cy="3296263"/>
              </a:xfrm>
              <a:custGeom>
                <a:avLst/>
                <a:gdLst>
                  <a:gd name="connsiteX0" fmla="*/ 3376648 w 3375634"/>
                  <a:gd name="connsiteY0" fmla="*/ 1648436 h 3296263"/>
                  <a:gd name="connsiteX1" fmla="*/ 1688831 w 3375634"/>
                  <a:gd name="connsiteY1" fmla="*/ 3296568 h 3296263"/>
                  <a:gd name="connsiteX2" fmla="*/ 1014 w 3375634"/>
                  <a:gd name="connsiteY2" fmla="*/ 1648436 h 3296263"/>
                  <a:gd name="connsiteX3" fmla="*/ 1688831 w 3375634"/>
                  <a:gd name="connsiteY3" fmla="*/ 304 h 3296263"/>
                  <a:gd name="connsiteX4" fmla="*/ 3376648 w 3375634"/>
                  <a:gd name="connsiteY4" fmla="*/ 1648436 h 3296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5634" h="3296263">
                    <a:moveTo>
                      <a:pt x="3376648" y="1648436"/>
                    </a:moveTo>
                    <a:cubicBezTo>
                      <a:pt x="3376648" y="2558678"/>
                      <a:pt x="2620991" y="3296568"/>
                      <a:pt x="1688831" y="3296568"/>
                    </a:cubicBezTo>
                    <a:cubicBezTo>
                      <a:pt x="756671" y="3296568"/>
                      <a:pt x="1014" y="2558678"/>
                      <a:pt x="1014" y="1648436"/>
                    </a:cubicBezTo>
                    <a:cubicBezTo>
                      <a:pt x="1014" y="738193"/>
                      <a:pt x="756671" y="304"/>
                      <a:pt x="1688831" y="304"/>
                    </a:cubicBezTo>
                    <a:cubicBezTo>
                      <a:pt x="2620991" y="304"/>
                      <a:pt x="3376648" y="738193"/>
                      <a:pt x="3376648" y="1648436"/>
                    </a:cubicBezTo>
                    <a:close/>
                  </a:path>
                </a:pathLst>
              </a:custGeom>
              <a:solidFill>
                <a:srgbClr val="0000FF"/>
              </a:solidFill>
              <a:ln w="58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11403CA-CE90-D427-A98F-F926641E667F}"/>
                </a:ext>
              </a:extLst>
            </p:cNvPr>
            <p:cNvSpPr/>
            <p:nvPr/>
          </p:nvSpPr>
          <p:spPr>
            <a:xfrm rot="27642">
              <a:off x="8633211" y="1907594"/>
              <a:ext cx="1845920" cy="1802515"/>
            </a:xfrm>
            <a:custGeom>
              <a:avLst/>
              <a:gdLst>
                <a:gd name="connsiteX0" fmla="*/ 3376659 w 3375640"/>
                <a:gd name="connsiteY0" fmla="*/ 1648440 h 3296267"/>
                <a:gd name="connsiteX1" fmla="*/ 1688839 w 3375640"/>
                <a:gd name="connsiteY1" fmla="*/ 3296574 h 3296267"/>
                <a:gd name="connsiteX2" fmla="*/ 1019 w 3375640"/>
                <a:gd name="connsiteY2" fmla="*/ 1648440 h 3296267"/>
                <a:gd name="connsiteX3" fmla="*/ 1688839 w 3375640"/>
                <a:gd name="connsiteY3" fmla="*/ 306 h 3296267"/>
                <a:gd name="connsiteX4" fmla="*/ 3376659 w 3375640"/>
                <a:gd name="connsiteY4" fmla="*/ 1648440 h 329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640" h="3296267">
                  <a:moveTo>
                    <a:pt x="3376659" y="1648440"/>
                  </a:moveTo>
                  <a:cubicBezTo>
                    <a:pt x="3376659" y="2558683"/>
                    <a:pt x="2621001" y="3296574"/>
                    <a:pt x="1688839" y="3296574"/>
                  </a:cubicBezTo>
                  <a:cubicBezTo>
                    <a:pt x="756677" y="3296574"/>
                    <a:pt x="1019" y="2558683"/>
                    <a:pt x="1019" y="1648440"/>
                  </a:cubicBezTo>
                  <a:cubicBezTo>
                    <a:pt x="1019" y="738196"/>
                    <a:pt x="756677" y="306"/>
                    <a:pt x="1688839" y="306"/>
                  </a:cubicBezTo>
                  <a:cubicBezTo>
                    <a:pt x="2621001" y="306"/>
                    <a:pt x="3376659" y="738196"/>
                    <a:pt x="3376659" y="164844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58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2852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 descr="D:\51PPT模板网\51pptmoban.com\图片.jpg">
            <a:extLst>
              <a:ext uri="{FF2B5EF4-FFF2-40B4-BE49-F238E27FC236}">
                <a16:creationId xmlns:a16="http://schemas.microsoft.com/office/drawing/2014/main" id="{F5A4CA8D-847F-8A87-3B82-CE8A858DDC1F}"/>
              </a:ext>
            </a:extLst>
          </p:cNvPr>
          <p:cNvGrpSpPr/>
          <p:nvPr/>
        </p:nvGrpSpPr>
        <p:grpSpPr>
          <a:xfrm>
            <a:off x="1451235" y="1685272"/>
            <a:ext cx="2360453" cy="3699528"/>
            <a:chOff x="1006735" y="872472"/>
            <a:chExt cx="4198921" cy="6580950"/>
          </a:xfrm>
        </p:grpSpPr>
        <p:grpSp>
          <p:nvGrpSpPr>
            <p:cNvPr id="4" name="图形 1">
              <a:extLst>
                <a:ext uri="{FF2B5EF4-FFF2-40B4-BE49-F238E27FC236}">
                  <a16:creationId xmlns:a16="http://schemas.microsoft.com/office/drawing/2014/main" id="{95917A24-6501-9AF9-6193-EE515C46C583}"/>
                </a:ext>
              </a:extLst>
            </p:cNvPr>
            <p:cNvGrpSpPr/>
            <p:nvPr/>
          </p:nvGrpSpPr>
          <p:grpSpPr>
            <a:xfrm>
              <a:off x="3045364" y="4346894"/>
              <a:ext cx="2008542" cy="3106528"/>
              <a:chOff x="3045364" y="4346894"/>
              <a:chExt cx="2008542" cy="3106528"/>
            </a:xfrm>
          </p:grpSpPr>
          <p:grpSp>
            <p:nvGrpSpPr>
              <p:cNvPr id="5" name="图形 1">
                <a:extLst>
                  <a:ext uri="{FF2B5EF4-FFF2-40B4-BE49-F238E27FC236}">
                    <a16:creationId xmlns:a16="http://schemas.microsoft.com/office/drawing/2014/main" id="{C47A2818-27A0-CF04-DFCE-619983BFA4C0}"/>
                  </a:ext>
                </a:extLst>
              </p:cNvPr>
              <p:cNvGrpSpPr/>
              <p:nvPr/>
            </p:nvGrpSpPr>
            <p:grpSpPr>
              <a:xfrm>
                <a:off x="3045364" y="4346894"/>
                <a:ext cx="2008542" cy="3106528"/>
                <a:chOff x="3045364" y="4346894"/>
                <a:chExt cx="2008542" cy="3106528"/>
              </a:xfrm>
              <a:solidFill>
                <a:srgbClr val="006680"/>
              </a:solidFill>
            </p:grpSpPr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955D9AFB-DB05-1A67-15E4-D87F0A60ABCE}"/>
                    </a:ext>
                  </a:extLst>
                </p:cNvPr>
                <p:cNvSpPr/>
                <p:nvPr/>
              </p:nvSpPr>
              <p:spPr>
                <a:xfrm rot="9583379" flipV="1">
                  <a:off x="3398715" y="4464868"/>
                  <a:ext cx="1039093" cy="2184578"/>
                </a:xfrm>
                <a:custGeom>
                  <a:avLst/>
                  <a:gdLst>
                    <a:gd name="connsiteX0" fmla="*/ 1176 w 1039093"/>
                    <a:gd name="connsiteY0" fmla="*/ 1275 h 2184578"/>
                    <a:gd name="connsiteX1" fmla="*/ 1040270 w 1039093"/>
                    <a:gd name="connsiteY1" fmla="*/ 1275 h 2184578"/>
                    <a:gd name="connsiteX2" fmla="*/ 1040270 w 1039093"/>
                    <a:gd name="connsiteY2" fmla="*/ 2185853 h 2184578"/>
                    <a:gd name="connsiteX3" fmla="*/ 1176 w 1039093"/>
                    <a:gd name="connsiteY3" fmla="*/ 2185853 h 2184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9093" h="2184578">
                      <a:moveTo>
                        <a:pt x="1176" y="1275"/>
                      </a:moveTo>
                      <a:lnTo>
                        <a:pt x="1040270" y="1275"/>
                      </a:lnTo>
                      <a:lnTo>
                        <a:pt x="1040270" y="2185853"/>
                      </a:lnTo>
                      <a:lnTo>
                        <a:pt x="1176" y="2185853"/>
                      </a:lnTo>
                      <a:close/>
                    </a:path>
                  </a:pathLst>
                </a:custGeom>
                <a:solidFill>
                  <a:srgbClr val="006680"/>
                </a:solidFill>
                <a:ln w="70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5497136F-589C-07A0-687C-E7A8FAF4D71B}"/>
                    </a:ext>
                  </a:extLst>
                </p:cNvPr>
                <p:cNvSpPr/>
                <p:nvPr/>
              </p:nvSpPr>
              <p:spPr>
                <a:xfrm rot="-1216621" flipV="1">
                  <a:off x="3775194" y="5880710"/>
                  <a:ext cx="1020428" cy="1437353"/>
                </a:xfrm>
                <a:custGeom>
                  <a:avLst/>
                  <a:gdLst>
                    <a:gd name="connsiteX0" fmla="*/ 1021566 w 1020428"/>
                    <a:gd name="connsiteY0" fmla="*/ 709767 h 1437353"/>
                    <a:gd name="connsiteX1" fmla="*/ 516356 w 1020428"/>
                    <a:gd name="connsiteY1" fmla="*/ 1074408 h 1437353"/>
                    <a:gd name="connsiteX2" fmla="*/ 11204 w 1020428"/>
                    <a:gd name="connsiteY2" fmla="*/ 1439119 h 1437353"/>
                    <a:gd name="connsiteX3" fmla="*/ 6170 w 1020428"/>
                    <a:gd name="connsiteY3" fmla="*/ 720406 h 1437353"/>
                    <a:gd name="connsiteX4" fmla="*/ 1137 w 1020428"/>
                    <a:gd name="connsiteY4" fmla="*/ 1765 h 1437353"/>
                    <a:gd name="connsiteX5" fmla="*/ 511380 w 1020428"/>
                    <a:gd name="connsiteY5" fmla="*/ 355767 h 143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20428" h="1437353">
                      <a:moveTo>
                        <a:pt x="1021566" y="709767"/>
                      </a:moveTo>
                      <a:lnTo>
                        <a:pt x="516356" y="1074408"/>
                      </a:lnTo>
                      <a:lnTo>
                        <a:pt x="11204" y="1439119"/>
                      </a:lnTo>
                      <a:lnTo>
                        <a:pt x="6170" y="720406"/>
                      </a:lnTo>
                      <a:lnTo>
                        <a:pt x="1137" y="1765"/>
                      </a:lnTo>
                      <a:lnTo>
                        <a:pt x="511380" y="355767"/>
                      </a:lnTo>
                      <a:close/>
                    </a:path>
                  </a:pathLst>
                </a:custGeom>
                <a:solidFill>
                  <a:srgbClr val="006680"/>
                </a:solidFill>
                <a:ln w="6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图形 1">
                  <a:extLst>
                    <a:ext uri="{FF2B5EF4-FFF2-40B4-BE49-F238E27FC236}">
                      <a16:creationId xmlns:a16="http://schemas.microsoft.com/office/drawing/2014/main" id="{0C87858F-6767-BDB4-8A02-AF79130AE6A6}"/>
                    </a:ext>
                  </a:extLst>
                </p:cNvPr>
                <p:cNvGrpSpPr/>
                <p:nvPr/>
              </p:nvGrpSpPr>
              <p:grpSpPr>
                <a:xfrm>
                  <a:off x="3061690" y="4349971"/>
                  <a:ext cx="1992216" cy="3097839"/>
                  <a:chOff x="3061690" y="4349971"/>
                  <a:chExt cx="1992216" cy="3097839"/>
                </a:xfrm>
                <a:solidFill>
                  <a:srgbClr val="006680"/>
                </a:solidFill>
              </p:grpSpPr>
              <p:sp>
                <p:nvSpPr>
                  <p:cNvPr id="9" name="任意多边形: 形状 8">
                    <a:extLst>
                      <a:ext uri="{FF2B5EF4-FFF2-40B4-BE49-F238E27FC236}">
                        <a16:creationId xmlns:a16="http://schemas.microsoft.com/office/drawing/2014/main" id="{2F846E4D-B47A-C93B-CC77-E109FC2AE405}"/>
                      </a:ext>
                    </a:extLst>
                  </p:cNvPr>
                  <p:cNvSpPr/>
                  <p:nvPr/>
                </p:nvSpPr>
                <p:spPr>
                  <a:xfrm rot="-1216621">
                    <a:off x="3408036" y="4464921"/>
                    <a:ext cx="1039093" cy="2184578"/>
                  </a:xfrm>
                  <a:custGeom>
                    <a:avLst/>
                    <a:gdLst>
                      <a:gd name="connsiteX0" fmla="*/ 1180 w 1039093"/>
                      <a:gd name="connsiteY0" fmla="*/ 1275 h 2184578"/>
                      <a:gd name="connsiteX1" fmla="*/ 1040274 w 1039093"/>
                      <a:gd name="connsiteY1" fmla="*/ 1275 h 2184578"/>
                      <a:gd name="connsiteX2" fmla="*/ 1040274 w 1039093"/>
                      <a:gd name="connsiteY2" fmla="*/ 2185853 h 2184578"/>
                      <a:gd name="connsiteX3" fmla="*/ 1180 w 1039093"/>
                      <a:gd name="connsiteY3" fmla="*/ 2185853 h 2184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39093" h="2184578">
                        <a:moveTo>
                          <a:pt x="1180" y="1275"/>
                        </a:moveTo>
                        <a:lnTo>
                          <a:pt x="1040274" y="1275"/>
                        </a:lnTo>
                        <a:lnTo>
                          <a:pt x="1040274" y="2185853"/>
                        </a:lnTo>
                        <a:lnTo>
                          <a:pt x="1180" y="2185853"/>
                        </a:lnTo>
                        <a:close/>
                      </a:path>
                    </a:pathLst>
                  </a:custGeom>
                  <a:solidFill>
                    <a:srgbClr val="006680"/>
                  </a:solidFill>
                  <a:ln w="70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B39783C1-DCF0-0C05-709C-21913BBDB015}"/>
                      </a:ext>
                    </a:extLst>
                  </p:cNvPr>
                  <p:cNvSpPr/>
                  <p:nvPr/>
                </p:nvSpPr>
                <p:spPr>
                  <a:xfrm rot="9583379">
                    <a:off x="3816033" y="5869119"/>
                    <a:ext cx="1020428" cy="1437353"/>
                  </a:xfrm>
                  <a:custGeom>
                    <a:avLst/>
                    <a:gdLst>
                      <a:gd name="connsiteX0" fmla="*/ 1021584 w 1020428"/>
                      <a:gd name="connsiteY0" fmla="*/ 709762 h 1437353"/>
                      <a:gd name="connsiteX1" fmla="*/ 516374 w 1020428"/>
                      <a:gd name="connsiteY1" fmla="*/ 1074403 h 1437353"/>
                      <a:gd name="connsiteX2" fmla="*/ 11222 w 1020428"/>
                      <a:gd name="connsiteY2" fmla="*/ 1439114 h 1437353"/>
                      <a:gd name="connsiteX3" fmla="*/ 6188 w 1020428"/>
                      <a:gd name="connsiteY3" fmla="*/ 720401 h 1437353"/>
                      <a:gd name="connsiteX4" fmla="*/ 1155 w 1020428"/>
                      <a:gd name="connsiteY4" fmla="*/ 1760 h 1437353"/>
                      <a:gd name="connsiteX5" fmla="*/ 511398 w 1020428"/>
                      <a:gd name="connsiteY5" fmla="*/ 355761 h 1437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20428" h="1437353">
                        <a:moveTo>
                          <a:pt x="1021584" y="709762"/>
                        </a:moveTo>
                        <a:lnTo>
                          <a:pt x="516374" y="1074403"/>
                        </a:lnTo>
                        <a:lnTo>
                          <a:pt x="11222" y="1439114"/>
                        </a:lnTo>
                        <a:lnTo>
                          <a:pt x="6188" y="720401"/>
                        </a:lnTo>
                        <a:lnTo>
                          <a:pt x="1155" y="1760"/>
                        </a:lnTo>
                        <a:lnTo>
                          <a:pt x="511398" y="355761"/>
                        </a:lnTo>
                        <a:close/>
                      </a:path>
                    </a:pathLst>
                  </a:custGeom>
                  <a:solidFill>
                    <a:srgbClr val="006680"/>
                  </a:solidFill>
                  <a:ln w="645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D6010A3-1B87-46F9-796F-1E996BEA9FB1}"/>
                  </a:ext>
                </a:extLst>
              </p:cNvPr>
              <p:cNvSpPr/>
              <p:nvPr/>
            </p:nvSpPr>
            <p:spPr>
              <a:xfrm>
                <a:off x="4111171" y="4812788"/>
                <a:ext cx="855955" cy="2261530"/>
              </a:xfrm>
              <a:custGeom>
                <a:avLst/>
                <a:gdLst>
                  <a:gd name="connsiteX0" fmla="*/ 1077 w 855955"/>
                  <a:gd name="connsiteY0" fmla="*/ 1521 h 2261530"/>
                  <a:gd name="connsiteX1" fmla="*/ 857033 w 855955"/>
                  <a:gd name="connsiteY1" fmla="*/ 2263051 h 226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5955" h="2261530">
                    <a:moveTo>
                      <a:pt x="1077" y="1521"/>
                    </a:moveTo>
                    <a:cubicBezTo>
                      <a:pt x="9196" y="2375"/>
                      <a:pt x="857033" y="2263051"/>
                      <a:pt x="857033" y="2263051"/>
                    </a:cubicBezTo>
                  </a:path>
                </a:pathLst>
              </a:custGeom>
              <a:noFill/>
              <a:ln w="28470" cap="flat">
                <a:solidFill>
                  <a:srgbClr val="E6E6E6"/>
                </a:solidFill>
                <a:custDash>
                  <a:ds d="903191" sp="903191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432706F-D90A-6081-6421-B95F29355983}"/>
                  </a:ext>
                </a:extLst>
              </p:cNvPr>
              <p:cNvSpPr/>
              <p:nvPr/>
            </p:nvSpPr>
            <p:spPr>
              <a:xfrm>
                <a:off x="3281104" y="5129409"/>
                <a:ext cx="839358" cy="2248408"/>
              </a:xfrm>
              <a:custGeom>
                <a:avLst/>
                <a:gdLst>
                  <a:gd name="connsiteX0" fmla="*/ 829 w 839358"/>
                  <a:gd name="connsiteY0" fmla="*/ 1613 h 2248408"/>
                  <a:gd name="connsiteX1" fmla="*/ 840187 w 839358"/>
                  <a:gd name="connsiteY1" fmla="*/ 2250022 h 224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9358" h="2248408">
                    <a:moveTo>
                      <a:pt x="829" y="1613"/>
                    </a:moveTo>
                    <a:cubicBezTo>
                      <a:pt x="8790" y="2461"/>
                      <a:pt x="840187" y="2250022"/>
                      <a:pt x="840187" y="2250022"/>
                    </a:cubicBezTo>
                  </a:path>
                </a:pathLst>
              </a:custGeom>
              <a:noFill/>
              <a:ln w="28110" cap="flat">
                <a:solidFill>
                  <a:srgbClr val="E6E6E6"/>
                </a:solidFill>
                <a:custDash>
                  <a:ds d="891759" sp="891759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1">
              <a:extLst>
                <a:ext uri="{FF2B5EF4-FFF2-40B4-BE49-F238E27FC236}">
                  <a16:creationId xmlns:a16="http://schemas.microsoft.com/office/drawing/2014/main" id="{7D727A75-422B-791B-DA4E-74A87F4BA995}"/>
                </a:ext>
              </a:extLst>
            </p:cNvPr>
            <p:cNvGrpSpPr/>
            <p:nvPr/>
          </p:nvGrpSpPr>
          <p:grpSpPr>
            <a:xfrm>
              <a:off x="1084994" y="4339376"/>
              <a:ext cx="2122476" cy="3106528"/>
              <a:chOff x="1084994" y="4339376"/>
              <a:chExt cx="2122476" cy="3106528"/>
            </a:xfrm>
          </p:grpSpPr>
          <p:grpSp>
            <p:nvGrpSpPr>
              <p:cNvPr id="14" name="图形 1">
                <a:extLst>
                  <a:ext uri="{FF2B5EF4-FFF2-40B4-BE49-F238E27FC236}">
                    <a16:creationId xmlns:a16="http://schemas.microsoft.com/office/drawing/2014/main" id="{D0DDE314-9536-613B-0A4D-48A5F8AE2195}"/>
                  </a:ext>
                </a:extLst>
              </p:cNvPr>
              <p:cNvGrpSpPr/>
              <p:nvPr/>
            </p:nvGrpSpPr>
            <p:grpSpPr>
              <a:xfrm>
                <a:off x="1084994" y="4339376"/>
                <a:ext cx="2122476" cy="3106528"/>
                <a:chOff x="1084994" y="4339376"/>
                <a:chExt cx="2122476" cy="3106528"/>
              </a:xfrm>
              <a:solidFill>
                <a:srgbClr val="006680"/>
              </a:solidFill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8E890AB5-08BD-B67B-3E2C-71013A393BF9}"/>
                    </a:ext>
                  </a:extLst>
                </p:cNvPr>
                <p:cNvSpPr/>
                <p:nvPr/>
              </p:nvSpPr>
              <p:spPr>
                <a:xfrm>
                  <a:off x="1370048" y="4344987"/>
                  <a:ext cx="1830019" cy="2409303"/>
                </a:xfrm>
                <a:custGeom>
                  <a:avLst/>
                  <a:gdLst>
                    <a:gd name="connsiteX0" fmla="*/ 800032 w 1830019"/>
                    <a:gd name="connsiteY0" fmla="*/ 0 h 2409303"/>
                    <a:gd name="connsiteX1" fmla="*/ 1830020 w 1830019"/>
                    <a:gd name="connsiteY1" fmla="*/ 360107 h 2409303"/>
                    <a:gd name="connsiteX2" fmla="*/ 1029988 w 1830019"/>
                    <a:gd name="connsiteY2" fmla="*/ 2409303 h 2409303"/>
                    <a:gd name="connsiteX3" fmla="*/ 0 w 1830019"/>
                    <a:gd name="connsiteY3" fmla="*/ 2049196 h 240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30019" h="2409303">
                      <a:moveTo>
                        <a:pt x="800032" y="0"/>
                      </a:moveTo>
                      <a:lnTo>
                        <a:pt x="1830020" y="360107"/>
                      </a:lnTo>
                      <a:lnTo>
                        <a:pt x="1029988" y="2409303"/>
                      </a:lnTo>
                      <a:lnTo>
                        <a:pt x="0" y="2049196"/>
                      </a:lnTo>
                      <a:close/>
                    </a:path>
                  </a:pathLst>
                </a:custGeom>
                <a:solidFill>
                  <a:srgbClr val="006680"/>
                </a:solidFill>
                <a:ln w="72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7A58AEF6-325E-8F16-8F41-C536FD1AFA65}"/>
                    </a:ext>
                  </a:extLst>
                </p:cNvPr>
                <p:cNvSpPr/>
                <p:nvPr/>
              </p:nvSpPr>
              <p:spPr>
                <a:xfrm>
                  <a:off x="1128148" y="5740910"/>
                  <a:ext cx="1537871" cy="1701916"/>
                </a:xfrm>
                <a:custGeom>
                  <a:avLst/>
                  <a:gdLst>
                    <a:gd name="connsiteX0" fmla="*/ 259283 w 1537871"/>
                    <a:gd name="connsiteY0" fmla="*/ 684152 h 1701916"/>
                    <a:gd name="connsiteX1" fmla="*/ 893604 w 1537871"/>
                    <a:gd name="connsiteY1" fmla="*/ 517194 h 1701916"/>
                    <a:gd name="connsiteX2" fmla="*/ 1527893 w 1537871"/>
                    <a:gd name="connsiteY2" fmla="*/ 350150 h 1701916"/>
                    <a:gd name="connsiteX3" fmla="*/ 1269677 w 1537871"/>
                    <a:gd name="connsiteY3" fmla="*/ 1026067 h 1701916"/>
                    <a:gd name="connsiteX4" fmla="*/ 1011487 w 1537871"/>
                    <a:gd name="connsiteY4" fmla="*/ 1701917 h 1701916"/>
                    <a:gd name="connsiteX5" fmla="*/ 635357 w 1537871"/>
                    <a:gd name="connsiteY5" fmla="*/ 1193024 h 1701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37871" h="1701916">
                      <a:moveTo>
                        <a:pt x="259283" y="684152"/>
                      </a:moveTo>
                      <a:lnTo>
                        <a:pt x="893604" y="517194"/>
                      </a:lnTo>
                      <a:lnTo>
                        <a:pt x="1527893" y="350150"/>
                      </a:lnTo>
                      <a:lnTo>
                        <a:pt x="1269677" y="1026067"/>
                      </a:lnTo>
                      <a:lnTo>
                        <a:pt x="1011487" y="1701917"/>
                      </a:lnTo>
                      <a:lnTo>
                        <a:pt x="635357" y="1193024"/>
                      </a:lnTo>
                      <a:close/>
                    </a:path>
                  </a:pathLst>
                </a:custGeom>
                <a:solidFill>
                  <a:srgbClr val="006680"/>
                </a:solidFill>
                <a:ln w="66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" name="图形 1">
                  <a:extLst>
                    <a:ext uri="{FF2B5EF4-FFF2-40B4-BE49-F238E27FC236}">
                      <a16:creationId xmlns:a16="http://schemas.microsoft.com/office/drawing/2014/main" id="{E94ED9F8-42EE-ECB8-9960-CBB27F78B03E}"/>
                    </a:ext>
                  </a:extLst>
                </p:cNvPr>
                <p:cNvGrpSpPr/>
                <p:nvPr/>
              </p:nvGrpSpPr>
              <p:grpSpPr>
                <a:xfrm>
                  <a:off x="1084994" y="4342453"/>
                  <a:ext cx="2105224" cy="3097839"/>
                  <a:chOff x="1084994" y="4342453"/>
                  <a:chExt cx="2105224" cy="3097839"/>
                </a:xfrm>
                <a:solidFill>
                  <a:srgbClr val="006680"/>
                </a:solidFill>
              </p:grpSpPr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638782B0-BBD1-6F51-DB23-5FEA371F3903}"/>
                      </a:ext>
                    </a:extLst>
                  </p:cNvPr>
                  <p:cNvSpPr/>
                  <p:nvPr/>
                </p:nvSpPr>
                <p:spPr>
                  <a:xfrm>
                    <a:off x="1360199" y="4345041"/>
                    <a:ext cx="1830019" cy="2409303"/>
                  </a:xfrm>
                  <a:custGeom>
                    <a:avLst/>
                    <a:gdLst>
                      <a:gd name="connsiteX0" fmla="*/ 1830020 w 1830019"/>
                      <a:gd name="connsiteY0" fmla="*/ 360107 h 2409303"/>
                      <a:gd name="connsiteX1" fmla="*/ 800032 w 1830019"/>
                      <a:gd name="connsiteY1" fmla="*/ 0 h 2409303"/>
                      <a:gd name="connsiteX2" fmla="*/ 0 w 1830019"/>
                      <a:gd name="connsiteY2" fmla="*/ 2049196 h 2409303"/>
                      <a:gd name="connsiteX3" fmla="*/ 1029988 w 1830019"/>
                      <a:gd name="connsiteY3" fmla="*/ 2409303 h 2409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30019" h="2409303">
                        <a:moveTo>
                          <a:pt x="1830020" y="360107"/>
                        </a:moveTo>
                        <a:lnTo>
                          <a:pt x="800032" y="0"/>
                        </a:lnTo>
                        <a:lnTo>
                          <a:pt x="0" y="2049196"/>
                        </a:lnTo>
                        <a:lnTo>
                          <a:pt x="1029988" y="2409303"/>
                        </a:lnTo>
                        <a:close/>
                      </a:path>
                    </a:pathLst>
                  </a:custGeom>
                  <a:solidFill>
                    <a:srgbClr val="006680"/>
                  </a:solidFill>
                  <a:ln w="72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25CE9AF3-EBBA-A21B-670B-8D667745E35B}"/>
                      </a:ext>
                    </a:extLst>
                  </p:cNvPr>
                  <p:cNvSpPr/>
                  <p:nvPr/>
                </p:nvSpPr>
                <p:spPr>
                  <a:xfrm>
                    <a:off x="1084994" y="5729319"/>
                    <a:ext cx="1537871" cy="1701916"/>
                  </a:xfrm>
                  <a:custGeom>
                    <a:avLst/>
                    <a:gdLst>
                      <a:gd name="connsiteX0" fmla="*/ 1270770 w 1537871"/>
                      <a:gd name="connsiteY0" fmla="*/ 1037791 h 1701916"/>
                      <a:gd name="connsiteX1" fmla="*/ 903525 w 1537871"/>
                      <a:gd name="connsiteY1" fmla="*/ 520663 h 1701916"/>
                      <a:gd name="connsiteX2" fmla="*/ 536363 w 1537871"/>
                      <a:gd name="connsiteY2" fmla="*/ 3489 h 1701916"/>
                      <a:gd name="connsiteX3" fmla="*/ 268169 w 1537871"/>
                      <a:gd name="connsiteY3" fmla="*/ 675917 h 1701916"/>
                      <a:gd name="connsiteX4" fmla="*/ 0 w 1537871"/>
                      <a:gd name="connsiteY4" fmla="*/ 1348278 h 1701916"/>
                      <a:gd name="connsiteX5" fmla="*/ 635414 w 1537871"/>
                      <a:gd name="connsiteY5" fmla="*/ 1193044 h 1701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7871" h="1701916">
                        <a:moveTo>
                          <a:pt x="1270770" y="1037791"/>
                        </a:moveTo>
                        <a:lnTo>
                          <a:pt x="903525" y="520663"/>
                        </a:lnTo>
                        <a:lnTo>
                          <a:pt x="536363" y="3489"/>
                        </a:lnTo>
                        <a:lnTo>
                          <a:pt x="268169" y="675917"/>
                        </a:lnTo>
                        <a:lnTo>
                          <a:pt x="0" y="1348278"/>
                        </a:lnTo>
                        <a:lnTo>
                          <a:pt x="635414" y="1193044"/>
                        </a:lnTo>
                        <a:close/>
                      </a:path>
                    </a:pathLst>
                  </a:custGeom>
                  <a:solidFill>
                    <a:srgbClr val="006680"/>
                  </a:solidFill>
                  <a:ln w="662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CEF130A-65A8-537D-F284-630273651130}"/>
                  </a:ext>
                </a:extLst>
              </p:cNvPr>
              <p:cNvSpPr/>
              <p:nvPr/>
            </p:nvSpPr>
            <p:spPr>
              <a:xfrm>
                <a:off x="1172274" y="4822150"/>
                <a:ext cx="901661" cy="2257629"/>
              </a:xfrm>
              <a:custGeom>
                <a:avLst/>
                <a:gdLst>
                  <a:gd name="connsiteX0" fmla="*/ 901862 w 901661"/>
                  <a:gd name="connsiteY0" fmla="*/ 1523 h 2257629"/>
                  <a:gd name="connsiteX1" fmla="*/ 201 w 901661"/>
                  <a:gd name="connsiteY1" fmla="*/ 2259153 h 2257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01661" h="2257629">
                    <a:moveTo>
                      <a:pt x="901862" y="1523"/>
                    </a:moveTo>
                    <a:cubicBezTo>
                      <a:pt x="893310" y="2375"/>
                      <a:pt x="201" y="2259153"/>
                      <a:pt x="201" y="2259153"/>
                    </a:cubicBezTo>
                  </a:path>
                </a:pathLst>
              </a:custGeom>
              <a:noFill/>
              <a:ln w="29208" cap="flat">
                <a:solidFill>
                  <a:srgbClr val="E6E6E6"/>
                </a:solidFill>
                <a:custDash>
                  <a:ds d="900942" sp="900942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814841D-183F-DF7B-9154-18CE2CA26B7A}"/>
                  </a:ext>
                </a:extLst>
              </p:cNvPr>
              <p:cNvSpPr/>
              <p:nvPr/>
            </p:nvSpPr>
            <p:spPr>
              <a:xfrm>
                <a:off x="2081206" y="5157425"/>
                <a:ext cx="862686" cy="2206561"/>
              </a:xfrm>
              <a:custGeom>
                <a:avLst/>
                <a:gdLst>
                  <a:gd name="connsiteX0" fmla="*/ 863158 w 862686"/>
                  <a:gd name="connsiteY0" fmla="*/ 1615 h 2206561"/>
                  <a:gd name="connsiteX1" fmla="*/ 471 w 862686"/>
                  <a:gd name="connsiteY1" fmla="*/ 2208177 h 220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2686" h="2206561">
                    <a:moveTo>
                      <a:pt x="863158" y="1615"/>
                    </a:moveTo>
                    <a:cubicBezTo>
                      <a:pt x="854976" y="2448"/>
                      <a:pt x="471" y="2208177"/>
                      <a:pt x="471" y="2208177"/>
                    </a:cubicBezTo>
                  </a:path>
                </a:pathLst>
              </a:custGeom>
              <a:noFill/>
              <a:ln w="28244" cap="flat">
                <a:solidFill>
                  <a:srgbClr val="E6E6E6"/>
                </a:solidFill>
                <a:custDash>
                  <a:ds d="871223" sp="871223"/>
                </a:custDash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">
              <a:extLst>
                <a:ext uri="{FF2B5EF4-FFF2-40B4-BE49-F238E27FC236}">
                  <a16:creationId xmlns:a16="http://schemas.microsoft.com/office/drawing/2014/main" id="{DAFB8145-35C4-39AE-7F8F-143DE0D4D2EC}"/>
                </a:ext>
              </a:extLst>
            </p:cNvPr>
            <p:cNvGrpSpPr/>
            <p:nvPr/>
          </p:nvGrpSpPr>
          <p:grpSpPr>
            <a:xfrm>
              <a:off x="1006735" y="872472"/>
              <a:ext cx="4198921" cy="4312405"/>
              <a:chOff x="1006735" y="872472"/>
              <a:chExt cx="4198921" cy="4312405"/>
            </a:xfrm>
            <a:solidFill>
              <a:srgbClr val="FF5555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B364E89-79AD-8266-388B-DB23C218189C}"/>
                  </a:ext>
                </a:extLst>
              </p:cNvPr>
              <p:cNvSpPr/>
              <p:nvPr/>
            </p:nvSpPr>
            <p:spPr>
              <a:xfrm>
                <a:off x="1194609" y="1099445"/>
                <a:ext cx="3837078" cy="3858545"/>
              </a:xfrm>
              <a:custGeom>
                <a:avLst/>
                <a:gdLst>
                  <a:gd name="connsiteX0" fmla="*/ 3837657 w 3837078"/>
                  <a:gd name="connsiteY0" fmla="*/ 1929957 h 3858545"/>
                  <a:gd name="connsiteX1" fmla="*/ 1919118 w 3837078"/>
                  <a:gd name="connsiteY1" fmla="*/ 3859230 h 3858545"/>
                  <a:gd name="connsiteX2" fmla="*/ 578 w 3837078"/>
                  <a:gd name="connsiteY2" fmla="*/ 1929957 h 3858545"/>
                  <a:gd name="connsiteX3" fmla="*/ 1919118 w 3837078"/>
                  <a:gd name="connsiteY3" fmla="*/ 684 h 3858545"/>
                  <a:gd name="connsiteX4" fmla="*/ 3837657 w 3837078"/>
                  <a:gd name="connsiteY4" fmla="*/ 1929957 h 3858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7078" h="3858545">
                    <a:moveTo>
                      <a:pt x="3837657" y="1929957"/>
                    </a:moveTo>
                    <a:cubicBezTo>
                      <a:pt x="3837657" y="2995444"/>
                      <a:pt x="2978696" y="3859230"/>
                      <a:pt x="1919118" y="3859230"/>
                    </a:cubicBezTo>
                    <a:cubicBezTo>
                      <a:pt x="859540" y="3859230"/>
                      <a:pt x="578" y="2995463"/>
                      <a:pt x="578" y="1929957"/>
                    </a:cubicBezTo>
                    <a:cubicBezTo>
                      <a:pt x="578" y="864451"/>
                      <a:pt x="859540" y="684"/>
                      <a:pt x="1919118" y="684"/>
                    </a:cubicBezTo>
                    <a:cubicBezTo>
                      <a:pt x="2978696" y="684"/>
                      <a:pt x="3837657" y="864451"/>
                      <a:pt x="3837657" y="1929957"/>
                    </a:cubicBezTo>
                    <a:close/>
                  </a:path>
                </a:pathLst>
              </a:custGeom>
              <a:solidFill>
                <a:srgbClr val="FF5555"/>
              </a:solidFill>
              <a:ln w="94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7C1EF3E-FF97-EE89-A73F-E638FF43ABF5}"/>
                  </a:ext>
                </a:extLst>
              </p:cNvPr>
              <p:cNvSpPr/>
              <p:nvPr/>
            </p:nvSpPr>
            <p:spPr>
              <a:xfrm>
                <a:off x="1031560" y="1822904"/>
                <a:ext cx="1425647" cy="1418554"/>
              </a:xfrm>
              <a:custGeom>
                <a:avLst/>
                <a:gdLst>
                  <a:gd name="connsiteX0" fmla="*/ 1426087 w 1425647"/>
                  <a:gd name="connsiteY0" fmla="*/ 709783 h 1418554"/>
                  <a:gd name="connsiteX1" fmla="*/ 713263 w 1425647"/>
                  <a:gd name="connsiteY1" fmla="*/ 1419060 h 1418554"/>
                  <a:gd name="connsiteX2" fmla="*/ 440 w 1425647"/>
                  <a:gd name="connsiteY2" fmla="*/ 709783 h 1418554"/>
                  <a:gd name="connsiteX3" fmla="*/ 713263 w 1425647"/>
                  <a:gd name="connsiteY3" fmla="*/ 506 h 1418554"/>
                  <a:gd name="connsiteX4" fmla="*/ 1426087 w 1425647"/>
                  <a:gd name="connsiteY4" fmla="*/ 709783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087" y="709783"/>
                    </a:moveTo>
                    <a:cubicBezTo>
                      <a:pt x="1426087" y="1101503"/>
                      <a:pt x="1106948" y="1419060"/>
                      <a:pt x="713263" y="1419060"/>
                    </a:cubicBezTo>
                    <a:cubicBezTo>
                      <a:pt x="319579" y="1419060"/>
                      <a:pt x="440" y="1101503"/>
                      <a:pt x="440" y="709783"/>
                    </a:cubicBezTo>
                    <a:cubicBezTo>
                      <a:pt x="440" y="318063"/>
                      <a:pt x="319579" y="506"/>
                      <a:pt x="713263" y="506"/>
                    </a:cubicBezTo>
                    <a:cubicBezTo>
                      <a:pt x="1106948" y="506"/>
                      <a:pt x="1426087" y="318063"/>
                      <a:pt x="1426087" y="709783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3BC7ADF-5A49-1B27-0693-63F5D1372CF9}"/>
                  </a:ext>
                </a:extLst>
              </p:cNvPr>
              <p:cNvSpPr/>
              <p:nvPr/>
            </p:nvSpPr>
            <p:spPr>
              <a:xfrm>
                <a:off x="1006735" y="2730779"/>
                <a:ext cx="1425647" cy="1418554"/>
              </a:xfrm>
              <a:custGeom>
                <a:avLst/>
                <a:gdLst>
                  <a:gd name="connsiteX0" fmla="*/ 1426076 w 1425647"/>
                  <a:gd name="connsiteY0" fmla="*/ 710180 h 1418554"/>
                  <a:gd name="connsiteX1" fmla="*/ 713252 w 1425647"/>
                  <a:gd name="connsiteY1" fmla="*/ 1419457 h 1418554"/>
                  <a:gd name="connsiteX2" fmla="*/ 429 w 1425647"/>
                  <a:gd name="connsiteY2" fmla="*/ 710180 h 1418554"/>
                  <a:gd name="connsiteX3" fmla="*/ 713252 w 1425647"/>
                  <a:gd name="connsiteY3" fmla="*/ 903 h 1418554"/>
                  <a:gd name="connsiteX4" fmla="*/ 1426076 w 1425647"/>
                  <a:gd name="connsiteY4" fmla="*/ 710180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076" y="710180"/>
                    </a:moveTo>
                    <a:cubicBezTo>
                      <a:pt x="1426076" y="1101900"/>
                      <a:pt x="1106937" y="1419457"/>
                      <a:pt x="713252" y="1419457"/>
                    </a:cubicBezTo>
                    <a:cubicBezTo>
                      <a:pt x="319568" y="1419457"/>
                      <a:pt x="429" y="1101900"/>
                      <a:pt x="429" y="710180"/>
                    </a:cubicBezTo>
                    <a:cubicBezTo>
                      <a:pt x="429" y="318460"/>
                      <a:pt x="319568" y="903"/>
                      <a:pt x="713252" y="903"/>
                    </a:cubicBezTo>
                    <a:cubicBezTo>
                      <a:pt x="1106937" y="903"/>
                      <a:pt x="1426076" y="318460"/>
                      <a:pt x="1426076" y="710180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FC9EF27-6ADF-9100-34C9-008706E81290}"/>
                  </a:ext>
                </a:extLst>
              </p:cNvPr>
              <p:cNvSpPr/>
              <p:nvPr/>
            </p:nvSpPr>
            <p:spPr>
              <a:xfrm>
                <a:off x="1581250" y="1113627"/>
                <a:ext cx="1425647" cy="1418554"/>
              </a:xfrm>
              <a:custGeom>
                <a:avLst/>
                <a:gdLst>
                  <a:gd name="connsiteX0" fmla="*/ 1426327 w 1425647"/>
                  <a:gd name="connsiteY0" fmla="*/ 709472 h 1418554"/>
                  <a:gd name="connsiteX1" fmla="*/ 713504 w 1425647"/>
                  <a:gd name="connsiteY1" fmla="*/ 1418750 h 1418554"/>
                  <a:gd name="connsiteX2" fmla="*/ 680 w 1425647"/>
                  <a:gd name="connsiteY2" fmla="*/ 709472 h 1418554"/>
                  <a:gd name="connsiteX3" fmla="*/ 713504 w 1425647"/>
                  <a:gd name="connsiteY3" fmla="*/ 195 h 1418554"/>
                  <a:gd name="connsiteX4" fmla="*/ 1426327 w 1425647"/>
                  <a:gd name="connsiteY4" fmla="*/ 709472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327" y="709472"/>
                    </a:moveTo>
                    <a:cubicBezTo>
                      <a:pt x="1426327" y="1101192"/>
                      <a:pt x="1107188" y="1418750"/>
                      <a:pt x="713504" y="1418750"/>
                    </a:cubicBezTo>
                    <a:cubicBezTo>
                      <a:pt x="319819" y="1418750"/>
                      <a:pt x="680" y="1101192"/>
                      <a:pt x="680" y="709472"/>
                    </a:cubicBezTo>
                    <a:cubicBezTo>
                      <a:pt x="680" y="317753"/>
                      <a:pt x="319819" y="195"/>
                      <a:pt x="713504" y="195"/>
                    </a:cubicBezTo>
                    <a:cubicBezTo>
                      <a:pt x="1107188" y="195"/>
                      <a:pt x="1426327" y="317753"/>
                      <a:pt x="1426327" y="709472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B1FE52F-869F-D56A-A5E1-81EA38F7811B}"/>
                  </a:ext>
                </a:extLst>
              </p:cNvPr>
              <p:cNvSpPr/>
              <p:nvPr/>
            </p:nvSpPr>
            <p:spPr>
              <a:xfrm>
                <a:off x="2432383" y="872472"/>
                <a:ext cx="1425647" cy="1418554"/>
              </a:xfrm>
              <a:custGeom>
                <a:avLst/>
                <a:gdLst>
                  <a:gd name="connsiteX0" fmla="*/ 1426700 w 1425647"/>
                  <a:gd name="connsiteY0" fmla="*/ 709367 h 1418554"/>
                  <a:gd name="connsiteX1" fmla="*/ 713876 w 1425647"/>
                  <a:gd name="connsiteY1" fmla="*/ 1418644 h 1418554"/>
                  <a:gd name="connsiteX2" fmla="*/ 1052 w 1425647"/>
                  <a:gd name="connsiteY2" fmla="*/ 709367 h 1418554"/>
                  <a:gd name="connsiteX3" fmla="*/ 713876 w 1425647"/>
                  <a:gd name="connsiteY3" fmla="*/ 90 h 1418554"/>
                  <a:gd name="connsiteX4" fmla="*/ 1426700 w 1425647"/>
                  <a:gd name="connsiteY4" fmla="*/ 709367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700" y="709367"/>
                    </a:moveTo>
                    <a:cubicBezTo>
                      <a:pt x="1426700" y="1101087"/>
                      <a:pt x="1107560" y="1418644"/>
                      <a:pt x="713876" y="1418644"/>
                    </a:cubicBezTo>
                    <a:cubicBezTo>
                      <a:pt x="320192" y="1418644"/>
                      <a:pt x="1052" y="1101087"/>
                      <a:pt x="1052" y="709367"/>
                    </a:cubicBezTo>
                    <a:cubicBezTo>
                      <a:pt x="1052" y="317647"/>
                      <a:pt x="320192" y="90"/>
                      <a:pt x="713876" y="90"/>
                    </a:cubicBezTo>
                    <a:cubicBezTo>
                      <a:pt x="1107560" y="90"/>
                      <a:pt x="1426700" y="317647"/>
                      <a:pt x="1426700" y="709367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AE09979-F7D1-387B-D9F4-8430F9886297}"/>
                  </a:ext>
                </a:extLst>
              </p:cNvPr>
              <p:cNvSpPr/>
              <p:nvPr/>
            </p:nvSpPr>
            <p:spPr>
              <a:xfrm>
                <a:off x="3269330" y="1163276"/>
                <a:ext cx="1425647" cy="1418554"/>
              </a:xfrm>
              <a:custGeom>
                <a:avLst/>
                <a:gdLst>
                  <a:gd name="connsiteX0" fmla="*/ 1427066 w 1425647"/>
                  <a:gd name="connsiteY0" fmla="*/ 709494 h 1418554"/>
                  <a:gd name="connsiteX1" fmla="*/ 714242 w 1425647"/>
                  <a:gd name="connsiteY1" fmla="*/ 1418771 h 1418554"/>
                  <a:gd name="connsiteX2" fmla="*/ 1419 w 1425647"/>
                  <a:gd name="connsiteY2" fmla="*/ 709494 h 1418554"/>
                  <a:gd name="connsiteX3" fmla="*/ 714242 w 1425647"/>
                  <a:gd name="connsiteY3" fmla="*/ 217 h 1418554"/>
                  <a:gd name="connsiteX4" fmla="*/ 1427066 w 1425647"/>
                  <a:gd name="connsiteY4" fmla="*/ 709494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7066" y="709494"/>
                    </a:moveTo>
                    <a:cubicBezTo>
                      <a:pt x="1427066" y="1101214"/>
                      <a:pt x="1107927" y="1418771"/>
                      <a:pt x="714242" y="1418771"/>
                    </a:cubicBezTo>
                    <a:cubicBezTo>
                      <a:pt x="320558" y="1418771"/>
                      <a:pt x="1419" y="1101214"/>
                      <a:pt x="1419" y="709494"/>
                    </a:cubicBezTo>
                    <a:cubicBezTo>
                      <a:pt x="1419" y="317775"/>
                      <a:pt x="320558" y="217"/>
                      <a:pt x="714242" y="217"/>
                    </a:cubicBezTo>
                    <a:cubicBezTo>
                      <a:pt x="1107927" y="217"/>
                      <a:pt x="1427066" y="317775"/>
                      <a:pt x="1427066" y="709494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07634F0-BB6C-DE66-4666-54476B1D5E65}"/>
                  </a:ext>
                </a:extLst>
              </p:cNvPr>
              <p:cNvSpPr/>
              <p:nvPr/>
            </p:nvSpPr>
            <p:spPr>
              <a:xfrm>
                <a:off x="3780009" y="1900924"/>
                <a:ext cx="1425647" cy="1418554"/>
              </a:xfrm>
              <a:custGeom>
                <a:avLst/>
                <a:gdLst>
                  <a:gd name="connsiteX0" fmla="*/ 1427289 w 1425647"/>
                  <a:gd name="connsiteY0" fmla="*/ 709817 h 1418554"/>
                  <a:gd name="connsiteX1" fmla="*/ 714466 w 1425647"/>
                  <a:gd name="connsiteY1" fmla="*/ 1419094 h 1418554"/>
                  <a:gd name="connsiteX2" fmla="*/ 1642 w 1425647"/>
                  <a:gd name="connsiteY2" fmla="*/ 709817 h 1418554"/>
                  <a:gd name="connsiteX3" fmla="*/ 714466 w 1425647"/>
                  <a:gd name="connsiteY3" fmla="*/ 540 h 1418554"/>
                  <a:gd name="connsiteX4" fmla="*/ 1427289 w 1425647"/>
                  <a:gd name="connsiteY4" fmla="*/ 709817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7289" y="709817"/>
                    </a:moveTo>
                    <a:cubicBezTo>
                      <a:pt x="1427289" y="1101537"/>
                      <a:pt x="1108150" y="1419094"/>
                      <a:pt x="714466" y="1419094"/>
                    </a:cubicBezTo>
                    <a:cubicBezTo>
                      <a:pt x="320781" y="1419094"/>
                      <a:pt x="1642" y="1101537"/>
                      <a:pt x="1642" y="709817"/>
                    </a:cubicBezTo>
                    <a:cubicBezTo>
                      <a:pt x="1642" y="318097"/>
                      <a:pt x="320781" y="540"/>
                      <a:pt x="714466" y="540"/>
                    </a:cubicBezTo>
                    <a:cubicBezTo>
                      <a:pt x="1108150" y="540"/>
                      <a:pt x="1427289" y="318097"/>
                      <a:pt x="1427289" y="709817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DC8F96D-24BD-DBA8-D32E-F5EBCFFBCDFA}"/>
                  </a:ext>
                </a:extLst>
              </p:cNvPr>
              <p:cNvSpPr/>
              <p:nvPr/>
            </p:nvSpPr>
            <p:spPr>
              <a:xfrm>
                <a:off x="3765824" y="2787521"/>
                <a:ext cx="1425647" cy="1418554"/>
              </a:xfrm>
              <a:custGeom>
                <a:avLst/>
                <a:gdLst>
                  <a:gd name="connsiteX0" fmla="*/ 1427283 w 1425647"/>
                  <a:gd name="connsiteY0" fmla="*/ 710205 h 1418554"/>
                  <a:gd name="connsiteX1" fmla="*/ 714459 w 1425647"/>
                  <a:gd name="connsiteY1" fmla="*/ 1419482 h 1418554"/>
                  <a:gd name="connsiteX2" fmla="*/ 1636 w 1425647"/>
                  <a:gd name="connsiteY2" fmla="*/ 710205 h 1418554"/>
                  <a:gd name="connsiteX3" fmla="*/ 714459 w 1425647"/>
                  <a:gd name="connsiteY3" fmla="*/ 928 h 1418554"/>
                  <a:gd name="connsiteX4" fmla="*/ 1427283 w 1425647"/>
                  <a:gd name="connsiteY4" fmla="*/ 710205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7283" y="710205"/>
                    </a:moveTo>
                    <a:cubicBezTo>
                      <a:pt x="1427283" y="1101925"/>
                      <a:pt x="1108144" y="1419482"/>
                      <a:pt x="714459" y="1419482"/>
                    </a:cubicBezTo>
                    <a:cubicBezTo>
                      <a:pt x="320775" y="1419482"/>
                      <a:pt x="1636" y="1101925"/>
                      <a:pt x="1636" y="710205"/>
                    </a:cubicBezTo>
                    <a:cubicBezTo>
                      <a:pt x="1636" y="318485"/>
                      <a:pt x="320775" y="928"/>
                      <a:pt x="714459" y="928"/>
                    </a:cubicBezTo>
                    <a:cubicBezTo>
                      <a:pt x="1108144" y="928"/>
                      <a:pt x="1427283" y="318485"/>
                      <a:pt x="1427283" y="710205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669937A-72A9-0930-6391-1ACE4C78BCA9}"/>
                  </a:ext>
                </a:extLst>
              </p:cNvPr>
              <p:cNvSpPr/>
              <p:nvPr/>
            </p:nvSpPr>
            <p:spPr>
              <a:xfrm>
                <a:off x="3219680" y="3510984"/>
                <a:ext cx="1425647" cy="1418554"/>
              </a:xfrm>
              <a:custGeom>
                <a:avLst/>
                <a:gdLst>
                  <a:gd name="connsiteX0" fmla="*/ 1427044 w 1425647"/>
                  <a:gd name="connsiteY0" fmla="*/ 710521 h 1418554"/>
                  <a:gd name="connsiteX1" fmla="*/ 714221 w 1425647"/>
                  <a:gd name="connsiteY1" fmla="*/ 1419798 h 1418554"/>
                  <a:gd name="connsiteX2" fmla="*/ 1397 w 1425647"/>
                  <a:gd name="connsiteY2" fmla="*/ 710521 h 1418554"/>
                  <a:gd name="connsiteX3" fmla="*/ 714221 w 1425647"/>
                  <a:gd name="connsiteY3" fmla="*/ 1244 h 1418554"/>
                  <a:gd name="connsiteX4" fmla="*/ 1427044 w 1425647"/>
                  <a:gd name="connsiteY4" fmla="*/ 710521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7044" y="710521"/>
                    </a:moveTo>
                    <a:cubicBezTo>
                      <a:pt x="1427044" y="1102241"/>
                      <a:pt x="1107905" y="1419798"/>
                      <a:pt x="714221" y="1419798"/>
                    </a:cubicBezTo>
                    <a:cubicBezTo>
                      <a:pt x="320536" y="1419798"/>
                      <a:pt x="1397" y="1102241"/>
                      <a:pt x="1397" y="710521"/>
                    </a:cubicBezTo>
                    <a:cubicBezTo>
                      <a:pt x="1397" y="318802"/>
                      <a:pt x="320536" y="1244"/>
                      <a:pt x="714221" y="1244"/>
                    </a:cubicBezTo>
                    <a:cubicBezTo>
                      <a:pt x="1107905" y="1244"/>
                      <a:pt x="1427044" y="318802"/>
                      <a:pt x="1427044" y="710521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70419E6-E12E-7D40-9532-57A45182F1DF}"/>
                  </a:ext>
                </a:extLst>
              </p:cNvPr>
              <p:cNvSpPr/>
              <p:nvPr/>
            </p:nvSpPr>
            <p:spPr>
              <a:xfrm>
                <a:off x="2361455" y="3766323"/>
                <a:ext cx="1425647" cy="1418554"/>
              </a:xfrm>
              <a:custGeom>
                <a:avLst/>
                <a:gdLst>
                  <a:gd name="connsiteX0" fmla="*/ 1426669 w 1425647"/>
                  <a:gd name="connsiteY0" fmla="*/ 710633 h 1418554"/>
                  <a:gd name="connsiteX1" fmla="*/ 713845 w 1425647"/>
                  <a:gd name="connsiteY1" fmla="*/ 1419910 h 1418554"/>
                  <a:gd name="connsiteX2" fmla="*/ 1021 w 1425647"/>
                  <a:gd name="connsiteY2" fmla="*/ 710633 h 1418554"/>
                  <a:gd name="connsiteX3" fmla="*/ 713845 w 1425647"/>
                  <a:gd name="connsiteY3" fmla="*/ 1356 h 1418554"/>
                  <a:gd name="connsiteX4" fmla="*/ 1426669 w 1425647"/>
                  <a:gd name="connsiteY4" fmla="*/ 710633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669" y="710633"/>
                    </a:moveTo>
                    <a:cubicBezTo>
                      <a:pt x="1426669" y="1102353"/>
                      <a:pt x="1107529" y="1419910"/>
                      <a:pt x="713845" y="1419910"/>
                    </a:cubicBezTo>
                    <a:cubicBezTo>
                      <a:pt x="320161" y="1419910"/>
                      <a:pt x="1021" y="1102353"/>
                      <a:pt x="1021" y="710633"/>
                    </a:cubicBezTo>
                    <a:cubicBezTo>
                      <a:pt x="1021" y="318913"/>
                      <a:pt x="320161" y="1356"/>
                      <a:pt x="713845" y="1356"/>
                    </a:cubicBezTo>
                    <a:cubicBezTo>
                      <a:pt x="1107529" y="1356"/>
                      <a:pt x="1426669" y="318913"/>
                      <a:pt x="1426669" y="710633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0058B0D-CEC9-0EAE-4B28-03E5F403B58C}"/>
                  </a:ext>
                </a:extLst>
              </p:cNvPr>
              <p:cNvSpPr/>
              <p:nvPr/>
            </p:nvSpPr>
            <p:spPr>
              <a:xfrm>
                <a:off x="1517415" y="3468427"/>
                <a:ext cx="1425647" cy="1418554"/>
              </a:xfrm>
              <a:custGeom>
                <a:avLst/>
                <a:gdLst>
                  <a:gd name="connsiteX0" fmla="*/ 1426299 w 1425647"/>
                  <a:gd name="connsiteY0" fmla="*/ 710503 h 1418554"/>
                  <a:gd name="connsiteX1" fmla="*/ 713476 w 1425647"/>
                  <a:gd name="connsiteY1" fmla="*/ 1419780 h 1418554"/>
                  <a:gd name="connsiteX2" fmla="*/ 652 w 1425647"/>
                  <a:gd name="connsiteY2" fmla="*/ 710503 h 1418554"/>
                  <a:gd name="connsiteX3" fmla="*/ 713476 w 1425647"/>
                  <a:gd name="connsiteY3" fmla="*/ 1225 h 1418554"/>
                  <a:gd name="connsiteX4" fmla="*/ 1426299 w 1425647"/>
                  <a:gd name="connsiteY4" fmla="*/ 710503 h 141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647" h="1418554">
                    <a:moveTo>
                      <a:pt x="1426299" y="710503"/>
                    </a:moveTo>
                    <a:cubicBezTo>
                      <a:pt x="1426299" y="1102222"/>
                      <a:pt x="1107160" y="1419780"/>
                      <a:pt x="713476" y="1419780"/>
                    </a:cubicBezTo>
                    <a:cubicBezTo>
                      <a:pt x="319792" y="1419780"/>
                      <a:pt x="652" y="1102222"/>
                      <a:pt x="652" y="710503"/>
                    </a:cubicBezTo>
                    <a:cubicBezTo>
                      <a:pt x="652" y="318783"/>
                      <a:pt x="319792" y="1225"/>
                      <a:pt x="713476" y="1225"/>
                    </a:cubicBezTo>
                    <a:cubicBezTo>
                      <a:pt x="1107160" y="1225"/>
                      <a:pt x="1426299" y="318783"/>
                      <a:pt x="1426299" y="710503"/>
                    </a:cubicBezTo>
                    <a:close/>
                  </a:path>
                </a:pathLst>
              </a:custGeom>
              <a:solidFill>
                <a:srgbClr val="FF5555"/>
              </a:solidFill>
              <a:ln w="70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CDD279D-0E79-B2D0-35C7-72B089DFE5F2}"/>
                </a:ext>
              </a:extLst>
            </p:cNvPr>
            <p:cNvSpPr/>
            <p:nvPr/>
          </p:nvSpPr>
          <p:spPr>
            <a:xfrm>
              <a:off x="1414550" y="1305113"/>
              <a:ext cx="3411623" cy="3411623"/>
            </a:xfrm>
            <a:custGeom>
              <a:avLst/>
              <a:gdLst>
                <a:gd name="connsiteX0" fmla="*/ 3412308 w 3411623"/>
                <a:gd name="connsiteY0" fmla="*/ 1706461 h 3411623"/>
                <a:gd name="connsiteX1" fmla="*/ 1706496 w 3411623"/>
                <a:gd name="connsiteY1" fmla="*/ 3412273 h 3411623"/>
                <a:gd name="connsiteX2" fmla="*/ 685 w 3411623"/>
                <a:gd name="connsiteY2" fmla="*/ 1706461 h 3411623"/>
                <a:gd name="connsiteX3" fmla="*/ 1706496 w 3411623"/>
                <a:gd name="connsiteY3" fmla="*/ 650 h 3411623"/>
                <a:gd name="connsiteX4" fmla="*/ 3412308 w 3411623"/>
                <a:gd name="connsiteY4" fmla="*/ 1706461 h 341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623" h="3411623">
                  <a:moveTo>
                    <a:pt x="3412308" y="1706461"/>
                  </a:moveTo>
                  <a:cubicBezTo>
                    <a:pt x="3412308" y="2648560"/>
                    <a:pt x="2648595" y="3412273"/>
                    <a:pt x="1706496" y="3412273"/>
                  </a:cubicBezTo>
                  <a:cubicBezTo>
                    <a:pt x="764398" y="3412273"/>
                    <a:pt x="685" y="2648560"/>
                    <a:pt x="685" y="1706461"/>
                  </a:cubicBezTo>
                  <a:cubicBezTo>
                    <a:pt x="685" y="764363"/>
                    <a:pt x="764398" y="650"/>
                    <a:pt x="1706496" y="650"/>
                  </a:cubicBezTo>
                  <a:cubicBezTo>
                    <a:pt x="2648595" y="650"/>
                    <a:pt x="3412308" y="764363"/>
                    <a:pt x="3412308" y="1706461"/>
                  </a:cubicBezTo>
                  <a:close/>
                </a:path>
              </a:pathLst>
            </a:custGeom>
            <a:solidFill>
              <a:srgbClr val="E6E6E6"/>
            </a:solidFill>
            <a:ln w="114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249B30-7DD2-9FC8-6B1D-BCC7EF4EC80B}"/>
                </a:ext>
              </a:extLst>
            </p:cNvPr>
            <p:cNvSpPr/>
            <p:nvPr/>
          </p:nvSpPr>
          <p:spPr>
            <a:xfrm>
              <a:off x="1474835" y="1358452"/>
              <a:ext cx="3291051" cy="3291051"/>
            </a:xfrm>
            <a:custGeom>
              <a:avLst/>
              <a:gdLst>
                <a:gd name="connsiteX0" fmla="*/ 3291736 w 3291051"/>
                <a:gd name="connsiteY0" fmla="*/ 1646172 h 3291051"/>
                <a:gd name="connsiteX1" fmla="*/ 1646210 w 3291051"/>
                <a:gd name="connsiteY1" fmla="*/ 3291698 h 3291051"/>
                <a:gd name="connsiteX2" fmla="*/ 685 w 3291051"/>
                <a:gd name="connsiteY2" fmla="*/ 1646172 h 3291051"/>
                <a:gd name="connsiteX3" fmla="*/ 1646210 w 3291051"/>
                <a:gd name="connsiteY3" fmla="*/ 646 h 3291051"/>
                <a:gd name="connsiteX4" fmla="*/ 3291736 w 3291051"/>
                <a:gd name="connsiteY4" fmla="*/ 1646172 h 329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1051" h="3291051">
                  <a:moveTo>
                    <a:pt x="3291736" y="1646172"/>
                  </a:moveTo>
                  <a:cubicBezTo>
                    <a:pt x="3291736" y="2554976"/>
                    <a:pt x="2555014" y="3291698"/>
                    <a:pt x="1646210" y="3291698"/>
                  </a:cubicBezTo>
                  <a:cubicBezTo>
                    <a:pt x="737407" y="3291698"/>
                    <a:pt x="685" y="2554976"/>
                    <a:pt x="685" y="1646172"/>
                  </a:cubicBezTo>
                  <a:cubicBezTo>
                    <a:pt x="685" y="737369"/>
                    <a:pt x="737407" y="646"/>
                    <a:pt x="1646210" y="646"/>
                  </a:cubicBezTo>
                  <a:cubicBezTo>
                    <a:pt x="2555014" y="646"/>
                    <a:pt x="3291736" y="737369"/>
                    <a:pt x="3291736" y="1646172"/>
                  </a:cubicBezTo>
                  <a:close/>
                </a:path>
              </a:pathLst>
            </a:custGeom>
            <a:solidFill>
              <a:srgbClr val="FF5555"/>
            </a:solidFill>
            <a:ln w="11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CD2E746-F788-1C14-5D22-53D0B91DEB59}"/>
                </a:ext>
              </a:extLst>
            </p:cNvPr>
            <p:cNvSpPr/>
            <p:nvPr/>
          </p:nvSpPr>
          <p:spPr>
            <a:xfrm>
              <a:off x="1545792" y="1422306"/>
              <a:ext cx="3149222" cy="3149222"/>
            </a:xfrm>
            <a:custGeom>
              <a:avLst/>
              <a:gdLst>
                <a:gd name="connsiteX0" fmla="*/ 3149907 w 3149222"/>
                <a:gd name="connsiteY0" fmla="*/ 1575254 h 3149222"/>
                <a:gd name="connsiteX1" fmla="*/ 1575296 w 3149222"/>
                <a:gd name="connsiteY1" fmla="*/ 3149866 h 3149222"/>
                <a:gd name="connsiteX2" fmla="*/ 685 w 3149222"/>
                <a:gd name="connsiteY2" fmla="*/ 1575254 h 3149222"/>
                <a:gd name="connsiteX3" fmla="*/ 1575296 w 3149222"/>
                <a:gd name="connsiteY3" fmla="*/ 643 h 3149222"/>
                <a:gd name="connsiteX4" fmla="*/ 3149907 w 3149222"/>
                <a:gd name="connsiteY4" fmla="*/ 1575254 h 3149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222" h="3149222">
                  <a:moveTo>
                    <a:pt x="3149907" y="1575254"/>
                  </a:moveTo>
                  <a:cubicBezTo>
                    <a:pt x="3149907" y="2444893"/>
                    <a:pt x="2444934" y="3149866"/>
                    <a:pt x="1575296" y="3149866"/>
                  </a:cubicBezTo>
                  <a:cubicBezTo>
                    <a:pt x="705658" y="3149866"/>
                    <a:pt x="685" y="2444893"/>
                    <a:pt x="685" y="1575254"/>
                  </a:cubicBezTo>
                  <a:cubicBezTo>
                    <a:pt x="685" y="705616"/>
                    <a:pt x="705658" y="643"/>
                    <a:pt x="1575296" y="643"/>
                  </a:cubicBezTo>
                  <a:cubicBezTo>
                    <a:pt x="2444934" y="643"/>
                    <a:pt x="3149907" y="705616"/>
                    <a:pt x="3149907" y="1575254"/>
                  </a:cubicBezTo>
                  <a:close/>
                </a:path>
              </a:pathLst>
            </a:custGeom>
            <a:solidFill>
              <a:srgbClr val="FF5555"/>
            </a:solidFill>
            <a:ln w="10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AEFC33A-CE03-3FE1-C6F0-3C389B78A2C2}"/>
                </a:ext>
              </a:extLst>
            </p:cNvPr>
            <p:cNvSpPr/>
            <p:nvPr/>
          </p:nvSpPr>
          <p:spPr>
            <a:xfrm>
              <a:off x="1648656" y="1525205"/>
              <a:ext cx="2943553" cy="2943552"/>
            </a:xfrm>
            <a:custGeom>
              <a:avLst/>
              <a:gdLst>
                <a:gd name="connsiteX0" fmla="*/ 2944238 w 2943553"/>
                <a:gd name="connsiteY0" fmla="*/ 1472420 h 2943552"/>
                <a:gd name="connsiteX1" fmla="*/ 1472461 w 2943553"/>
                <a:gd name="connsiteY1" fmla="*/ 2944196 h 2943552"/>
                <a:gd name="connsiteX2" fmla="*/ 685 w 2943553"/>
                <a:gd name="connsiteY2" fmla="*/ 1472420 h 2943552"/>
                <a:gd name="connsiteX3" fmla="*/ 1472461 w 2943553"/>
                <a:gd name="connsiteY3" fmla="*/ 643 h 2943552"/>
                <a:gd name="connsiteX4" fmla="*/ 2944238 w 2943553"/>
                <a:gd name="connsiteY4" fmla="*/ 1472420 h 2943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553" h="2943552">
                  <a:moveTo>
                    <a:pt x="2944238" y="1472420"/>
                  </a:moveTo>
                  <a:cubicBezTo>
                    <a:pt x="2944238" y="2285264"/>
                    <a:pt x="2285305" y="2944196"/>
                    <a:pt x="1472461" y="2944196"/>
                  </a:cubicBezTo>
                  <a:cubicBezTo>
                    <a:pt x="659617" y="2944196"/>
                    <a:pt x="685" y="2285264"/>
                    <a:pt x="685" y="1472420"/>
                  </a:cubicBezTo>
                  <a:cubicBezTo>
                    <a:pt x="685" y="659576"/>
                    <a:pt x="659617" y="643"/>
                    <a:pt x="1472461" y="643"/>
                  </a:cubicBezTo>
                  <a:cubicBezTo>
                    <a:pt x="2285305" y="643"/>
                    <a:pt x="2944238" y="659576"/>
                    <a:pt x="2944238" y="1472420"/>
                  </a:cubicBezTo>
                  <a:close/>
                </a:path>
              </a:pathLst>
            </a:custGeom>
            <a:solidFill>
              <a:srgbClr val="E6E6E6"/>
            </a:solidFill>
            <a:ln w="9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E3AB6ED-0E19-81F3-0948-AF4F5767523E}"/>
                </a:ext>
              </a:extLst>
            </p:cNvPr>
            <p:cNvSpPr/>
            <p:nvPr/>
          </p:nvSpPr>
          <p:spPr>
            <a:xfrm>
              <a:off x="1680533" y="1549909"/>
              <a:ext cx="2886753" cy="2893861"/>
            </a:xfrm>
            <a:custGeom>
              <a:avLst/>
              <a:gdLst>
                <a:gd name="connsiteX0" fmla="*/ 2887439 w 2886753"/>
                <a:gd name="connsiteY0" fmla="*/ 1447574 h 2893861"/>
                <a:gd name="connsiteX1" fmla="*/ 1444063 w 2886753"/>
                <a:gd name="connsiteY1" fmla="*/ 2894505 h 2893861"/>
                <a:gd name="connsiteX2" fmla="*/ 686 w 2886753"/>
                <a:gd name="connsiteY2" fmla="*/ 1447574 h 2893861"/>
                <a:gd name="connsiteX3" fmla="*/ 1444063 w 2886753"/>
                <a:gd name="connsiteY3" fmla="*/ 643 h 2893861"/>
                <a:gd name="connsiteX4" fmla="*/ 2887439 w 2886753"/>
                <a:gd name="connsiteY4" fmla="*/ 1447574 h 289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753" h="2893861">
                  <a:moveTo>
                    <a:pt x="2887439" y="1447574"/>
                  </a:moveTo>
                  <a:cubicBezTo>
                    <a:pt x="2887439" y="2246696"/>
                    <a:pt x="2241222" y="2894505"/>
                    <a:pt x="1444063" y="2894505"/>
                  </a:cubicBezTo>
                  <a:cubicBezTo>
                    <a:pt x="646904" y="2894505"/>
                    <a:pt x="686" y="2246696"/>
                    <a:pt x="686" y="1447574"/>
                  </a:cubicBezTo>
                  <a:cubicBezTo>
                    <a:pt x="686" y="648452"/>
                    <a:pt x="646904" y="643"/>
                    <a:pt x="1444063" y="643"/>
                  </a:cubicBezTo>
                  <a:cubicBezTo>
                    <a:pt x="2241222" y="643"/>
                    <a:pt x="2887439" y="648452"/>
                    <a:pt x="2887439" y="1447574"/>
                  </a:cubicBezTo>
                  <a:close/>
                </a:path>
              </a:pathLst>
            </a:custGeom>
            <a:solidFill>
              <a:srgbClr val="FF5555"/>
            </a:solidFill>
            <a:ln w="9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4B7BF2C-94D9-2472-90BA-EB1D3B920258}"/>
                </a:ext>
              </a:extLst>
            </p:cNvPr>
            <p:cNvSpPr/>
            <p:nvPr/>
          </p:nvSpPr>
          <p:spPr>
            <a:xfrm>
              <a:off x="2956281" y="1401618"/>
              <a:ext cx="350746" cy="314964"/>
            </a:xfrm>
            <a:custGeom>
              <a:avLst/>
              <a:gdLst>
                <a:gd name="connsiteX0" fmla="*/ 282779 w 350746"/>
                <a:gd name="connsiteY0" fmla="*/ 315030 h 314964"/>
                <a:gd name="connsiteX1" fmla="*/ 174857 w 350746"/>
                <a:gd name="connsiteY1" fmla="*/ 260542 h 314964"/>
                <a:gd name="connsiteX2" fmla="*/ 66019 w 350746"/>
                <a:gd name="connsiteY2" fmla="*/ 313385 h 314964"/>
                <a:gd name="connsiteX3" fmla="*/ 87692 w 350746"/>
                <a:gd name="connsiteY3" fmla="*/ 199882 h 314964"/>
                <a:gd name="connsiteX4" fmla="*/ 702 w 350746"/>
                <a:gd name="connsiteY4" fmla="*/ 118721 h 314964"/>
                <a:gd name="connsiteX5" fmla="*/ 122026 w 350746"/>
                <a:gd name="connsiteY5" fmla="*/ 103075 h 314964"/>
                <a:gd name="connsiteX6" fmla="*/ 177115 w 350746"/>
                <a:gd name="connsiteY6" fmla="*/ 65 h 314964"/>
                <a:gd name="connsiteX7" fmla="*/ 230419 w 350746"/>
                <a:gd name="connsiteY7" fmla="*/ 103888 h 314964"/>
                <a:gd name="connsiteX8" fmla="*/ 351449 w 350746"/>
                <a:gd name="connsiteY8" fmla="*/ 121392 h 314964"/>
                <a:gd name="connsiteX9" fmla="*/ 263076 w 350746"/>
                <a:gd name="connsiteY9" fmla="*/ 201221 h 31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46" h="314964">
                  <a:moveTo>
                    <a:pt x="282779" y="315030"/>
                  </a:moveTo>
                  <a:lnTo>
                    <a:pt x="174857" y="260542"/>
                  </a:lnTo>
                  <a:lnTo>
                    <a:pt x="66019" y="313385"/>
                  </a:lnTo>
                  <a:lnTo>
                    <a:pt x="87692" y="199882"/>
                  </a:lnTo>
                  <a:lnTo>
                    <a:pt x="702" y="118721"/>
                  </a:lnTo>
                  <a:lnTo>
                    <a:pt x="122026" y="103075"/>
                  </a:lnTo>
                  <a:lnTo>
                    <a:pt x="177115" y="65"/>
                  </a:lnTo>
                  <a:lnTo>
                    <a:pt x="230419" y="103888"/>
                  </a:lnTo>
                  <a:lnTo>
                    <a:pt x="351449" y="121392"/>
                  </a:lnTo>
                  <a:lnTo>
                    <a:pt x="263076" y="201221"/>
                  </a:lnTo>
                  <a:close/>
                </a:path>
              </a:pathLst>
            </a:custGeom>
            <a:solidFill>
              <a:srgbClr val="E6E6E6"/>
            </a:solidFill>
            <a:ln w="5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341915C-B9B5-70F0-2CA6-13A20B7A8535}"/>
                </a:ext>
              </a:extLst>
            </p:cNvPr>
            <p:cNvSpPr/>
            <p:nvPr/>
          </p:nvSpPr>
          <p:spPr>
            <a:xfrm>
              <a:off x="2948577" y="4289887"/>
              <a:ext cx="350746" cy="314964"/>
            </a:xfrm>
            <a:custGeom>
              <a:avLst/>
              <a:gdLst>
                <a:gd name="connsiteX0" fmla="*/ 282776 w 350746"/>
                <a:gd name="connsiteY0" fmla="*/ 316293 h 314964"/>
                <a:gd name="connsiteX1" fmla="*/ 174854 w 350746"/>
                <a:gd name="connsiteY1" fmla="*/ 261806 h 314964"/>
                <a:gd name="connsiteX2" fmla="*/ 66016 w 350746"/>
                <a:gd name="connsiteY2" fmla="*/ 314648 h 314964"/>
                <a:gd name="connsiteX3" fmla="*/ 87689 w 350746"/>
                <a:gd name="connsiteY3" fmla="*/ 201146 h 314964"/>
                <a:gd name="connsiteX4" fmla="*/ 699 w 350746"/>
                <a:gd name="connsiteY4" fmla="*/ 119984 h 314964"/>
                <a:gd name="connsiteX5" fmla="*/ 122023 w 350746"/>
                <a:gd name="connsiteY5" fmla="*/ 104338 h 314964"/>
                <a:gd name="connsiteX6" fmla="*/ 177112 w 350746"/>
                <a:gd name="connsiteY6" fmla="*/ 1329 h 314964"/>
                <a:gd name="connsiteX7" fmla="*/ 230416 w 350746"/>
                <a:gd name="connsiteY7" fmla="*/ 105151 h 314964"/>
                <a:gd name="connsiteX8" fmla="*/ 351445 w 350746"/>
                <a:gd name="connsiteY8" fmla="*/ 122655 h 314964"/>
                <a:gd name="connsiteX9" fmla="*/ 263073 w 350746"/>
                <a:gd name="connsiteY9" fmla="*/ 202484 h 31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46" h="314964">
                  <a:moveTo>
                    <a:pt x="282776" y="316293"/>
                  </a:moveTo>
                  <a:lnTo>
                    <a:pt x="174854" y="261806"/>
                  </a:lnTo>
                  <a:lnTo>
                    <a:pt x="66016" y="314648"/>
                  </a:lnTo>
                  <a:lnTo>
                    <a:pt x="87689" y="201146"/>
                  </a:lnTo>
                  <a:lnTo>
                    <a:pt x="699" y="119984"/>
                  </a:lnTo>
                  <a:lnTo>
                    <a:pt x="122023" y="104338"/>
                  </a:lnTo>
                  <a:lnTo>
                    <a:pt x="177112" y="1329"/>
                  </a:lnTo>
                  <a:lnTo>
                    <a:pt x="230416" y="105151"/>
                  </a:lnTo>
                  <a:lnTo>
                    <a:pt x="351445" y="122655"/>
                  </a:lnTo>
                  <a:lnTo>
                    <a:pt x="263073" y="202484"/>
                  </a:lnTo>
                  <a:close/>
                </a:path>
              </a:pathLst>
            </a:custGeom>
            <a:solidFill>
              <a:srgbClr val="E6E6E6"/>
            </a:solidFill>
            <a:ln w="52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59" descr="D:\51PPT模板网\51pptmoban.com\图片.jpg">
            <a:extLst>
              <a:ext uri="{FF2B5EF4-FFF2-40B4-BE49-F238E27FC236}">
                <a16:creationId xmlns:a16="http://schemas.microsoft.com/office/drawing/2014/main" id="{BFE2FD27-2DD0-420E-03FF-2461432B4365}"/>
              </a:ext>
            </a:extLst>
          </p:cNvPr>
          <p:cNvGrpSpPr/>
          <p:nvPr/>
        </p:nvGrpSpPr>
        <p:grpSpPr>
          <a:xfrm>
            <a:off x="8256094" y="1464013"/>
            <a:ext cx="2646274" cy="4284766"/>
            <a:chOff x="6560488" y="265945"/>
            <a:chExt cx="4028389" cy="6522644"/>
          </a:xfrm>
        </p:grpSpPr>
        <p:grpSp>
          <p:nvGrpSpPr>
            <p:cNvPr id="62" name="图形 59">
              <a:extLst>
                <a:ext uri="{FF2B5EF4-FFF2-40B4-BE49-F238E27FC236}">
                  <a16:creationId xmlns:a16="http://schemas.microsoft.com/office/drawing/2014/main" id="{5CC6075D-DEFF-4F88-28BC-3A6DEC279829}"/>
                </a:ext>
              </a:extLst>
            </p:cNvPr>
            <p:cNvGrpSpPr/>
            <p:nvPr/>
          </p:nvGrpSpPr>
          <p:grpSpPr>
            <a:xfrm>
              <a:off x="6681417" y="3170537"/>
              <a:ext cx="3786530" cy="3618052"/>
              <a:chOff x="6681417" y="3170537"/>
              <a:chExt cx="3786530" cy="3618052"/>
            </a:xfrm>
          </p:grpSpPr>
          <p:grpSp>
            <p:nvGrpSpPr>
              <p:cNvPr id="63" name="图形 59">
                <a:extLst>
                  <a:ext uri="{FF2B5EF4-FFF2-40B4-BE49-F238E27FC236}">
                    <a16:creationId xmlns:a16="http://schemas.microsoft.com/office/drawing/2014/main" id="{F0D459B8-44E8-FC2D-0364-EDE8F966AA38}"/>
                  </a:ext>
                </a:extLst>
              </p:cNvPr>
              <p:cNvGrpSpPr/>
              <p:nvPr/>
            </p:nvGrpSpPr>
            <p:grpSpPr>
              <a:xfrm>
                <a:off x="6681417" y="3170537"/>
                <a:ext cx="1828114" cy="3618052"/>
                <a:chOff x="6681417" y="3170537"/>
                <a:chExt cx="1828114" cy="3618052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F8671B-CE82-B4F8-4BD7-4442258A5ED3}"/>
                    </a:ext>
                  </a:extLst>
                </p:cNvPr>
                <p:cNvSpPr/>
                <p:nvPr/>
              </p:nvSpPr>
              <p:spPr>
                <a:xfrm>
                  <a:off x="6681417" y="3170537"/>
                  <a:ext cx="1828114" cy="3618052"/>
                </a:xfrm>
                <a:custGeom>
                  <a:avLst/>
                  <a:gdLst>
                    <a:gd name="connsiteX0" fmla="*/ 991438 w 1828114"/>
                    <a:gd name="connsiteY0" fmla="*/ 3618052 h 3618052"/>
                    <a:gd name="connsiteX1" fmla="*/ 686029 w 1828114"/>
                    <a:gd name="connsiteY1" fmla="*/ 2805151 h 3618052"/>
                    <a:gd name="connsiteX2" fmla="*/ 0 w 1828114"/>
                    <a:gd name="connsiteY2" fmla="*/ 3201086 h 3618052"/>
                    <a:gd name="connsiteX3" fmla="*/ 1231240 w 1828114"/>
                    <a:gd name="connsiteY3" fmla="*/ 0 h 3618052"/>
                    <a:gd name="connsiteX4" fmla="*/ 1828114 w 1828114"/>
                    <a:gd name="connsiteY4" fmla="*/ 251003 h 361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8114" h="3618052">
                      <a:moveTo>
                        <a:pt x="991438" y="3618052"/>
                      </a:moveTo>
                      <a:lnTo>
                        <a:pt x="686029" y="2805151"/>
                      </a:lnTo>
                      <a:lnTo>
                        <a:pt x="0" y="3201086"/>
                      </a:lnTo>
                      <a:lnTo>
                        <a:pt x="1231240" y="0"/>
                      </a:lnTo>
                      <a:lnTo>
                        <a:pt x="1828114" y="251003"/>
                      </a:lnTo>
                      <a:close/>
                    </a:path>
                  </a:pathLst>
                </a:custGeom>
                <a:solidFill>
                  <a:srgbClr val="BA2328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261937EC-0D5F-E79D-F336-6C28FFA3789F}"/>
                    </a:ext>
                  </a:extLst>
                </p:cNvPr>
                <p:cNvSpPr/>
                <p:nvPr/>
              </p:nvSpPr>
              <p:spPr>
                <a:xfrm>
                  <a:off x="7367446" y="3293524"/>
                  <a:ext cx="1142085" cy="3495065"/>
                </a:xfrm>
                <a:custGeom>
                  <a:avLst/>
                  <a:gdLst>
                    <a:gd name="connsiteX0" fmla="*/ 0 w 1142085"/>
                    <a:gd name="connsiteY0" fmla="*/ 2682164 h 3495065"/>
                    <a:gd name="connsiteX1" fmla="*/ 837590 w 1142085"/>
                    <a:gd name="connsiteY1" fmla="*/ 0 h 3495065"/>
                    <a:gd name="connsiteX2" fmla="*/ 1142086 w 1142085"/>
                    <a:gd name="connsiteY2" fmla="*/ 128016 h 3495065"/>
                    <a:gd name="connsiteX3" fmla="*/ 305410 w 1142085"/>
                    <a:gd name="connsiteY3" fmla="*/ 3495066 h 349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2085" h="3495065">
                      <a:moveTo>
                        <a:pt x="0" y="2682164"/>
                      </a:moveTo>
                      <a:lnTo>
                        <a:pt x="837590" y="0"/>
                      </a:lnTo>
                      <a:lnTo>
                        <a:pt x="1142086" y="128016"/>
                      </a:lnTo>
                      <a:lnTo>
                        <a:pt x="305410" y="3495066"/>
                      </a:lnTo>
                      <a:close/>
                    </a:path>
                  </a:pathLst>
                </a:custGeom>
                <a:solidFill>
                  <a:srgbClr val="AE202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" name="图形 59">
                <a:extLst>
                  <a:ext uri="{FF2B5EF4-FFF2-40B4-BE49-F238E27FC236}">
                    <a16:creationId xmlns:a16="http://schemas.microsoft.com/office/drawing/2014/main" id="{890B33B2-FA31-135E-7D3F-491D6E60E54C}"/>
                  </a:ext>
                </a:extLst>
              </p:cNvPr>
              <p:cNvGrpSpPr/>
              <p:nvPr/>
            </p:nvGrpSpPr>
            <p:grpSpPr>
              <a:xfrm>
                <a:off x="8639834" y="3170537"/>
                <a:ext cx="1828114" cy="3618052"/>
                <a:chOff x="8639834" y="3170537"/>
                <a:chExt cx="1828114" cy="3618052"/>
              </a:xfrm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6228868B-4F99-6156-FE79-5A1B5594FF2F}"/>
                    </a:ext>
                  </a:extLst>
                </p:cNvPr>
                <p:cNvSpPr/>
                <p:nvPr/>
              </p:nvSpPr>
              <p:spPr>
                <a:xfrm>
                  <a:off x="8639834" y="3170537"/>
                  <a:ext cx="1828114" cy="3618052"/>
                </a:xfrm>
                <a:custGeom>
                  <a:avLst/>
                  <a:gdLst>
                    <a:gd name="connsiteX0" fmla="*/ 1828114 w 1828114"/>
                    <a:gd name="connsiteY0" fmla="*/ 3201086 h 3618052"/>
                    <a:gd name="connsiteX1" fmla="*/ 1142086 w 1828114"/>
                    <a:gd name="connsiteY1" fmla="*/ 2805151 h 3618052"/>
                    <a:gd name="connsiteX2" fmla="*/ 836676 w 1828114"/>
                    <a:gd name="connsiteY2" fmla="*/ 3618052 h 3618052"/>
                    <a:gd name="connsiteX3" fmla="*/ 0 w 1828114"/>
                    <a:gd name="connsiteY3" fmla="*/ 251003 h 3618052"/>
                    <a:gd name="connsiteX4" fmla="*/ 596875 w 1828114"/>
                    <a:gd name="connsiteY4" fmla="*/ 0 h 361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8114" h="3618052">
                      <a:moveTo>
                        <a:pt x="1828114" y="3201086"/>
                      </a:moveTo>
                      <a:lnTo>
                        <a:pt x="1142086" y="2805151"/>
                      </a:lnTo>
                      <a:lnTo>
                        <a:pt x="836676" y="3618052"/>
                      </a:lnTo>
                      <a:lnTo>
                        <a:pt x="0" y="251003"/>
                      </a:lnTo>
                      <a:lnTo>
                        <a:pt x="596875" y="0"/>
                      </a:lnTo>
                      <a:close/>
                    </a:path>
                  </a:pathLst>
                </a:custGeom>
                <a:solidFill>
                  <a:srgbClr val="BA2328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A768D5E4-A1A7-E8A1-51A6-DD1C6376BC0F}"/>
                    </a:ext>
                  </a:extLst>
                </p:cNvPr>
                <p:cNvSpPr/>
                <p:nvPr/>
              </p:nvSpPr>
              <p:spPr>
                <a:xfrm>
                  <a:off x="8639834" y="3293524"/>
                  <a:ext cx="1142085" cy="3495065"/>
                </a:xfrm>
                <a:custGeom>
                  <a:avLst/>
                  <a:gdLst>
                    <a:gd name="connsiteX0" fmla="*/ 1142086 w 1142085"/>
                    <a:gd name="connsiteY0" fmla="*/ 2682164 h 3495065"/>
                    <a:gd name="connsiteX1" fmla="*/ 304495 w 1142085"/>
                    <a:gd name="connsiteY1" fmla="*/ 0 h 3495065"/>
                    <a:gd name="connsiteX2" fmla="*/ 0 w 1142085"/>
                    <a:gd name="connsiteY2" fmla="*/ 128016 h 3495065"/>
                    <a:gd name="connsiteX3" fmla="*/ 836676 w 1142085"/>
                    <a:gd name="connsiteY3" fmla="*/ 3495066 h 349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2085" h="3495065">
                      <a:moveTo>
                        <a:pt x="1142086" y="2682164"/>
                      </a:moveTo>
                      <a:lnTo>
                        <a:pt x="304495" y="0"/>
                      </a:lnTo>
                      <a:lnTo>
                        <a:pt x="0" y="128016"/>
                      </a:lnTo>
                      <a:lnTo>
                        <a:pt x="836676" y="3495066"/>
                      </a:lnTo>
                      <a:close/>
                    </a:path>
                  </a:pathLst>
                </a:custGeom>
                <a:solidFill>
                  <a:srgbClr val="AE2026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0EBCB70-D3A8-EADE-D36F-5FEE878EB7D3}"/>
                </a:ext>
              </a:extLst>
            </p:cNvPr>
            <p:cNvSpPr/>
            <p:nvPr/>
          </p:nvSpPr>
          <p:spPr>
            <a:xfrm>
              <a:off x="6560488" y="265945"/>
              <a:ext cx="4028389" cy="4028846"/>
            </a:xfrm>
            <a:custGeom>
              <a:avLst/>
              <a:gdLst>
                <a:gd name="connsiteX0" fmla="*/ 4028389 w 4028389"/>
                <a:gd name="connsiteY0" fmla="*/ 2014423 h 4028846"/>
                <a:gd name="connsiteX1" fmla="*/ 3645256 w 4028389"/>
                <a:gd name="connsiteY1" fmla="*/ 1577340 h 4028846"/>
                <a:gd name="connsiteX2" fmla="*/ 3758641 w 4028389"/>
                <a:gd name="connsiteY2" fmla="*/ 1007212 h 4028846"/>
                <a:gd name="connsiteX3" fmla="*/ 3226003 w 4028389"/>
                <a:gd name="connsiteY3" fmla="*/ 813359 h 4028846"/>
                <a:gd name="connsiteX4" fmla="*/ 3036951 w 4028389"/>
                <a:gd name="connsiteY4" fmla="*/ 278892 h 4028846"/>
                <a:gd name="connsiteX5" fmla="*/ 2453564 w 4028389"/>
                <a:gd name="connsiteY5" fmla="*/ 403708 h 4028846"/>
                <a:gd name="connsiteX6" fmla="*/ 2014423 w 4028389"/>
                <a:gd name="connsiteY6" fmla="*/ 0 h 4028846"/>
                <a:gd name="connsiteX7" fmla="*/ 1577340 w 4028389"/>
                <a:gd name="connsiteY7" fmla="*/ 383134 h 4028846"/>
                <a:gd name="connsiteX8" fmla="*/ 1007212 w 4028389"/>
                <a:gd name="connsiteY8" fmla="*/ 269748 h 4028846"/>
                <a:gd name="connsiteX9" fmla="*/ 820217 w 4028389"/>
                <a:gd name="connsiteY9" fmla="*/ 820217 h 4028846"/>
                <a:gd name="connsiteX10" fmla="*/ 269748 w 4028389"/>
                <a:gd name="connsiteY10" fmla="*/ 1007212 h 4028846"/>
                <a:gd name="connsiteX11" fmla="*/ 383134 w 4028389"/>
                <a:gd name="connsiteY11" fmla="*/ 1577340 h 4028846"/>
                <a:gd name="connsiteX12" fmla="*/ 0 w 4028389"/>
                <a:gd name="connsiteY12" fmla="*/ 2014423 h 4028846"/>
                <a:gd name="connsiteX13" fmla="*/ 383134 w 4028389"/>
                <a:gd name="connsiteY13" fmla="*/ 2451506 h 4028846"/>
                <a:gd name="connsiteX14" fmla="*/ 269748 w 4028389"/>
                <a:gd name="connsiteY14" fmla="*/ 3021635 h 4028846"/>
                <a:gd name="connsiteX15" fmla="*/ 820217 w 4028389"/>
                <a:gd name="connsiteY15" fmla="*/ 3208630 h 4028846"/>
                <a:gd name="connsiteX16" fmla="*/ 1007212 w 4028389"/>
                <a:gd name="connsiteY16" fmla="*/ 3759098 h 4028846"/>
                <a:gd name="connsiteX17" fmla="*/ 1577340 w 4028389"/>
                <a:gd name="connsiteY17" fmla="*/ 3645713 h 4028846"/>
                <a:gd name="connsiteX18" fmla="*/ 2014423 w 4028389"/>
                <a:gd name="connsiteY18" fmla="*/ 4028846 h 4028846"/>
                <a:gd name="connsiteX19" fmla="*/ 2451507 w 4028389"/>
                <a:gd name="connsiteY19" fmla="*/ 3645713 h 4028846"/>
                <a:gd name="connsiteX20" fmla="*/ 3021635 w 4028389"/>
                <a:gd name="connsiteY20" fmla="*/ 3759098 h 4028846"/>
                <a:gd name="connsiteX21" fmla="*/ 3208630 w 4028389"/>
                <a:gd name="connsiteY21" fmla="*/ 3208630 h 4028846"/>
                <a:gd name="connsiteX22" fmla="*/ 3759099 w 4028389"/>
                <a:gd name="connsiteY22" fmla="*/ 3021635 h 4028846"/>
                <a:gd name="connsiteX23" fmla="*/ 3645713 w 4028389"/>
                <a:gd name="connsiteY23" fmla="*/ 2451506 h 4028846"/>
                <a:gd name="connsiteX24" fmla="*/ 4028389 w 4028389"/>
                <a:gd name="connsiteY24" fmla="*/ 2014423 h 402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28389" h="4028846">
                  <a:moveTo>
                    <a:pt x="4028389" y="2014423"/>
                  </a:moveTo>
                  <a:cubicBezTo>
                    <a:pt x="4028389" y="1790395"/>
                    <a:pt x="3861511" y="1605686"/>
                    <a:pt x="3645256" y="1577340"/>
                  </a:cubicBezTo>
                  <a:cubicBezTo>
                    <a:pt x="3818306" y="1444752"/>
                    <a:pt x="3870655" y="1201064"/>
                    <a:pt x="3758641" y="1007212"/>
                  </a:cubicBezTo>
                  <a:cubicBezTo>
                    <a:pt x="3649828" y="818845"/>
                    <a:pt x="3423285" y="741121"/>
                    <a:pt x="3226003" y="813359"/>
                  </a:cubicBezTo>
                  <a:cubicBezTo>
                    <a:pt x="3300070" y="616534"/>
                    <a:pt x="3224403" y="389306"/>
                    <a:pt x="3036951" y="278892"/>
                  </a:cubicBezTo>
                  <a:cubicBezTo>
                    <a:pt x="2838069" y="161620"/>
                    <a:pt x="2584552" y="218542"/>
                    <a:pt x="2453564" y="403708"/>
                  </a:cubicBezTo>
                  <a:cubicBezTo>
                    <a:pt x="2434819" y="177622"/>
                    <a:pt x="2245309" y="0"/>
                    <a:pt x="2014423" y="0"/>
                  </a:cubicBezTo>
                  <a:cubicBezTo>
                    <a:pt x="1790395" y="0"/>
                    <a:pt x="1605687" y="166878"/>
                    <a:pt x="1577340" y="383134"/>
                  </a:cubicBezTo>
                  <a:cubicBezTo>
                    <a:pt x="1444752" y="210083"/>
                    <a:pt x="1201065" y="157734"/>
                    <a:pt x="1007212" y="269748"/>
                  </a:cubicBezTo>
                  <a:cubicBezTo>
                    <a:pt x="813359" y="381762"/>
                    <a:pt x="736549" y="618820"/>
                    <a:pt x="820217" y="820217"/>
                  </a:cubicBezTo>
                  <a:cubicBezTo>
                    <a:pt x="618820" y="736549"/>
                    <a:pt x="381762" y="813130"/>
                    <a:pt x="269748" y="1007212"/>
                  </a:cubicBezTo>
                  <a:cubicBezTo>
                    <a:pt x="157734" y="1201064"/>
                    <a:pt x="209855" y="1444752"/>
                    <a:pt x="383134" y="1577340"/>
                  </a:cubicBezTo>
                  <a:cubicBezTo>
                    <a:pt x="166878" y="1605458"/>
                    <a:pt x="0" y="1790395"/>
                    <a:pt x="0" y="2014423"/>
                  </a:cubicBezTo>
                  <a:cubicBezTo>
                    <a:pt x="0" y="2238451"/>
                    <a:pt x="166878" y="2423160"/>
                    <a:pt x="383134" y="2451506"/>
                  </a:cubicBezTo>
                  <a:cubicBezTo>
                    <a:pt x="210083" y="2584094"/>
                    <a:pt x="157734" y="2827782"/>
                    <a:pt x="269748" y="3021635"/>
                  </a:cubicBezTo>
                  <a:cubicBezTo>
                    <a:pt x="381762" y="3215488"/>
                    <a:pt x="618820" y="3292297"/>
                    <a:pt x="820217" y="3208630"/>
                  </a:cubicBezTo>
                  <a:cubicBezTo>
                    <a:pt x="736549" y="3410026"/>
                    <a:pt x="813130" y="3647084"/>
                    <a:pt x="1007212" y="3759098"/>
                  </a:cubicBezTo>
                  <a:cubicBezTo>
                    <a:pt x="1201065" y="3871112"/>
                    <a:pt x="1444752" y="3818992"/>
                    <a:pt x="1577340" y="3645713"/>
                  </a:cubicBezTo>
                  <a:cubicBezTo>
                    <a:pt x="1605458" y="3861968"/>
                    <a:pt x="1790395" y="4028846"/>
                    <a:pt x="2014423" y="4028846"/>
                  </a:cubicBezTo>
                  <a:cubicBezTo>
                    <a:pt x="2238451" y="4028846"/>
                    <a:pt x="2423160" y="3861968"/>
                    <a:pt x="2451507" y="3645713"/>
                  </a:cubicBezTo>
                  <a:cubicBezTo>
                    <a:pt x="2584095" y="3818763"/>
                    <a:pt x="2827782" y="3871112"/>
                    <a:pt x="3021635" y="3759098"/>
                  </a:cubicBezTo>
                  <a:cubicBezTo>
                    <a:pt x="3215488" y="3647084"/>
                    <a:pt x="3292297" y="3410026"/>
                    <a:pt x="3208630" y="3208630"/>
                  </a:cubicBezTo>
                  <a:cubicBezTo>
                    <a:pt x="3410026" y="3292297"/>
                    <a:pt x="3647085" y="3215716"/>
                    <a:pt x="3759099" y="3021635"/>
                  </a:cubicBezTo>
                  <a:cubicBezTo>
                    <a:pt x="3871113" y="2827553"/>
                    <a:pt x="3818992" y="2584094"/>
                    <a:pt x="3645713" y="2451506"/>
                  </a:cubicBezTo>
                  <a:cubicBezTo>
                    <a:pt x="3861511" y="2423160"/>
                    <a:pt x="4028389" y="2238223"/>
                    <a:pt x="4028389" y="2014423"/>
                  </a:cubicBezTo>
                  <a:close/>
                </a:path>
              </a:pathLst>
            </a:custGeom>
            <a:solidFill>
              <a:srgbClr val="D9282C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BA4CEEA-752A-2DA1-5FE4-A6DFEA3839DD}"/>
                </a:ext>
              </a:extLst>
            </p:cNvPr>
            <p:cNvSpPr/>
            <p:nvPr/>
          </p:nvSpPr>
          <p:spPr>
            <a:xfrm>
              <a:off x="7206054" y="911740"/>
              <a:ext cx="2737256" cy="2737256"/>
            </a:xfrm>
            <a:custGeom>
              <a:avLst/>
              <a:gdLst>
                <a:gd name="connsiteX0" fmla="*/ 2737256 w 2737256"/>
                <a:gd name="connsiteY0" fmla="*/ 1368628 h 2737256"/>
                <a:gd name="connsiteX1" fmla="*/ 1368628 w 2737256"/>
                <a:gd name="connsiteY1" fmla="*/ 2737256 h 2737256"/>
                <a:gd name="connsiteX2" fmla="*/ 0 w 2737256"/>
                <a:gd name="connsiteY2" fmla="*/ 1368628 h 2737256"/>
                <a:gd name="connsiteX3" fmla="*/ 1368628 w 2737256"/>
                <a:gd name="connsiteY3" fmla="*/ 0 h 2737256"/>
                <a:gd name="connsiteX4" fmla="*/ 2737256 w 2737256"/>
                <a:gd name="connsiteY4" fmla="*/ 1368628 h 2737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7256" h="2737256">
                  <a:moveTo>
                    <a:pt x="2737256" y="1368628"/>
                  </a:moveTo>
                  <a:cubicBezTo>
                    <a:pt x="2737256" y="2124501"/>
                    <a:pt x="2124501" y="2737256"/>
                    <a:pt x="1368628" y="2737256"/>
                  </a:cubicBezTo>
                  <a:cubicBezTo>
                    <a:pt x="612756" y="2737256"/>
                    <a:pt x="0" y="2124501"/>
                    <a:pt x="0" y="1368628"/>
                  </a:cubicBezTo>
                  <a:cubicBezTo>
                    <a:pt x="0" y="612756"/>
                    <a:pt x="612756" y="0"/>
                    <a:pt x="1368628" y="0"/>
                  </a:cubicBezTo>
                  <a:cubicBezTo>
                    <a:pt x="2124501" y="0"/>
                    <a:pt x="2737256" y="612756"/>
                    <a:pt x="2737256" y="1368628"/>
                  </a:cubicBezTo>
                  <a:close/>
                </a:path>
              </a:pathLst>
            </a:custGeom>
            <a:solidFill>
              <a:srgbClr val="A41F24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1" name="图形 59">
              <a:extLst>
                <a:ext uri="{FF2B5EF4-FFF2-40B4-BE49-F238E27FC236}">
                  <a16:creationId xmlns:a16="http://schemas.microsoft.com/office/drawing/2014/main" id="{6E8C7004-A53D-1A66-F6CA-0EE6EA44409E}"/>
                </a:ext>
              </a:extLst>
            </p:cNvPr>
            <p:cNvGrpSpPr/>
            <p:nvPr/>
          </p:nvGrpSpPr>
          <p:grpSpPr>
            <a:xfrm>
              <a:off x="7896692" y="1684866"/>
              <a:ext cx="1355981" cy="1314221"/>
              <a:chOff x="7896692" y="1684866"/>
              <a:chExt cx="1355981" cy="1314221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4BF1EBD-3C55-7B44-21C4-15ACC2AD8671}"/>
                  </a:ext>
                </a:extLst>
              </p:cNvPr>
              <p:cNvSpPr/>
              <p:nvPr/>
            </p:nvSpPr>
            <p:spPr>
              <a:xfrm>
                <a:off x="7896692" y="1728894"/>
                <a:ext cx="434531" cy="755157"/>
              </a:xfrm>
              <a:custGeom>
                <a:avLst/>
                <a:gdLst>
                  <a:gd name="connsiteX0" fmla="*/ 333491 w 434531"/>
                  <a:gd name="connsiteY0" fmla="*/ 36439 h 755157"/>
                  <a:gd name="connsiteX1" fmla="*/ 60085 w 434531"/>
                  <a:gd name="connsiteY1" fmla="*/ 305501 h 755157"/>
                  <a:gd name="connsiteX2" fmla="*/ 434532 w 434531"/>
                  <a:gd name="connsiteY2" fmla="*/ 755157 h 75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531" h="755157">
                    <a:moveTo>
                      <a:pt x="333491" y="36439"/>
                    </a:moveTo>
                    <a:cubicBezTo>
                      <a:pt x="333491" y="36439"/>
                      <a:pt x="-169658" y="-145984"/>
                      <a:pt x="60085" y="305501"/>
                    </a:cubicBezTo>
                    <a:cubicBezTo>
                      <a:pt x="289828" y="756986"/>
                      <a:pt x="434532" y="755157"/>
                      <a:pt x="434532" y="755157"/>
                    </a:cubicBezTo>
                  </a:path>
                </a:pathLst>
              </a:custGeom>
              <a:noFill/>
              <a:ln w="91440" cap="rnd">
                <a:solidFill>
                  <a:srgbClr val="DA8F2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C63DEA4-C2C7-05CD-5393-12EDD8B18328}"/>
                  </a:ext>
                </a:extLst>
              </p:cNvPr>
              <p:cNvSpPr/>
              <p:nvPr/>
            </p:nvSpPr>
            <p:spPr>
              <a:xfrm>
                <a:off x="8818142" y="1728894"/>
                <a:ext cx="434531" cy="755157"/>
              </a:xfrm>
              <a:custGeom>
                <a:avLst/>
                <a:gdLst>
                  <a:gd name="connsiteX0" fmla="*/ 101041 w 434531"/>
                  <a:gd name="connsiteY0" fmla="*/ 36439 h 755157"/>
                  <a:gd name="connsiteX1" fmla="*/ 374447 w 434531"/>
                  <a:gd name="connsiteY1" fmla="*/ 305501 h 755157"/>
                  <a:gd name="connsiteX2" fmla="*/ 0 w 434531"/>
                  <a:gd name="connsiteY2" fmla="*/ 755157 h 75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531" h="755157">
                    <a:moveTo>
                      <a:pt x="101041" y="36439"/>
                    </a:moveTo>
                    <a:cubicBezTo>
                      <a:pt x="101041" y="36439"/>
                      <a:pt x="604190" y="-145984"/>
                      <a:pt x="374447" y="305501"/>
                    </a:cubicBezTo>
                    <a:cubicBezTo>
                      <a:pt x="144704" y="756986"/>
                      <a:pt x="0" y="755157"/>
                      <a:pt x="0" y="755157"/>
                    </a:cubicBezTo>
                  </a:path>
                </a:pathLst>
              </a:custGeom>
              <a:noFill/>
              <a:ln w="91440" cap="rnd">
                <a:solidFill>
                  <a:srgbClr val="DA8F2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04700CD-4805-8545-2187-20B1D47B6EEF}"/>
                  </a:ext>
                </a:extLst>
              </p:cNvPr>
              <p:cNvSpPr/>
              <p:nvPr/>
            </p:nvSpPr>
            <p:spPr>
              <a:xfrm>
                <a:off x="8162745" y="1684866"/>
                <a:ext cx="823874" cy="1160145"/>
              </a:xfrm>
              <a:custGeom>
                <a:avLst/>
                <a:gdLst>
                  <a:gd name="connsiteX0" fmla="*/ 823874 w 823874"/>
                  <a:gd name="connsiteY0" fmla="*/ 345643 h 1160145"/>
                  <a:gd name="connsiteX1" fmla="*/ 628650 w 823874"/>
                  <a:gd name="connsiteY1" fmla="*/ 1038530 h 1160145"/>
                  <a:gd name="connsiteX2" fmla="*/ 411937 w 823874"/>
                  <a:gd name="connsiteY2" fmla="*/ 1160145 h 1160145"/>
                  <a:gd name="connsiteX3" fmla="*/ 195224 w 823874"/>
                  <a:gd name="connsiteY3" fmla="*/ 1038530 h 1160145"/>
                  <a:gd name="connsiteX4" fmla="*/ 0 w 823874"/>
                  <a:gd name="connsiteY4" fmla="*/ 345643 h 1160145"/>
                  <a:gd name="connsiteX5" fmla="*/ 38862 w 823874"/>
                  <a:gd name="connsiteY5" fmla="*/ 0 h 1160145"/>
                  <a:gd name="connsiteX6" fmla="*/ 785012 w 823874"/>
                  <a:gd name="connsiteY6" fmla="*/ 0 h 1160145"/>
                  <a:gd name="connsiteX7" fmla="*/ 823874 w 823874"/>
                  <a:gd name="connsiteY7" fmla="*/ 345643 h 1160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3874" h="1160145">
                    <a:moveTo>
                      <a:pt x="823874" y="345643"/>
                    </a:moveTo>
                    <a:cubicBezTo>
                      <a:pt x="823874" y="638251"/>
                      <a:pt x="745922" y="894740"/>
                      <a:pt x="628650" y="1038530"/>
                    </a:cubicBezTo>
                    <a:cubicBezTo>
                      <a:pt x="565785" y="1115568"/>
                      <a:pt x="491490" y="1160145"/>
                      <a:pt x="411937" y="1160145"/>
                    </a:cubicBezTo>
                    <a:cubicBezTo>
                      <a:pt x="332384" y="1160145"/>
                      <a:pt x="258089" y="1115568"/>
                      <a:pt x="195224" y="1038530"/>
                    </a:cubicBezTo>
                    <a:cubicBezTo>
                      <a:pt x="77953" y="894969"/>
                      <a:pt x="0" y="638251"/>
                      <a:pt x="0" y="345643"/>
                    </a:cubicBezTo>
                    <a:cubicBezTo>
                      <a:pt x="0" y="221971"/>
                      <a:pt x="13945" y="104927"/>
                      <a:pt x="38862" y="0"/>
                    </a:cubicBezTo>
                    <a:lnTo>
                      <a:pt x="785012" y="0"/>
                    </a:lnTo>
                    <a:cubicBezTo>
                      <a:pt x="809930" y="104927"/>
                      <a:pt x="823874" y="222199"/>
                      <a:pt x="823874" y="345643"/>
                    </a:cubicBezTo>
                    <a:close/>
                  </a:path>
                </a:pathLst>
              </a:custGeom>
              <a:solidFill>
                <a:srgbClr val="FEC773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1E10189-0424-D022-F11C-4D87AA9F5236}"/>
                  </a:ext>
                </a:extLst>
              </p:cNvPr>
              <p:cNvSpPr/>
              <p:nvPr/>
            </p:nvSpPr>
            <p:spPr>
              <a:xfrm>
                <a:off x="8162745" y="2691163"/>
                <a:ext cx="823874" cy="307924"/>
              </a:xfrm>
              <a:custGeom>
                <a:avLst/>
                <a:gdLst>
                  <a:gd name="connsiteX0" fmla="*/ 823874 w 823874"/>
                  <a:gd name="connsiteY0" fmla="*/ 216256 h 307924"/>
                  <a:gd name="connsiteX1" fmla="*/ 785012 w 823874"/>
                  <a:gd name="connsiteY1" fmla="*/ 307924 h 307924"/>
                  <a:gd name="connsiteX2" fmla="*/ 38862 w 823874"/>
                  <a:gd name="connsiteY2" fmla="*/ 307924 h 307924"/>
                  <a:gd name="connsiteX3" fmla="*/ 0 w 823874"/>
                  <a:gd name="connsiteY3" fmla="*/ 216256 h 307924"/>
                  <a:gd name="connsiteX4" fmla="*/ 195224 w 823874"/>
                  <a:gd name="connsiteY4" fmla="*/ 32233 h 307924"/>
                  <a:gd name="connsiteX5" fmla="*/ 411937 w 823874"/>
                  <a:gd name="connsiteY5" fmla="*/ 0 h 307924"/>
                  <a:gd name="connsiteX6" fmla="*/ 628650 w 823874"/>
                  <a:gd name="connsiteY6" fmla="*/ 32233 h 307924"/>
                  <a:gd name="connsiteX7" fmla="*/ 823874 w 823874"/>
                  <a:gd name="connsiteY7" fmla="*/ 216256 h 30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3874" h="307924">
                    <a:moveTo>
                      <a:pt x="823874" y="216256"/>
                    </a:moveTo>
                    <a:cubicBezTo>
                      <a:pt x="823874" y="248945"/>
                      <a:pt x="809930" y="280035"/>
                      <a:pt x="785012" y="307924"/>
                    </a:cubicBezTo>
                    <a:lnTo>
                      <a:pt x="38862" y="307924"/>
                    </a:lnTo>
                    <a:cubicBezTo>
                      <a:pt x="13945" y="280035"/>
                      <a:pt x="0" y="248945"/>
                      <a:pt x="0" y="216256"/>
                    </a:cubicBezTo>
                    <a:cubicBezTo>
                      <a:pt x="0" y="138532"/>
                      <a:pt x="77953" y="70409"/>
                      <a:pt x="195224" y="32233"/>
                    </a:cubicBezTo>
                    <a:cubicBezTo>
                      <a:pt x="258089" y="11887"/>
                      <a:pt x="332384" y="0"/>
                      <a:pt x="411937" y="0"/>
                    </a:cubicBezTo>
                    <a:cubicBezTo>
                      <a:pt x="491490" y="0"/>
                      <a:pt x="565785" y="11887"/>
                      <a:pt x="628650" y="32233"/>
                    </a:cubicBezTo>
                    <a:cubicBezTo>
                      <a:pt x="745922" y="70409"/>
                      <a:pt x="823874" y="138532"/>
                      <a:pt x="823874" y="216256"/>
                    </a:cubicBezTo>
                    <a:close/>
                  </a:path>
                </a:pathLst>
              </a:custGeom>
              <a:solidFill>
                <a:srgbClr val="E8AB4D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711B5F1-49B2-A67C-7B0D-5B7DD5202A13}"/>
                  </a:ext>
                </a:extLst>
              </p:cNvPr>
              <p:cNvSpPr/>
              <p:nvPr/>
            </p:nvSpPr>
            <p:spPr>
              <a:xfrm>
                <a:off x="8574683" y="1685094"/>
                <a:ext cx="411937" cy="1313992"/>
              </a:xfrm>
              <a:custGeom>
                <a:avLst/>
                <a:gdLst>
                  <a:gd name="connsiteX0" fmla="*/ 411937 w 411937"/>
                  <a:gd name="connsiteY0" fmla="*/ 1222324 h 1313992"/>
                  <a:gd name="connsiteX1" fmla="*/ 373075 w 411937"/>
                  <a:gd name="connsiteY1" fmla="*/ 1313993 h 1313992"/>
                  <a:gd name="connsiteX2" fmla="*/ 0 w 411937"/>
                  <a:gd name="connsiteY2" fmla="*/ 1313993 h 1313992"/>
                  <a:gd name="connsiteX3" fmla="*/ 0 w 411937"/>
                  <a:gd name="connsiteY3" fmla="*/ 0 h 1313992"/>
                  <a:gd name="connsiteX4" fmla="*/ 373075 w 411937"/>
                  <a:gd name="connsiteY4" fmla="*/ 0 h 1313992"/>
                  <a:gd name="connsiteX5" fmla="*/ 411937 w 411937"/>
                  <a:gd name="connsiteY5" fmla="*/ 345643 h 1313992"/>
                  <a:gd name="connsiteX6" fmla="*/ 216713 w 411937"/>
                  <a:gd name="connsiteY6" fmla="*/ 1038530 h 1313992"/>
                  <a:gd name="connsiteX7" fmla="*/ 411937 w 411937"/>
                  <a:gd name="connsiteY7" fmla="*/ 1222324 h 1313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937" h="1313992">
                    <a:moveTo>
                      <a:pt x="411937" y="1222324"/>
                    </a:moveTo>
                    <a:cubicBezTo>
                      <a:pt x="411937" y="1255014"/>
                      <a:pt x="397993" y="1286104"/>
                      <a:pt x="373075" y="1313993"/>
                    </a:cubicBezTo>
                    <a:lnTo>
                      <a:pt x="0" y="1313993"/>
                    </a:lnTo>
                    <a:lnTo>
                      <a:pt x="0" y="0"/>
                    </a:lnTo>
                    <a:lnTo>
                      <a:pt x="373075" y="0"/>
                    </a:lnTo>
                    <a:cubicBezTo>
                      <a:pt x="397993" y="104927"/>
                      <a:pt x="411937" y="221971"/>
                      <a:pt x="411937" y="345643"/>
                    </a:cubicBezTo>
                    <a:cubicBezTo>
                      <a:pt x="411937" y="638251"/>
                      <a:pt x="333985" y="894740"/>
                      <a:pt x="216713" y="1038530"/>
                    </a:cubicBezTo>
                    <a:cubicBezTo>
                      <a:pt x="333985" y="1076478"/>
                      <a:pt x="411937" y="1144600"/>
                      <a:pt x="411937" y="1222324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7" name="图形 2" descr="D:\51PPT模板网\51pptmoban.com\图片.jpg">
            <a:extLst>
              <a:ext uri="{FF2B5EF4-FFF2-40B4-BE49-F238E27FC236}">
                <a16:creationId xmlns:a16="http://schemas.microsoft.com/office/drawing/2014/main" id="{129D17CA-2B26-DB0D-D787-7226408134C2}"/>
              </a:ext>
            </a:extLst>
          </p:cNvPr>
          <p:cNvGrpSpPr/>
          <p:nvPr/>
        </p:nvGrpSpPr>
        <p:grpSpPr>
          <a:xfrm>
            <a:off x="4746504" y="1523479"/>
            <a:ext cx="2646274" cy="4227783"/>
            <a:chOff x="4021226" y="163152"/>
            <a:chExt cx="4149547" cy="6629467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74B7B2D-988A-22E4-D148-3B294E247ECC}"/>
                </a:ext>
              </a:extLst>
            </p:cNvPr>
            <p:cNvSpPr/>
            <p:nvPr/>
          </p:nvSpPr>
          <p:spPr>
            <a:xfrm>
              <a:off x="5651830" y="2146096"/>
              <a:ext cx="2339035" cy="4646523"/>
            </a:xfrm>
            <a:custGeom>
              <a:avLst/>
              <a:gdLst>
                <a:gd name="connsiteX0" fmla="*/ 971550 w 2339035"/>
                <a:gd name="connsiteY0" fmla="*/ 0 h 4646523"/>
                <a:gd name="connsiteX1" fmla="*/ 2339035 w 2339035"/>
                <a:gd name="connsiteY1" fmla="*/ 4246931 h 4646523"/>
                <a:gd name="connsiteX2" fmla="*/ 1664437 w 2339035"/>
                <a:gd name="connsiteY2" fmla="*/ 3860140 h 4646523"/>
                <a:gd name="connsiteX3" fmla="*/ 1367485 w 2339035"/>
                <a:gd name="connsiteY3" fmla="*/ 4646524 h 4646523"/>
                <a:gd name="connsiteX4" fmla="*/ 0 w 2339035"/>
                <a:gd name="connsiteY4" fmla="*/ 399821 h 46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9035" h="4646523">
                  <a:moveTo>
                    <a:pt x="971550" y="0"/>
                  </a:moveTo>
                  <a:lnTo>
                    <a:pt x="2339035" y="4246931"/>
                  </a:lnTo>
                  <a:lnTo>
                    <a:pt x="1664437" y="3860140"/>
                  </a:lnTo>
                  <a:lnTo>
                    <a:pt x="1367485" y="4646524"/>
                  </a:lnTo>
                  <a:lnTo>
                    <a:pt x="0" y="399821"/>
                  </a:lnTo>
                  <a:close/>
                </a:path>
              </a:pathLst>
            </a:custGeom>
            <a:gradFill>
              <a:gsLst>
                <a:gs pos="0">
                  <a:srgbClr val="CC181F"/>
                </a:gs>
                <a:gs pos="4189">
                  <a:srgbClr val="D3151C"/>
                </a:gs>
                <a:gs pos="20160">
                  <a:srgbClr val="E60C14"/>
                </a:gs>
                <a:gs pos="38480">
                  <a:srgbClr val="F4050E"/>
                </a:gs>
                <a:gs pos="60990">
                  <a:srgbClr val="FD010B"/>
                </a:gs>
                <a:gs pos="100000">
                  <a:srgbClr val="FF000A"/>
                </a:gs>
              </a:gsLst>
              <a:lin ang="15117395" scaled="1"/>
            </a:gra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ED20F4-D8C5-60B4-0418-3CCC1A637CE8}"/>
                </a:ext>
              </a:extLst>
            </p:cNvPr>
            <p:cNvSpPr/>
            <p:nvPr/>
          </p:nvSpPr>
          <p:spPr>
            <a:xfrm>
              <a:off x="4201134" y="2146096"/>
              <a:ext cx="2339035" cy="4646523"/>
            </a:xfrm>
            <a:custGeom>
              <a:avLst/>
              <a:gdLst>
                <a:gd name="connsiteX0" fmla="*/ 2339035 w 2339035"/>
                <a:gd name="connsiteY0" fmla="*/ 399821 h 4646523"/>
                <a:gd name="connsiteX1" fmla="*/ 971550 w 2339035"/>
                <a:gd name="connsiteY1" fmla="*/ 4646524 h 4646523"/>
                <a:gd name="connsiteX2" fmla="*/ 674599 w 2339035"/>
                <a:gd name="connsiteY2" fmla="*/ 3860140 h 4646523"/>
                <a:gd name="connsiteX3" fmla="*/ 0 w 2339035"/>
                <a:gd name="connsiteY3" fmla="*/ 4246931 h 4646523"/>
                <a:gd name="connsiteX4" fmla="*/ 1367485 w 2339035"/>
                <a:gd name="connsiteY4" fmla="*/ 0 h 4646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9035" h="4646523">
                  <a:moveTo>
                    <a:pt x="2339035" y="399821"/>
                  </a:moveTo>
                  <a:lnTo>
                    <a:pt x="971550" y="4646524"/>
                  </a:lnTo>
                  <a:lnTo>
                    <a:pt x="674599" y="3860140"/>
                  </a:lnTo>
                  <a:lnTo>
                    <a:pt x="0" y="4246931"/>
                  </a:lnTo>
                  <a:lnTo>
                    <a:pt x="1367485" y="0"/>
                  </a:lnTo>
                  <a:close/>
                </a:path>
              </a:pathLst>
            </a:custGeom>
            <a:gradFill>
              <a:gsLst>
                <a:gs pos="0">
                  <a:srgbClr val="CC181F"/>
                </a:gs>
                <a:gs pos="4189">
                  <a:srgbClr val="D3151C"/>
                </a:gs>
                <a:gs pos="20160">
                  <a:srgbClr val="E60C14"/>
                </a:gs>
                <a:gs pos="38480">
                  <a:srgbClr val="F4050E"/>
                </a:gs>
                <a:gs pos="60990">
                  <a:srgbClr val="FD010B"/>
                </a:gs>
                <a:gs pos="100000">
                  <a:srgbClr val="FF000A"/>
                </a:gs>
              </a:gsLst>
              <a:lin ang="17302159" scaled="1"/>
            </a:gra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BD29ED2-5C6E-9FB7-9297-2A2F2322C459}"/>
                </a:ext>
              </a:extLst>
            </p:cNvPr>
            <p:cNvSpPr/>
            <p:nvPr/>
          </p:nvSpPr>
          <p:spPr>
            <a:xfrm>
              <a:off x="4021226" y="163152"/>
              <a:ext cx="4149547" cy="4091160"/>
            </a:xfrm>
            <a:custGeom>
              <a:avLst/>
              <a:gdLst>
                <a:gd name="connsiteX0" fmla="*/ 4149547 w 4149547"/>
                <a:gd name="connsiteY0" fmla="*/ 2045581 h 4091160"/>
                <a:gd name="connsiteX1" fmla="*/ 3969639 w 4149547"/>
                <a:gd name="connsiteY1" fmla="*/ 2379794 h 4091160"/>
                <a:gd name="connsiteX2" fmla="*/ 4024960 w 4149547"/>
                <a:gd name="connsiteY2" fmla="*/ 2755383 h 4091160"/>
                <a:gd name="connsiteX3" fmla="*/ 3741039 w 4149547"/>
                <a:gd name="connsiteY3" fmla="*/ 3007529 h 4091160"/>
                <a:gd name="connsiteX4" fmla="*/ 3664230 w 4149547"/>
                <a:gd name="connsiteY4" fmla="*/ 3379233 h 4091160"/>
                <a:gd name="connsiteX5" fmla="*/ 3311271 w 4149547"/>
                <a:gd name="connsiteY5" fmla="*/ 3519136 h 4091160"/>
                <a:gd name="connsiteX6" fmla="*/ 3112389 w 4149547"/>
                <a:gd name="connsiteY6" fmla="*/ 3842605 h 4091160"/>
                <a:gd name="connsiteX7" fmla="*/ 2732913 w 4149547"/>
                <a:gd name="connsiteY7" fmla="*/ 3853806 h 4091160"/>
                <a:gd name="connsiteX8" fmla="*/ 2435047 w 4149547"/>
                <a:gd name="connsiteY8" fmla="*/ 4089264 h 4091160"/>
                <a:gd name="connsiteX9" fmla="*/ 2074774 w 4149547"/>
                <a:gd name="connsiteY9" fmla="*/ 3969249 h 4091160"/>
                <a:gd name="connsiteX10" fmla="*/ 1714500 w 4149547"/>
                <a:gd name="connsiteY10" fmla="*/ 4089264 h 4091160"/>
                <a:gd name="connsiteX11" fmla="*/ 1416634 w 4149547"/>
                <a:gd name="connsiteY11" fmla="*/ 3853806 h 4091160"/>
                <a:gd name="connsiteX12" fmla="*/ 1037158 w 4149547"/>
                <a:gd name="connsiteY12" fmla="*/ 3842605 h 4091160"/>
                <a:gd name="connsiteX13" fmla="*/ 838276 w 4149547"/>
                <a:gd name="connsiteY13" fmla="*/ 3519136 h 4091160"/>
                <a:gd name="connsiteX14" fmla="*/ 485318 w 4149547"/>
                <a:gd name="connsiteY14" fmla="*/ 3379233 h 4091160"/>
                <a:gd name="connsiteX15" fmla="*/ 408508 w 4149547"/>
                <a:gd name="connsiteY15" fmla="*/ 3007529 h 4091160"/>
                <a:gd name="connsiteX16" fmla="*/ 124587 w 4149547"/>
                <a:gd name="connsiteY16" fmla="*/ 2755383 h 4091160"/>
                <a:gd name="connsiteX17" fmla="*/ 179908 w 4149547"/>
                <a:gd name="connsiteY17" fmla="*/ 2379794 h 4091160"/>
                <a:gd name="connsiteX18" fmla="*/ 0 w 4149547"/>
                <a:gd name="connsiteY18" fmla="*/ 2045581 h 4091160"/>
                <a:gd name="connsiteX19" fmla="*/ 179908 w 4149547"/>
                <a:gd name="connsiteY19" fmla="*/ 1711367 h 4091160"/>
                <a:gd name="connsiteX20" fmla="*/ 124587 w 4149547"/>
                <a:gd name="connsiteY20" fmla="*/ 1335778 h 4091160"/>
                <a:gd name="connsiteX21" fmla="*/ 408508 w 4149547"/>
                <a:gd name="connsiteY21" fmla="*/ 1083632 h 4091160"/>
                <a:gd name="connsiteX22" fmla="*/ 485318 w 4149547"/>
                <a:gd name="connsiteY22" fmla="*/ 711928 h 4091160"/>
                <a:gd name="connsiteX23" fmla="*/ 838276 w 4149547"/>
                <a:gd name="connsiteY23" fmla="*/ 572025 h 4091160"/>
                <a:gd name="connsiteX24" fmla="*/ 1037158 w 4149547"/>
                <a:gd name="connsiteY24" fmla="*/ 248556 h 4091160"/>
                <a:gd name="connsiteX25" fmla="*/ 1416634 w 4149547"/>
                <a:gd name="connsiteY25" fmla="*/ 237354 h 4091160"/>
                <a:gd name="connsiteX26" fmla="*/ 1714500 w 4149547"/>
                <a:gd name="connsiteY26" fmla="*/ 1896 h 4091160"/>
                <a:gd name="connsiteX27" fmla="*/ 2074774 w 4149547"/>
                <a:gd name="connsiteY27" fmla="*/ 121911 h 4091160"/>
                <a:gd name="connsiteX28" fmla="*/ 2435047 w 4149547"/>
                <a:gd name="connsiteY28" fmla="*/ 1896 h 4091160"/>
                <a:gd name="connsiteX29" fmla="*/ 2732913 w 4149547"/>
                <a:gd name="connsiteY29" fmla="*/ 237354 h 4091160"/>
                <a:gd name="connsiteX30" fmla="*/ 3112389 w 4149547"/>
                <a:gd name="connsiteY30" fmla="*/ 248556 h 4091160"/>
                <a:gd name="connsiteX31" fmla="*/ 3311271 w 4149547"/>
                <a:gd name="connsiteY31" fmla="*/ 572025 h 4091160"/>
                <a:gd name="connsiteX32" fmla="*/ 3664230 w 4149547"/>
                <a:gd name="connsiteY32" fmla="*/ 711928 h 4091160"/>
                <a:gd name="connsiteX33" fmla="*/ 3741039 w 4149547"/>
                <a:gd name="connsiteY33" fmla="*/ 1083632 h 4091160"/>
                <a:gd name="connsiteX34" fmla="*/ 4024960 w 4149547"/>
                <a:gd name="connsiteY34" fmla="*/ 1335778 h 4091160"/>
                <a:gd name="connsiteX35" fmla="*/ 3969639 w 4149547"/>
                <a:gd name="connsiteY35" fmla="*/ 1711367 h 4091160"/>
                <a:gd name="connsiteX36" fmla="*/ 4149547 w 4149547"/>
                <a:gd name="connsiteY36" fmla="*/ 2045581 h 409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149547" h="4091160">
                  <a:moveTo>
                    <a:pt x="4149547" y="2045581"/>
                  </a:moveTo>
                  <a:cubicBezTo>
                    <a:pt x="4149547" y="2163995"/>
                    <a:pt x="3989299" y="2267094"/>
                    <a:pt x="3969639" y="2379794"/>
                  </a:cubicBezTo>
                  <a:cubicBezTo>
                    <a:pt x="3949294" y="2495694"/>
                    <a:pt x="4064508" y="2647256"/>
                    <a:pt x="4024960" y="2755383"/>
                  </a:cubicBezTo>
                  <a:cubicBezTo>
                    <a:pt x="3984955" y="2865569"/>
                    <a:pt x="3799104" y="2907402"/>
                    <a:pt x="3741039" y="3007529"/>
                  </a:cubicBezTo>
                  <a:cubicBezTo>
                    <a:pt x="3682518" y="3108570"/>
                    <a:pt x="3738753" y="3290536"/>
                    <a:pt x="3664230" y="3379233"/>
                  </a:cubicBezTo>
                  <a:cubicBezTo>
                    <a:pt x="3589477" y="3468387"/>
                    <a:pt x="3400425" y="3444384"/>
                    <a:pt x="3311271" y="3519136"/>
                  </a:cubicBezTo>
                  <a:cubicBezTo>
                    <a:pt x="3222346" y="3593660"/>
                    <a:pt x="3213430" y="3784083"/>
                    <a:pt x="3112389" y="3842605"/>
                  </a:cubicBezTo>
                  <a:cubicBezTo>
                    <a:pt x="3012262" y="3900441"/>
                    <a:pt x="2843098" y="3813573"/>
                    <a:pt x="2732913" y="3853806"/>
                  </a:cubicBezTo>
                  <a:cubicBezTo>
                    <a:pt x="2624785" y="3893126"/>
                    <a:pt x="2551176" y="4068919"/>
                    <a:pt x="2435047" y="4089264"/>
                  </a:cubicBezTo>
                  <a:cubicBezTo>
                    <a:pt x="2322348" y="4108924"/>
                    <a:pt x="2193189" y="3969249"/>
                    <a:pt x="2074774" y="3969249"/>
                  </a:cubicBezTo>
                  <a:cubicBezTo>
                    <a:pt x="1956359" y="3969249"/>
                    <a:pt x="1827200" y="4108924"/>
                    <a:pt x="1714500" y="4089264"/>
                  </a:cubicBezTo>
                  <a:cubicBezTo>
                    <a:pt x="1598600" y="4068919"/>
                    <a:pt x="1524762" y="3893126"/>
                    <a:pt x="1416634" y="3853806"/>
                  </a:cubicBezTo>
                  <a:cubicBezTo>
                    <a:pt x="1306449" y="3813801"/>
                    <a:pt x="1137285" y="3900669"/>
                    <a:pt x="1037158" y="3842605"/>
                  </a:cubicBezTo>
                  <a:cubicBezTo>
                    <a:pt x="936117" y="3784083"/>
                    <a:pt x="927202" y="3593888"/>
                    <a:pt x="838276" y="3519136"/>
                  </a:cubicBezTo>
                  <a:cubicBezTo>
                    <a:pt x="749122" y="3444384"/>
                    <a:pt x="560299" y="3468158"/>
                    <a:pt x="485318" y="3379233"/>
                  </a:cubicBezTo>
                  <a:cubicBezTo>
                    <a:pt x="410794" y="3290307"/>
                    <a:pt x="466801" y="3108570"/>
                    <a:pt x="408508" y="3007529"/>
                  </a:cubicBezTo>
                  <a:cubicBezTo>
                    <a:pt x="350672" y="2907402"/>
                    <a:pt x="164821" y="2865569"/>
                    <a:pt x="124587" y="2755383"/>
                  </a:cubicBezTo>
                  <a:cubicBezTo>
                    <a:pt x="85268" y="2647256"/>
                    <a:pt x="200254" y="2495694"/>
                    <a:pt x="179908" y="2379794"/>
                  </a:cubicBezTo>
                  <a:cubicBezTo>
                    <a:pt x="160249" y="2267094"/>
                    <a:pt x="0" y="2163995"/>
                    <a:pt x="0" y="2045581"/>
                  </a:cubicBezTo>
                  <a:cubicBezTo>
                    <a:pt x="0" y="1927166"/>
                    <a:pt x="160249" y="1824067"/>
                    <a:pt x="179908" y="1711367"/>
                  </a:cubicBezTo>
                  <a:cubicBezTo>
                    <a:pt x="200254" y="1595467"/>
                    <a:pt x="85039" y="1443905"/>
                    <a:pt x="124587" y="1335778"/>
                  </a:cubicBezTo>
                  <a:cubicBezTo>
                    <a:pt x="164592" y="1225592"/>
                    <a:pt x="350444" y="1183759"/>
                    <a:pt x="408508" y="1083632"/>
                  </a:cubicBezTo>
                  <a:cubicBezTo>
                    <a:pt x="467030" y="982590"/>
                    <a:pt x="410794" y="800625"/>
                    <a:pt x="485318" y="711928"/>
                  </a:cubicBezTo>
                  <a:cubicBezTo>
                    <a:pt x="560070" y="622774"/>
                    <a:pt x="749122" y="646777"/>
                    <a:pt x="838276" y="572025"/>
                  </a:cubicBezTo>
                  <a:cubicBezTo>
                    <a:pt x="927202" y="497501"/>
                    <a:pt x="936117" y="307077"/>
                    <a:pt x="1037158" y="248556"/>
                  </a:cubicBezTo>
                  <a:cubicBezTo>
                    <a:pt x="1137285" y="190720"/>
                    <a:pt x="1306449" y="277588"/>
                    <a:pt x="1416634" y="237354"/>
                  </a:cubicBezTo>
                  <a:cubicBezTo>
                    <a:pt x="1524762" y="198035"/>
                    <a:pt x="1598371" y="22242"/>
                    <a:pt x="1714500" y="1896"/>
                  </a:cubicBezTo>
                  <a:cubicBezTo>
                    <a:pt x="1827200" y="-17763"/>
                    <a:pt x="1956359" y="121911"/>
                    <a:pt x="2074774" y="121911"/>
                  </a:cubicBezTo>
                  <a:cubicBezTo>
                    <a:pt x="2193189" y="121911"/>
                    <a:pt x="2322348" y="-17763"/>
                    <a:pt x="2435047" y="1896"/>
                  </a:cubicBezTo>
                  <a:cubicBezTo>
                    <a:pt x="2550948" y="22242"/>
                    <a:pt x="2624785" y="198035"/>
                    <a:pt x="2732913" y="237354"/>
                  </a:cubicBezTo>
                  <a:cubicBezTo>
                    <a:pt x="2843098" y="277359"/>
                    <a:pt x="3012262" y="190491"/>
                    <a:pt x="3112389" y="248556"/>
                  </a:cubicBezTo>
                  <a:cubicBezTo>
                    <a:pt x="3213430" y="307077"/>
                    <a:pt x="3222346" y="497273"/>
                    <a:pt x="3311271" y="572025"/>
                  </a:cubicBezTo>
                  <a:cubicBezTo>
                    <a:pt x="3400425" y="646777"/>
                    <a:pt x="3589249" y="623003"/>
                    <a:pt x="3664230" y="711928"/>
                  </a:cubicBezTo>
                  <a:cubicBezTo>
                    <a:pt x="3738753" y="800853"/>
                    <a:pt x="3682746" y="982590"/>
                    <a:pt x="3741039" y="1083632"/>
                  </a:cubicBezTo>
                  <a:cubicBezTo>
                    <a:pt x="3798875" y="1183759"/>
                    <a:pt x="3984727" y="1225592"/>
                    <a:pt x="4024960" y="1335778"/>
                  </a:cubicBezTo>
                  <a:cubicBezTo>
                    <a:pt x="4064280" y="1443905"/>
                    <a:pt x="3949294" y="1595467"/>
                    <a:pt x="3969639" y="1711367"/>
                  </a:cubicBezTo>
                  <a:cubicBezTo>
                    <a:pt x="3989299" y="1824296"/>
                    <a:pt x="4149547" y="1927166"/>
                    <a:pt x="4149547" y="2045581"/>
                  </a:cubicBezTo>
                  <a:close/>
                </a:path>
              </a:pathLst>
            </a:custGeom>
            <a:solidFill>
              <a:srgbClr val="FF000A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693552F-34C8-6D36-C9C2-B56DC500E78E}"/>
                </a:ext>
              </a:extLst>
            </p:cNvPr>
            <p:cNvSpPr/>
            <p:nvPr/>
          </p:nvSpPr>
          <p:spPr>
            <a:xfrm>
              <a:off x="4774692" y="887425"/>
              <a:ext cx="2642616" cy="2642616"/>
            </a:xfrm>
            <a:custGeom>
              <a:avLst/>
              <a:gdLst>
                <a:gd name="connsiteX0" fmla="*/ 2642616 w 2642616"/>
                <a:gd name="connsiteY0" fmla="*/ 1321308 h 2642616"/>
                <a:gd name="connsiteX1" fmla="*/ 1321308 w 2642616"/>
                <a:gd name="connsiteY1" fmla="*/ 2642616 h 2642616"/>
                <a:gd name="connsiteX2" fmla="*/ 0 w 2642616"/>
                <a:gd name="connsiteY2" fmla="*/ 1321308 h 2642616"/>
                <a:gd name="connsiteX3" fmla="*/ 1321308 w 2642616"/>
                <a:gd name="connsiteY3" fmla="*/ 0 h 2642616"/>
                <a:gd name="connsiteX4" fmla="*/ 2642616 w 2642616"/>
                <a:gd name="connsiteY4" fmla="*/ 1321308 h 264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2616" h="2642616">
                  <a:moveTo>
                    <a:pt x="2642616" y="1321308"/>
                  </a:moveTo>
                  <a:cubicBezTo>
                    <a:pt x="2642616" y="2051046"/>
                    <a:pt x="2051046" y="2642616"/>
                    <a:pt x="1321308" y="2642616"/>
                  </a:cubicBezTo>
                  <a:cubicBezTo>
                    <a:pt x="591570" y="2642616"/>
                    <a:pt x="0" y="2051046"/>
                    <a:pt x="0" y="1321308"/>
                  </a:cubicBezTo>
                  <a:cubicBezTo>
                    <a:pt x="0" y="591570"/>
                    <a:pt x="591570" y="0"/>
                    <a:pt x="1321308" y="0"/>
                  </a:cubicBezTo>
                  <a:cubicBezTo>
                    <a:pt x="2051046" y="0"/>
                    <a:pt x="2642616" y="591570"/>
                    <a:pt x="2642616" y="1321308"/>
                  </a:cubicBezTo>
                  <a:close/>
                </a:path>
              </a:pathLst>
            </a:custGeom>
            <a:solidFill>
              <a:srgbClr val="C90008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8052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整理发布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66</Words>
  <Application>Microsoft Office PowerPoint</Application>
  <PresentationFormat>宽屏</PresentationFormat>
  <Paragraphs>11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07NikumaruFont</vt:lpstr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奖章 徽章ppt矢量素材打包下载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32</cp:revision>
  <dcterms:created xsi:type="dcterms:W3CDTF">2023-06-17T14:45:27Z</dcterms:created>
  <dcterms:modified xsi:type="dcterms:W3CDTF">2023-07-29T08:40:39Z</dcterms:modified>
</cp:coreProperties>
</file>