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62" r:id="rId3"/>
    <p:sldId id="260" r:id="rId4"/>
    <p:sldId id="261" r:id="rId5"/>
    <p:sldId id="264" r:id="rId6"/>
    <p:sldId id="257" r:id="rId7"/>
    <p:sldId id="258" r:id="rId8"/>
    <p:sldId id="259" r:id="rId9"/>
    <p:sldId id="256" r:id="rId10"/>
    <p:sldId id="34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307E1-C582-4AEE-BFF2-40BE60387F91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4B4F5-6FD2-4FF8-8D96-BAE0AD9DE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25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91A25-D358-379D-1757-FD6D940233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B361AD-011B-6402-C15F-875A602F7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6C1460-82FD-693E-69F7-7FAD2C25A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6515EC-CCDD-D61B-7F0E-95D2A7E7F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EA763F-3FC0-393C-DA2C-1BC603B6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15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0DC710-633F-E0F8-1418-A10D7CB25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8DEA2D-7309-1DAE-FE99-0093F1938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C2AF55-F207-72FD-DE2E-2E5A3272D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ADDA7E-F1BE-5BE4-CF22-875A15366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85102E-33B5-BDFC-C584-A54D2325E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67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6A03362-E433-75A5-6EDB-2DB8F2865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E5514B-0FD0-F6FC-0F08-6353ED914E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8B9D52-3B1A-8087-62E3-01D0E4CD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A77EBD-44A9-08A4-40EA-BB5F23A80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C996B-D63F-6E92-32C2-A8186EEE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44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7739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0897A4-8703-095D-C0C5-F531D630A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B0A48-11B5-27DC-890A-51F83211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CB8E6B-9425-9F2C-1D0F-84B87FCF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2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9AD5D-021E-A50B-2A73-98A79D2CE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8DD17D-8205-79D9-5890-CC73289F3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6C3C2D-70C7-B612-2C5D-B394C7319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C416E6-91B1-C297-E74D-B74BABCE9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D2B9D3-A10A-2954-459F-724D34879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136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B3CE57-86CF-6DEB-B380-024E5A7BD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07A9D3-44F7-FBA1-E57B-68205114C8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AF62FC8-4183-4536-B83A-2A791F799C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08A935-58E9-7E81-E89B-8365E1442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CE33A9-B531-D1F8-024D-68C908B8D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524B6B-E495-1319-9DB3-F1815CF75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7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3B977A-7BCD-FC90-88DB-1C0093D86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7789D7-BF18-1A68-357A-3DE59A92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1117D3-A94A-792F-D9F9-A75D4D48F9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DB1A635-5236-30A6-08B6-8ED91E2C7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DC0890-3295-338D-4F62-369ED1F25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DEC7AD-2EB8-B1B7-F927-551FB7ACB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B1A8990-67F2-E2FD-6DFA-56B6D81A0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5B3B77C-F6B8-4C20-1028-EC66474DF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02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73C904-F12E-9699-8E65-222474572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32B7C03-E6D4-B015-D48E-6E1B3E461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E7D0A52-C7CB-82C0-E098-90FC56DF4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B6238A-4C48-DAF8-71D1-5942F210B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04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0DDBF1-7CEF-A9E0-7E3F-C2402B949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A40C2A7-B804-345C-D41C-5E50EEC56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0FD4F4-C373-14AF-384E-0705CC561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622D3F-CE97-05F1-EF95-4443985C7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B1FF01-96C3-AFAC-17B0-D6BD5AE9D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A06F66-21C6-2604-0980-620E4A16B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FD465B-61AD-7760-BF7D-E27E51A70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758649-4EF7-5969-9C80-E34A1491C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346EA6-4B2A-1747-C51E-ADE6F5274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55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B017B-58E2-0F51-0947-13693D8DF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FC3EFB2-B858-A0E0-977D-7B708E1A6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1A43035-0EDA-636B-DF9F-6AAC075E1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F29BB7-1C8B-8B18-83E5-EC7C12E88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93504E-87F7-0990-5685-B459B3C8A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A21D55-DBDA-7DF1-BE89-E1E8B715D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0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120422-01EB-F5FB-EB04-8C474283C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6332E2-A905-1B7C-815A-D69EB0309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0F9F8F-E4C8-45D5-D648-C2107AD3B3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EBA8B-32DE-4A88-8679-B0BA1F40CB92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DA3FCB-C561-EAAF-3E4D-87602B3BA4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6FA57D-65F5-6647-20AC-DF118FAD9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1B9A1-8353-4DE1-98E5-35DDAAFE9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0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D:\51PPT模板网\51pptmoban.com\图片001.jpg">
            <a:extLst>
              <a:ext uri="{FF2B5EF4-FFF2-40B4-BE49-F238E27FC236}">
                <a16:creationId xmlns:a16="http://schemas.microsoft.com/office/drawing/2014/main" id="{96823068-7303-424C-C589-C7DA7D2D6961}"/>
              </a:ext>
            </a:extLst>
          </p:cNvPr>
          <p:cNvGrpSpPr/>
          <p:nvPr/>
        </p:nvGrpSpPr>
        <p:grpSpPr>
          <a:xfrm>
            <a:off x="2294828" y="1251697"/>
            <a:ext cx="7602344" cy="4354606"/>
            <a:chOff x="2007321" y="1438226"/>
            <a:chExt cx="8493758" cy="4865206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B70EF559-46BD-1A48-E657-1FDA43DF4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AE30E9B9-E5EE-6F2A-1548-449184B69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C6F5664-DF8A-C3E9-B93E-85A113B6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1E639FE-C1E8-4AB3-57B2-79B79B7F4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2F623C5-08F6-266F-A3E5-F21797695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30A1F43-A23B-7E4D-C832-CEDA51B22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B4BCB8C-5A1C-FF31-16ED-A6F36CC1AC51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978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整理发布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072EEFBD-EC81-23EE-28BF-58CF17741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182" y="941810"/>
            <a:ext cx="6298058" cy="5534502"/>
          </a:xfrm>
          <a:prstGeom prst="rect">
            <a:avLst/>
          </a:prstGeom>
        </p:spPr>
      </p:pic>
      <p:sp>
        <p:nvSpPr>
          <p:cNvPr id="3" name="图片占位符 16">
            <a:extLst>
              <a:ext uri="{FF2B5EF4-FFF2-40B4-BE49-F238E27FC236}">
                <a16:creationId xmlns:a16="http://schemas.microsoft.com/office/drawing/2014/main" id="{96E3C810-016D-8933-CC38-2D41D5D3F308}"/>
              </a:ext>
            </a:extLst>
          </p:cNvPr>
          <p:cNvSpPr txBox="1">
            <a:spLocks noChangeAspect="1"/>
          </p:cNvSpPr>
          <p:nvPr/>
        </p:nvSpPr>
        <p:spPr>
          <a:xfrm>
            <a:off x="3506119" y="1400122"/>
            <a:ext cx="5472000" cy="3078000"/>
          </a:xfrm>
          <a:custGeom>
            <a:avLst/>
            <a:gdLst>
              <a:gd name="connsiteX0" fmla="*/ 0 w 5472000"/>
              <a:gd name="connsiteY0" fmla="*/ 0 h 3078000"/>
              <a:gd name="connsiteX1" fmla="*/ 5472000 w 5472000"/>
              <a:gd name="connsiteY1" fmla="*/ 0 h 3078000"/>
              <a:gd name="connsiteX2" fmla="*/ 5472000 w 5472000"/>
              <a:gd name="connsiteY2" fmla="*/ 3078000 h 3078000"/>
              <a:gd name="connsiteX3" fmla="*/ 0 w 5472000"/>
              <a:gd name="connsiteY3" fmla="*/ 3078000 h 30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000" h="3078000">
                <a:moveTo>
                  <a:pt x="0" y="0"/>
                </a:moveTo>
                <a:lnTo>
                  <a:pt x="5472000" y="0"/>
                </a:lnTo>
                <a:lnTo>
                  <a:pt x="5472000" y="3078000"/>
                </a:lnTo>
                <a:lnTo>
                  <a:pt x="0" y="3078000"/>
                </a:lnTo>
                <a:close/>
              </a:path>
            </a:pathLst>
          </a:custGeom>
          <a:solidFill>
            <a:schemeClr val="bg1"/>
          </a:solidFill>
          <a:ln w="3175" cap="flat" cmpd="sng" algn="ctr">
            <a:noFill/>
            <a:prstDash val="solid"/>
            <a:miter lim="800000"/>
          </a:ln>
          <a:scene3d>
            <a:camera prst="perspectiveRight" fov="2640000">
              <a:rot lat="0" lon="18936000" rev="84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l" defTabSz="914400" rtl="0" eaLnBrk="1" latinLnBrk="0" hangingPunct="1">
              <a:buNone/>
              <a:defRPr lang="zh-CN" altLang="en-US" sz="18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2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图片 258" descr="D:\51PPT模板网\51pptmoban.com\图片001.jpg">
            <a:extLst>
              <a:ext uri="{FF2B5EF4-FFF2-40B4-BE49-F238E27FC236}">
                <a16:creationId xmlns:a16="http://schemas.microsoft.com/office/drawing/2014/main" id="{085DA6E2-2942-3A9E-2D2A-F58D52F12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877" y="933095"/>
            <a:ext cx="8303877" cy="4607180"/>
          </a:xfrm>
          <a:prstGeom prst="rect">
            <a:avLst/>
          </a:prstGeom>
        </p:spPr>
      </p:pic>
      <p:sp>
        <p:nvSpPr>
          <p:cNvPr id="3" name="图片占位符 18">
            <a:extLst>
              <a:ext uri="{FF2B5EF4-FFF2-40B4-BE49-F238E27FC236}">
                <a16:creationId xmlns:a16="http://schemas.microsoft.com/office/drawing/2014/main" id="{5E1FDB3F-8F5A-5527-919A-EECFF2CDCF66}"/>
              </a:ext>
            </a:extLst>
          </p:cNvPr>
          <p:cNvSpPr txBox="1">
            <a:spLocks/>
          </p:cNvSpPr>
          <p:nvPr/>
        </p:nvSpPr>
        <p:spPr>
          <a:xfrm>
            <a:off x="2288392" y="1585685"/>
            <a:ext cx="6565322" cy="3744687"/>
          </a:xfrm>
          <a:custGeom>
            <a:avLst/>
            <a:gdLst>
              <a:gd name="connsiteX0" fmla="*/ 0 w 4617618"/>
              <a:gd name="connsiteY0" fmla="*/ 0 h 2597409"/>
              <a:gd name="connsiteX1" fmla="*/ 4617618 w 4617618"/>
              <a:gd name="connsiteY1" fmla="*/ 0 h 2597409"/>
              <a:gd name="connsiteX2" fmla="*/ 4617618 w 4617618"/>
              <a:gd name="connsiteY2" fmla="*/ 2597409 h 2597409"/>
              <a:gd name="connsiteX3" fmla="*/ 0 w 4617618"/>
              <a:gd name="connsiteY3" fmla="*/ 2597409 h 2597409"/>
              <a:gd name="connsiteX0" fmla="*/ 0 w 4617618"/>
              <a:gd name="connsiteY0" fmla="*/ 0 h 2680526"/>
              <a:gd name="connsiteX1" fmla="*/ 4617618 w 4617618"/>
              <a:gd name="connsiteY1" fmla="*/ 0 h 2680526"/>
              <a:gd name="connsiteX2" fmla="*/ 4617618 w 4617618"/>
              <a:gd name="connsiteY2" fmla="*/ 2680526 h 2680526"/>
              <a:gd name="connsiteX3" fmla="*/ 0 w 4617618"/>
              <a:gd name="connsiteY3" fmla="*/ 2597409 h 2680526"/>
              <a:gd name="connsiteX4" fmla="*/ 0 w 4617618"/>
              <a:gd name="connsiteY4" fmla="*/ 0 h 2680526"/>
              <a:gd name="connsiteX0" fmla="*/ 0 w 4617618"/>
              <a:gd name="connsiteY0" fmla="*/ 0 h 2680526"/>
              <a:gd name="connsiteX1" fmla="*/ 4617618 w 4617618"/>
              <a:gd name="connsiteY1" fmla="*/ 0 h 2680526"/>
              <a:gd name="connsiteX2" fmla="*/ 4617618 w 4617618"/>
              <a:gd name="connsiteY2" fmla="*/ 2680526 h 2680526"/>
              <a:gd name="connsiteX3" fmla="*/ 71459 w 4617618"/>
              <a:gd name="connsiteY3" fmla="*/ 2628578 h 2680526"/>
              <a:gd name="connsiteX4" fmla="*/ 0 w 4617618"/>
              <a:gd name="connsiteY4" fmla="*/ 0 h 2680526"/>
              <a:gd name="connsiteX0" fmla="*/ 0 w 4617618"/>
              <a:gd name="connsiteY0" fmla="*/ 0 h 2680526"/>
              <a:gd name="connsiteX1" fmla="*/ 4617618 w 4617618"/>
              <a:gd name="connsiteY1" fmla="*/ 0 h 2680526"/>
              <a:gd name="connsiteX2" fmla="*/ 4617618 w 4617618"/>
              <a:gd name="connsiteY2" fmla="*/ 2680526 h 2680526"/>
              <a:gd name="connsiteX3" fmla="*/ 30625 w 4617618"/>
              <a:gd name="connsiteY3" fmla="*/ 2607799 h 2680526"/>
              <a:gd name="connsiteX4" fmla="*/ 0 w 4617618"/>
              <a:gd name="connsiteY4" fmla="*/ 0 h 2680526"/>
              <a:gd name="connsiteX0" fmla="*/ 0 w 4617618"/>
              <a:gd name="connsiteY0" fmla="*/ 0 h 2680526"/>
              <a:gd name="connsiteX1" fmla="*/ 4617618 w 4617618"/>
              <a:gd name="connsiteY1" fmla="*/ 0 h 2680526"/>
              <a:gd name="connsiteX2" fmla="*/ 4617618 w 4617618"/>
              <a:gd name="connsiteY2" fmla="*/ 2680526 h 2680526"/>
              <a:gd name="connsiteX3" fmla="*/ 30625 w 4617618"/>
              <a:gd name="connsiteY3" fmla="*/ 2576631 h 2680526"/>
              <a:gd name="connsiteX4" fmla="*/ 0 w 4617618"/>
              <a:gd name="connsiteY4" fmla="*/ 0 h 26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7618" h="2680526">
                <a:moveTo>
                  <a:pt x="0" y="0"/>
                </a:moveTo>
                <a:lnTo>
                  <a:pt x="4617618" y="0"/>
                </a:lnTo>
                <a:lnTo>
                  <a:pt x="4617618" y="2680526"/>
                </a:lnTo>
                <a:lnTo>
                  <a:pt x="30625" y="257663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dir="9000000" sx="94000" sy="94000" algn="tr" rotWithShape="0">
              <a:prstClr val="black">
                <a:alpha val="40000"/>
              </a:prstClr>
            </a:outerShdw>
          </a:effectLst>
          <a:scene3d>
            <a:camera prst="perspectiveContrastingLeftFacing" fov="2280000">
              <a:rot lat="21300000" lon="18840000" rev="6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lang="en-US" sz="1800" kern="1200" noProof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  <a:sym typeface="Helvetica Neue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37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图片 452" descr="D:\51PPT模板网\51pptmoban.com\图片001.jpg">
            <a:extLst>
              <a:ext uri="{FF2B5EF4-FFF2-40B4-BE49-F238E27FC236}">
                <a16:creationId xmlns:a16="http://schemas.microsoft.com/office/drawing/2014/main" id="{C1B41AB0-C82B-A288-73D1-CF8DE501F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264" y="1379436"/>
            <a:ext cx="8426473" cy="4099128"/>
          </a:xfrm>
          <a:prstGeom prst="rect">
            <a:avLst/>
          </a:prstGeom>
        </p:spPr>
      </p:pic>
      <p:sp>
        <p:nvSpPr>
          <p:cNvPr id="5" name="图片占位符 31">
            <a:extLst>
              <a:ext uri="{FF2B5EF4-FFF2-40B4-BE49-F238E27FC236}">
                <a16:creationId xmlns:a16="http://schemas.microsoft.com/office/drawing/2014/main" id="{7271769B-906D-7F24-D26F-8B08BC41131A}"/>
              </a:ext>
            </a:extLst>
          </p:cNvPr>
          <p:cNvSpPr txBox="1">
            <a:spLocks/>
          </p:cNvSpPr>
          <p:nvPr/>
        </p:nvSpPr>
        <p:spPr>
          <a:xfrm>
            <a:off x="1828368" y="1738809"/>
            <a:ext cx="6052890" cy="3399248"/>
          </a:xfrm>
          <a:custGeom>
            <a:avLst/>
            <a:gdLst>
              <a:gd name="connsiteX0" fmla="*/ 0 w 5260601"/>
              <a:gd name="connsiteY0" fmla="*/ 0 h 2959087"/>
              <a:gd name="connsiteX1" fmla="*/ 5260601 w 5260601"/>
              <a:gd name="connsiteY1" fmla="*/ 0 h 2959087"/>
              <a:gd name="connsiteX2" fmla="*/ 5260601 w 5260601"/>
              <a:gd name="connsiteY2" fmla="*/ 2959087 h 2959087"/>
              <a:gd name="connsiteX3" fmla="*/ 0 w 5260601"/>
              <a:gd name="connsiteY3" fmla="*/ 2959087 h 295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601" h="2959087">
                <a:moveTo>
                  <a:pt x="0" y="0"/>
                </a:moveTo>
                <a:lnTo>
                  <a:pt x="5260601" y="0"/>
                </a:lnTo>
                <a:lnTo>
                  <a:pt x="5260601" y="2959087"/>
                </a:lnTo>
                <a:lnTo>
                  <a:pt x="0" y="295908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scene3d>
            <a:camera prst="perspectiveContrastingLeftFacing" fov="1680000">
              <a:rot lat="20616000" lon="18612000" rev="816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lang="en-US" sz="1512" kern="1200" noProof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  <a:sym typeface="Helvetica Neue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508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8" descr="D:\51PPT模板网\51pptmoban.com\图片001.jpg">
            <a:extLst>
              <a:ext uri="{FF2B5EF4-FFF2-40B4-BE49-F238E27FC236}">
                <a16:creationId xmlns:a16="http://schemas.microsoft.com/office/drawing/2014/main" id="{743A07F6-E561-8602-4131-79C16F28DF20}"/>
              </a:ext>
            </a:extLst>
          </p:cNvPr>
          <p:cNvGrpSpPr>
            <a:grpSpLocks noChangeAspect="1"/>
          </p:cNvGrpSpPr>
          <p:nvPr/>
        </p:nvGrpSpPr>
        <p:grpSpPr>
          <a:xfrm>
            <a:off x="3373277" y="1420546"/>
            <a:ext cx="5445446" cy="4385169"/>
            <a:chOff x="4300539" y="1984376"/>
            <a:chExt cx="3589338" cy="289083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F684D2B-8074-0D66-1CA8-76CE5F52B7A9}"/>
                </a:ext>
              </a:extLst>
            </p:cNvPr>
            <p:cNvSpPr/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49CD0CC-B7A0-7F6A-7C38-374CA0C3E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A50877C-C1EE-07CA-72DD-2B4438CD60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0EACC5EB-B69E-E161-B531-64D339EEA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2D0C1F29-2E94-D21E-2F84-1E770D702F3A}"/>
                </a:ext>
              </a:extLst>
            </p:cNvPr>
            <p:cNvSpPr/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2841E70-7161-54BC-D19F-F1DAC7A3A376}"/>
                </a:ext>
              </a:extLst>
            </p:cNvPr>
            <p:cNvSpPr/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11">
              <a:extLst>
                <a:ext uri="{FF2B5EF4-FFF2-40B4-BE49-F238E27FC236}">
                  <a16:creationId xmlns:a16="http://schemas.microsoft.com/office/drawing/2014/main" id="{E4CE728B-9C9E-9CEB-F69C-51D5E6143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28A475DA-19F8-BF37-9B19-12FA33725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val 13">
              <a:extLst>
                <a:ext uri="{FF2B5EF4-FFF2-40B4-BE49-F238E27FC236}">
                  <a16:creationId xmlns:a16="http://schemas.microsoft.com/office/drawing/2014/main" id="{C33D12AA-6F8E-9503-CCCF-888C6BFCC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4">
              <a:extLst>
                <a:ext uri="{FF2B5EF4-FFF2-40B4-BE49-F238E27FC236}">
                  <a16:creationId xmlns:a16="http://schemas.microsoft.com/office/drawing/2014/main" id="{DBDEBC4A-E247-21C7-C603-BD1B376DA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FC00724F-DABB-522D-F6DB-D3ECAC29B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50566491-52EE-3D38-67A4-C7E9AF319CF9}"/>
                </a:ext>
              </a:extLst>
            </p:cNvPr>
            <p:cNvSpPr/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3BBA49D2-AE10-3720-60DE-A117AB5E82A9}"/>
                </a:ext>
              </a:extLst>
            </p:cNvPr>
            <p:cNvSpPr/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234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 descr="D:\51PPT模板网\51pptmoban.com\图片001.jpg">
            <a:extLst>
              <a:ext uri="{FF2B5EF4-FFF2-40B4-BE49-F238E27FC236}">
                <a16:creationId xmlns:a16="http://schemas.microsoft.com/office/drawing/2014/main" id="{9CC12FC7-8FB3-5438-5460-5F639C2FC54D}"/>
              </a:ext>
            </a:extLst>
          </p:cNvPr>
          <p:cNvGrpSpPr/>
          <p:nvPr/>
        </p:nvGrpSpPr>
        <p:grpSpPr>
          <a:xfrm>
            <a:off x="2213653" y="1250996"/>
            <a:ext cx="8211602" cy="4565604"/>
            <a:chOff x="2708953" y="1352596"/>
            <a:chExt cx="6430873" cy="3575529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D712CCDC-FCDC-A760-DA70-ECA094951AD5}"/>
                </a:ext>
              </a:extLst>
            </p:cNvPr>
            <p:cNvGrpSpPr/>
            <p:nvPr/>
          </p:nvGrpSpPr>
          <p:grpSpPr>
            <a:xfrm>
              <a:off x="3516984" y="1352596"/>
              <a:ext cx="3219731" cy="2732770"/>
              <a:chOff x="1550527" y="1570805"/>
              <a:chExt cx="1278527" cy="108515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1E36AED-EA40-BD0A-D277-C8D179117219}"/>
                  </a:ext>
                </a:extLst>
              </p:cNvPr>
              <p:cNvSpPr/>
              <p:nvPr/>
            </p:nvSpPr>
            <p:spPr>
              <a:xfrm>
                <a:off x="2024676" y="2429042"/>
                <a:ext cx="330228" cy="226921"/>
              </a:xfrm>
              <a:custGeom>
                <a:avLst/>
                <a:gdLst>
                  <a:gd name="connsiteX0" fmla="*/ 22137 w 330228"/>
                  <a:gd name="connsiteY0" fmla="*/ -1200 h 226921"/>
                  <a:gd name="connsiteX1" fmla="*/ 304684 w 330228"/>
                  <a:gd name="connsiteY1" fmla="*/ 4981 h 226921"/>
                  <a:gd name="connsiteX2" fmla="*/ 327642 w 330228"/>
                  <a:gd name="connsiteY2" fmla="*/ 225722 h 226921"/>
                  <a:gd name="connsiteX3" fmla="*/ -2586 w 330228"/>
                  <a:gd name="connsiteY3" fmla="*/ 225722 h 226921"/>
                  <a:gd name="connsiteX4" fmla="*/ 22137 w 330228"/>
                  <a:gd name="connsiteY4" fmla="*/ -1200 h 22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28" h="226921">
                    <a:moveTo>
                      <a:pt x="22137" y="-1200"/>
                    </a:moveTo>
                    <a:lnTo>
                      <a:pt x="304684" y="4981"/>
                    </a:lnTo>
                    <a:lnTo>
                      <a:pt x="327642" y="225722"/>
                    </a:lnTo>
                    <a:lnTo>
                      <a:pt x="-2586" y="225722"/>
                    </a:lnTo>
                    <a:lnTo>
                      <a:pt x="22137" y="-1200"/>
                    </a:lnTo>
                    <a:close/>
                  </a:path>
                </a:pathLst>
              </a:custGeom>
              <a:solidFill>
                <a:srgbClr val="999999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71A01EF-D468-3EE2-7F82-D2185EFD51A0}"/>
                  </a:ext>
                </a:extLst>
              </p:cNvPr>
              <p:cNvSpPr/>
              <p:nvPr/>
            </p:nvSpPr>
            <p:spPr>
              <a:xfrm>
                <a:off x="2042336" y="2429042"/>
                <a:ext cx="296675" cy="68871"/>
              </a:xfrm>
              <a:custGeom>
                <a:avLst/>
                <a:gdLst>
                  <a:gd name="connsiteX0" fmla="*/ 4478 w 296675"/>
                  <a:gd name="connsiteY0" fmla="*/ -1199 h 68871"/>
                  <a:gd name="connsiteX1" fmla="*/ -2586 w 296675"/>
                  <a:gd name="connsiteY1" fmla="*/ 67672 h 68871"/>
                  <a:gd name="connsiteX2" fmla="*/ 294089 w 296675"/>
                  <a:gd name="connsiteY2" fmla="*/ 67672 h 68871"/>
                  <a:gd name="connsiteX3" fmla="*/ 287909 w 296675"/>
                  <a:gd name="connsiteY3" fmla="*/ 4982 h 68871"/>
                  <a:gd name="connsiteX4" fmla="*/ 4478 w 296675"/>
                  <a:gd name="connsiteY4" fmla="*/ -1199 h 68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675" h="68871">
                    <a:moveTo>
                      <a:pt x="4478" y="-1199"/>
                    </a:moveTo>
                    <a:lnTo>
                      <a:pt x="-2586" y="67672"/>
                    </a:lnTo>
                    <a:lnTo>
                      <a:pt x="294089" y="67672"/>
                    </a:lnTo>
                    <a:lnTo>
                      <a:pt x="287909" y="4982"/>
                    </a:lnTo>
                    <a:lnTo>
                      <a:pt x="4478" y="-1199"/>
                    </a:lnTo>
                    <a:close/>
                  </a:path>
                </a:pathLst>
              </a:custGeom>
              <a:solidFill>
                <a:srgbClr val="666666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95596E3-215A-E4DA-690B-9E2693D44DC1}"/>
                  </a:ext>
                </a:extLst>
              </p:cNvPr>
              <p:cNvSpPr/>
              <p:nvPr/>
            </p:nvSpPr>
            <p:spPr>
              <a:xfrm>
                <a:off x="1551411" y="1643207"/>
                <a:ext cx="1277643" cy="838812"/>
              </a:xfrm>
              <a:custGeom>
                <a:avLst/>
                <a:gdLst>
                  <a:gd name="connsiteX0" fmla="*/ 55688 w 1277643"/>
                  <a:gd name="connsiteY0" fmla="*/ 837617 h 838812"/>
                  <a:gd name="connsiteX1" fmla="*/ 1216781 w 1277643"/>
                  <a:gd name="connsiteY1" fmla="*/ 837617 h 838812"/>
                  <a:gd name="connsiteX2" fmla="*/ 1275058 w 1277643"/>
                  <a:gd name="connsiteY2" fmla="*/ 779342 h 838812"/>
                  <a:gd name="connsiteX3" fmla="*/ 1275058 w 1277643"/>
                  <a:gd name="connsiteY3" fmla="*/ 57080 h 838812"/>
                  <a:gd name="connsiteX4" fmla="*/ 1216781 w 1277643"/>
                  <a:gd name="connsiteY4" fmla="*/ -1196 h 838812"/>
                  <a:gd name="connsiteX5" fmla="*/ 55688 w 1277643"/>
                  <a:gd name="connsiteY5" fmla="*/ -1196 h 838812"/>
                  <a:gd name="connsiteX6" fmla="*/ -2586 w 1277643"/>
                  <a:gd name="connsiteY6" fmla="*/ 57080 h 838812"/>
                  <a:gd name="connsiteX7" fmla="*/ -2586 w 1277643"/>
                  <a:gd name="connsiteY7" fmla="*/ 779342 h 838812"/>
                  <a:gd name="connsiteX8" fmla="*/ 55688 w 1277643"/>
                  <a:gd name="connsiteY8" fmla="*/ 837617 h 838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7643" h="838812">
                    <a:moveTo>
                      <a:pt x="55688" y="837617"/>
                    </a:moveTo>
                    <a:lnTo>
                      <a:pt x="1216781" y="837617"/>
                    </a:lnTo>
                    <a:cubicBezTo>
                      <a:pt x="1248569" y="837617"/>
                      <a:pt x="1275058" y="812012"/>
                      <a:pt x="1275058" y="779342"/>
                    </a:cubicBezTo>
                    <a:lnTo>
                      <a:pt x="1275058" y="57080"/>
                    </a:lnTo>
                    <a:cubicBezTo>
                      <a:pt x="1275058" y="25293"/>
                      <a:pt x="1249453" y="-1196"/>
                      <a:pt x="1216781" y="-1196"/>
                    </a:cubicBezTo>
                    <a:lnTo>
                      <a:pt x="55688" y="-1196"/>
                    </a:lnTo>
                    <a:cubicBezTo>
                      <a:pt x="23902" y="-1196"/>
                      <a:pt x="-2586" y="24410"/>
                      <a:pt x="-2586" y="57080"/>
                    </a:cubicBezTo>
                    <a:lnTo>
                      <a:pt x="-2586" y="779342"/>
                    </a:lnTo>
                    <a:cubicBezTo>
                      <a:pt x="-2586" y="811128"/>
                      <a:pt x="23019" y="837617"/>
                      <a:pt x="55688" y="837617"/>
                    </a:cubicBezTo>
                    <a:close/>
                  </a:path>
                </a:pathLst>
              </a:custGeom>
              <a:solidFill>
                <a:srgbClr val="999999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668E0DF-D799-B9ED-8D1B-B9C701886810}"/>
                  </a:ext>
                </a:extLst>
              </p:cNvPr>
              <p:cNvSpPr/>
              <p:nvPr/>
            </p:nvSpPr>
            <p:spPr>
              <a:xfrm>
                <a:off x="1550527" y="1624665"/>
                <a:ext cx="1278527" cy="739921"/>
              </a:xfrm>
              <a:custGeom>
                <a:avLst/>
                <a:gdLst>
                  <a:gd name="connsiteX0" fmla="*/ -2586 w 1278527"/>
                  <a:gd name="connsiteY0" fmla="*/ -1195 h 739921"/>
                  <a:gd name="connsiteX1" fmla="*/ -2586 w 1278527"/>
                  <a:gd name="connsiteY1" fmla="*/ 738726 h 739921"/>
                  <a:gd name="connsiteX2" fmla="*/ 1275941 w 1278527"/>
                  <a:gd name="connsiteY2" fmla="*/ 738726 h 739921"/>
                  <a:gd name="connsiteX3" fmla="*/ 1275941 w 1278527"/>
                  <a:gd name="connsiteY3" fmla="*/ -1195 h 739921"/>
                  <a:gd name="connsiteX4" fmla="*/ -2586 w 1278527"/>
                  <a:gd name="connsiteY4" fmla="*/ -1195 h 739921"/>
                  <a:gd name="connsiteX5" fmla="*/ 28317 w 1278527"/>
                  <a:gd name="connsiteY5" fmla="*/ 37655 h 739921"/>
                  <a:gd name="connsiteX6" fmla="*/ 1240623 w 1278527"/>
                  <a:gd name="connsiteY6" fmla="*/ 37655 h 739921"/>
                  <a:gd name="connsiteX7" fmla="*/ 1078159 w 1278527"/>
                  <a:gd name="connsiteY7" fmla="*/ 646898 h 739921"/>
                  <a:gd name="connsiteX8" fmla="*/ 169591 w 1278527"/>
                  <a:gd name="connsiteY8" fmla="*/ 585973 h 739921"/>
                  <a:gd name="connsiteX9" fmla="*/ 28317 w 1278527"/>
                  <a:gd name="connsiteY9" fmla="*/ 37655 h 73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8527" h="739921">
                    <a:moveTo>
                      <a:pt x="-2586" y="-1195"/>
                    </a:moveTo>
                    <a:lnTo>
                      <a:pt x="-2586" y="738726"/>
                    </a:lnTo>
                    <a:lnTo>
                      <a:pt x="1275941" y="738726"/>
                    </a:lnTo>
                    <a:lnTo>
                      <a:pt x="1275941" y="-1195"/>
                    </a:lnTo>
                    <a:lnTo>
                      <a:pt x="-2586" y="-1195"/>
                    </a:lnTo>
                    <a:close/>
                    <a:moveTo>
                      <a:pt x="28317" y="37655"/>
                    </a:moveTo>
                    <a:lnTo>
                      <a:pt x="1240623" y="37655"/>
                    </a:lnTo>
                    <a:lnTo>
                      <a:pt x="1078159" y="646898"/>
                    </a:lnTo>
                    <a:lnTo>
                      <a:pt x="169591" y="585973"/>
                    </a:lnTo>
                    <a:lnTo>
                      <a:pt x="28317" y="37655"/>
                    </a:lnTo>
                    <a:close/>
                  </a:path>
                </a:pathLst>
              </a:custGeom>
              <a:solidFill>
                <a:srgbClr val="33333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CEC9E5E-B9CE-F160-17E6-E759BC44F2B5}"/>
                  </a:ext>
                </a:extLst>
              </p:cNvPr>
              <p:cNvSpPr/>
              <p:nvPr/>
            </p:nvSpPr>
            <p:spPr>
              <a:xfrm>
                <a:off x="1550527" y="1570805"/>
                <a:ext cx="1278527" cy="352301"/>
              </a:xfrm>
              <a:custGeom>
                <a:avLst/>
                <a:gdLst>
                  <a:gd name="connsiteX0" fmla="*/ 63636 w 1278527"/>
                  <a:gd name="connsiteY0" fmla="*/ -1193 h 352301"/>
                  <a:gd name="connsiteX1" fmla="*/ 1209719 w 1278527"/>
                  <a:gd name="connsiteY1" fmla="*/ -1193 h 352301"/>
                  <a:gd name="connsiteX2" fmla="*/ 1275941 w 1278527"/>
                  <a:gd name="connsiteY2" fmla="*/ 65029 h 352301"/>
                  <a:gd name="connsiteX3" fmla="*/ 1275941 w 1278527"/>
                  <a:gd name="connsiteY3" fmla="*/ 284886 h 352301"/>
                  <a:gd name="connsiteX4" fmla="*/ 1209719 w 1278527"/>
                  <a:gd name="connsiteY4" fmla="*/ 351108 h 352301"/>
                  <a:gd name="connsiteX5" fmla="*/ 63636 w 1278527"/>
                  <a:gd name="connsiteY5" fmla="*/ 351108 h 352301"/>
                  <a:gd name="connsiteX6" fmla="*/ -2586 w 1278527"/>
                  <a:gd name="connsiteY6" fmla="*/ 284886 h 352301"/>
                  <a:gd name="connsiteX7" fmla="*/ -2586 w 1278527"/>
                  <a:gd name="connsiteY7" fmla="*/ 65029 h 352301"/>
                  <a:gd name="connsiteX8" fmla="*/ 63636 w 1278527"/>
                  <a:gd name="connsiteY8" fmla="*/ -1193 h 35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527" h="352301">
                    <a:moveTo>
                      <a:pt x="63636" y="-1193"/>
                    </a:moveTo>
                    <a:lnTo>
                      <a:pt x="1209719" y="-1193"/>
                    </a:lnTo>
                    <a:cubicBezTo>
                      <a:pt x="1245922" y="-1193"/>
                      <a:pt x="1275941" y="28827"/>
                      <a:pt x="1275941" y="65029"/>
                    </a:cubicBezTo>
                    <a:lnTo>
                      <a:pt x="1275941" y="284886"/>
                    </a:lnTo>
                    <a:cubicBezTo>
                      <a:pt x="1275941" y="321087"/>
                      <a:pt x="1245922" y="351108"/>
                      <a:pt x="1209719" y="351108"/>
                    </a:cubicBezTo>
                    <a:lnTo>
                      <a:pt x="63636" y="351108"/>
                    </a:lnTo>
                    <a:cubicBezTo>
                      <a:pt x="27436" y="351108"/>
                      <a:pt x="-2586" y="321087"/>
                      <a:pt x="-2586" y="284886"/>
                    </a:cubicBezTo>
                    <a:lnTo>
                      <a:pt x="-2586" y="65029"/>
                    </a:lnTo>
                    <a:cubicBezTo>
                      <a:pt x="-2586" y="27945"/>
                      <a:pt x="27436" y="-1193"/>
                      <a:pt x="63636" y="-1193"/>
                    </a:cubicBezTo>
                    <a:close/>
                  </a:path>
                </a:pathLst>
              </a:custGeom>
              <a:solidFill>
                <a:srgbClr val="33333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C2E9889-DFB9-3833-41F9-B085BC107169}"/>
                  </a:ext>
                </a:extLst>
              </p:cNvPr>
              <p:cNvSpPr/>
              <p:nvPr/>
            </p:nvSpPr>
            <p:spPr>
              <a:xfrm>
                <a:off x="1929318" y="2622411"/>
                <a:ext cx="520946" cy="33552"/>
              </a:xfrm>
              <a:custGeom>
                <a:avLst/>
                <a:gdLst>
                  <a:gd name="connsiteX0" fmla="*/ 7125 w 520946"/>
                  <a:gd name="connsiteY0" fmla="*/ -1201 h 33552"/>
                  <a:gd name="connsiteX1" fmla="*/ 508647 w 520946"/>
                  <a:gd name="connsiteY1" fmla="*/ -1201 h 33552"/>
                  <a:gd name="connsiteX2" fmla="*/ 518361 w 520946"/>
                  <a:gd name="connsiteY2" fmla="*/ 8512 h 33552"/>
                  <a:gd name="connsiteX3" fmla="*/ 518361 w 520946"/>
                  <a:gd name="connsiteY3" fmla="*/ 22640 h 33552"/>
                  <a:gd name="connsiteX4" fmla="*/ 508647 w 520946"/>
                  <a:gd name="connsiteY4" fmla="*/ 32352 h 33552"/>
                  <a:gd name="connsiteX5" fmla="*/ 7125 w 520946"/>
                  <a:gd name="connsiteY5" fmla="*/ 32352 h 33552"/>
                  <a:gd name="connsiteX6" fmla="*/ -2586 w 520946"/>
                  <a:gd name="connsiteY6" fmla="*/ 22640 h 33552"/>
                  <a:gd name="connsiteX7" fmla="*/ -2586 w 520946"/>
                  <a:gd name="connsiteY7" fmla="*/ 8512 h 33552"/>
                  <a:gd name="connsiteX8" fmla="*/ 7125 w 520946"/>
                  <a:gd name="connsiteY8" fmla="*/ -1201 h 3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0946" h="33552">
                    <a:moveTo>
                      <a:pt x="7125" y="-1201"/>
                    </a:moveTo>
                    <a:lnTo>
                      <a:pt x="508647" y="-1201"/>
                    </a:lnTo>
                    <a:cubicBezTo>
                      <a:pt x="513946" y="-1201"/>
                      <a:pt x="518361" y="3214"/>
                      <a:pt x="518361" y="8512"/>
                    </a:cubicBezTo>
                    <a:lnTo>
                      <a:pt x="518361" y="22640"/>
                    </a:lnTo>
                    <a:cubicBezTo>
                      <a:pt x="518361" y="27937"/>
                      <a:pt x="513946" y="32352"/>
                      <a:pt x="508647" y="32352"/>
                    </a:cubicBezTo>
                    <a:lnTo>
                      <a:pt x="7125" y="32352"/>
                    </a:lnTo>
                    <a:cubicBezTo>
                      <a:pt x="1828" y="32352"/>
                      <a:pt x="-2586" y="27937"/>
                      <a:pt x="-2586" y="22640"/>
                    </a:cubicBezTo>
                    <a:lnTo>
                      <a:pt x="-2586" y="8512"/>
                    </a:lnTo>
                    <a:cubicBezTo>
                      <a:pt x="-2586" y="3214"/>
                      <a:pt x="1828" y="-1201"/>
                      <a:pt x="7125" y="-1201"/>
                    </a:cubicBezTo>
                    <a:close/>
                  </a:path>
                </a:pathLst>
              </a:custGeom>
              <a:solidFill>
                <a:srgbClr val="33333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28720B1-7CF9-F77D-747B-0BEF89E9710F}"/>
                  </a:ext>
                </a:extLst>
              </p:cNvPr>
              <p:cNvSpPr/>
              <p:nvPr/>
            </p:nvSpPr>
            <p:spPr>
              <a:xfrm>
                <a:off x="2157121" y="2391958"/>
                <a:ext cx="65339" cy="65339"/>
              </a:xfrm>
              <a:custGeom>
                <a:avLst/>
                <a:gdLst>
                  <a:gd name="connsiteX0" fmla="*/ 62753 w 65339"/>
                  <a:gd name="connsiteY0" fmla="*/ 31470 h 65339"/>
                  <a:gd name="connsiteX1" fmla="*/ 30084 w 65339"/>
                  <a:gd name="connsiteY1" fmla="*/ 64139 h 65339"/>
                  <a:gd name="connsiteX2" fmla="*/ -2585 w 65339"/>
                  <a:gd name="connsiteY2" fmla="*/ 31470 h 65339"/>
                  <a:gd name="connsiteX3" fmla="*/ 30084 w 65339"/>
                  <a:gd name="connsiteY3" fmla="*/ -1199 h 65339"/>
                  <a:gd name="connsiteX4" fmla="*/ 62753 w 65339"/>
                  <a:gd name="connsiteY4" fmla="*/ 31470 h 6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39" h="65339">
                    <a:moveTo>
                      <a:pt x="62753" y="31470"/>
                    </a:moveTo>
                    <a:cubicBezTo>
                      <a:pt x="62753" y="49513"/>
                      <a:pt x="48127" y="64139"/>
                      <a:pt x="30084" y="64139"/>
                    </a:cubicBezTo>
                    <a:cubicBezTo>
                      <a:pt x="12041" y="64139"/>
                      <a:pt x="-2585" y="49513"/>
                      <a:pt x="-2585" y="31470"/>
                    </a:cubicBezTo>
                    <a:cubicBezTo>
                      <a:pt x="-2585" y="13427"/>
                      <a:pt x="12041" y="-1199"/>
                      <a:pt x="30084" y="-1199"/>
                    </a:cubicBezTo>
                    <a:cubicBezTo>
                      <a:pt x="48127" y="-1199"/>
                      <a:pt x="62753" y="13427"/>
                      <a:pt x="62753" y="31470"/>
                    </a:cubicBezTo>
                    <a:close/>
                  </a:path>
                </a:pathLst>
              </a:custGeom>
              <a:solidFill>
                <a:srgbClr val="33333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2D15D07-C124-322A-F793-A0A0797359BE}"/>
                  </a:ext>
                </a:extLst>
              </p:cNvPr>
              <p:cNvSpPr/>
              <p:nvPr/>
            </p:nvSpPr>
            <p:spPr>
              <a:xfrm>
                <a:off x="1602622" y="1626431"/>
                <a:ext cx="1174337" cy="677230"/>
              </a:xfrm>
              <a:custGeom>
                <a:avLst/>
                <a:gdLst>
                  <a:gd name="connsiteX0" fmla="*/ -2585 w 1174337"/>
                  <a:gd name="connsiteY0" fmla="*/ -1195 h 677230"/>
                  <a:gd name="connsiteX1" fmla="*/ 1171752 w 1174337"/>
                  <a:gd name="connsiteY1" fmla="*/ -1195 h 677230"/>
                  <a:gd name="connsiteX2" fmla="*/ 1171752 w 1174337"/>
                  <a:gd name="connsiteY2" fmla="*/ 676036 h 677230"/>
                  <a:gd name="connsiteX3" fmla="*/ -2585 w 1174337"/>
                  <a:gd name="connsiteY3" fmla="*/ 676036 h 67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4337" h="677230">
                    <a:moveTo>
                      <a:pt x="-2585" y="-1195"/>
                    </a:moveTo>
                    <a:lnTo>
                      <a:pt x="1171752" y="-1195"/>
                    </a:lnTo>
                    <a:lnTo>
                      <a:pt x="1171752" y="676036"/>
                    </a:lnTo>
                    <a:lnTo>
                      <a:pt x="-2585" y="676036"/>
                    </a:lnTo>
                    <a:close/>
                  </a:path>
                </a:pathLst>
              </a:custGeom>
              <a:solidFill>
                <a:srgbClr val="4D4D4D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B9F8307-CC4C-C319-58FD-610076E20001}"/>
                  </a:ext>
                </a:extLst>
              </p:cNvPr>
              <p:cNvSpPr/>
              <p:nvPr/>
            </p:nvSpPr>
            <p:spPr>
              <a:xfrm>
                <a:off x="1611452" y="1635261"/>
                <a:ext cx="1165508" cy="658688"/>
              </a:xfrm>
              <a:custGeom>
                <a:avLst/>
                <a:gdLst>
                  <a:gd name="connsiteX0" fmla="*/ -2586 w 1165508"/>
                  <a:gd name="connsiteY0" fmla="*/ -1195 h 658688"/>
                  <a:gd name="connsiteX1" fmla="*/ 1162923 w 1165508"/>
                  <a:gd name="connsiteY1" fmla="*/ -1195 h 658688"/>
                  <a:gd name="connsiteX2" fmla="*/ 1162923 w 1165508"/>
                  <a:gd name="connsiteY2" fmla="*/ 657494 h 658688"/>
                  <a:gd name="connsiteX3" fmla="*/ -2586 w 1165508"/>
                  <a:gd name="connsiteY3" fmla="*/ 657494 h 65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508" h="658688">
                    <a:moveTo>
                      <a:pt x="-2586" y="-1195"/>
                    </a:moveTo>
                    <a:lnTo>
                      <a:pt x="1162923" y="-1195"/>
                    </a:lnTo>
                    <a:lnTo>
                      <a:pt x="1162923" y="657494"/>
                    </a:lnTo>
                    <a:lnTo>
                      <a:pt x="-2586" y="657494"/>
                    </a:lnTo>
                    <a:close/>
                  </a:path>
                </a:pathLst>
              </a:custGeom>
              <a:solidFill>
                <a:schemeClr val="bg1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51BED51-FFE1-689D-6CC5-9D5F47C014C8}"/>
                  </a:ext>
                </a:extLst>
              </p:cNvPr>
              <p:cNvSpPr/>
              <p:nvPr/>
            </p:nvSpPr>
            <p:spPr>
              <a:xfrm>
                <a:off x="2190673" y="1570805"/>
                <a:ext cx="638381" cy="793782"/>
              </a:xfrm>
              <a:custGeom>
                <a:avLst/>
                <a:gdLst>
                  <a:gd name="connsiteX0" fmla="*/ -2589 w 638381"/>
                  <a:gd name="connsiteY0" fmla="*/ -1195 h 793782"/>
                  <a:gd name="connsiteX1" fmla="*/ 378850 w 638381"/>
                  <a:gd name="connsiteY1" fmla="*/ 792587 h 793782"/>
                  <a:gd name="connsiteX2" fmla="*/ 635792 w 638381"/>
                  <a:gd name="connsiteY2" fmla="*/ 792587 h 793782"/>
                  <a:gd name="connsiteX3" fmla="*/ 635792 w 638381"/>
                  <a:gd name="connsiteY3" fmla="*/ 52665 h 793782"/>
                  <a:gd name="connsiteX4" fmla="*/ 634908 w 638381"/>
                  <a:gd name="connsiteY4" fmla="*/ 52665 h 793782"/>
                  <a:gd name="connsiteX5" fmla="*/ 569570 w 638381"/>
                  <a:gd name="connsiteY5" fmla="*/ -1195 h 793782"/>
                  <a:gd name="connsiteX6" fmla="*/ -2589 w 638381"/>
                  <a:gd name="connsiteY6" fmla="*/ -1195 h 79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8381" h="793782">
                    <a:moveTo>
                      <a:pt x="-2589" y="-1195"/>
                    </a:moveTo>
                    <a:lnTo>
                      <a:pt x="378850" y="792587"/>
                    </a:lnTo>
                    <a:lnTo>
                      <a:pt x="635792" y="792587"/>
                    </a:lnTo>
                    <a:lnTo>
                      <a:pt x="635792" y="52665"/>
                    </a:lnTo>
                    <a:lnTo>
                      <a:pt x="634908" y="52665"/>
                    </a:lnTo>
                    <a:cubicBezTo>
                      <a:pt x="629612" y="21761"/>
                      <a:pt x="602239" y="-1195"/>
                      <a:pt x="569570" y="-1195"/>
                    </a:cubicBezTo>
                    <a:lnTo>
                      <a:pt x="-2589" y="-1195"/>
                    </a:ln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4">
              <a:extLst>
                <a:ext uri="{FF2B5EF4-FFF2-40B4-BE49-F238E27FC236}">
                  <a16:creationId xmlns:a16="http://schemas.microsoft.com/office/drawing/2014/main" id="{06EC789C-94C2-8D2F-8409-E48AE1D294F5}"/>
                </a:ext>
              </a:extLst>
            </p:cNvPr>
            <p:cNvGrpSpPr/>
            <p:nvPr/>
          </p:nvGrpSpPr>
          <p:grpSpPr>
            <a:xfrm>
              <a:off x="5873717" y="2681525"/>
              <a:ext cx="3266109" cy="1735141"/>
              <a:chOff x="2486365" y="2098511"/>
              <a:chExt cx="1296943" cy="689009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AA899E0-0D7B-3C98-2FA4-A09CDDFE0152}"/>
                  </a:ext>
                </a:extLst>
              </p:cNvPr>
              <p:cNvSpPr/>
              <p:nvPr/>
            </p:nvSpPr>
            <p:spPr>
              <a:xfrm>
                <a:off x="2596249" y="2098511"/>
                <a:ext cx="1076189" cy="662628"/>
              </a:xfrm>
              <a:custGeom>
                <a:avLst/>
                <a:gdLst>
                  <a:gd name="connsiteX0" fmla="*/ 30973 w 1076189"/>
                  <a:gd name="connsiteY0" fmla="*/ -1111 h 662628"/>
                  <a:gd name="connsiteX1" fmla="*/ 1041987 w 1076189"/>
                  <a:gd name="connsiteY1" fmla="*/ -1111 h 662628"/>
                  <a:gd name="connsiteX2" fmla="*/ 1074575 w 1076189"/>
                  <a:gd name="connsiteY2" fmla="*/ 31477 h 662628"/>
                  <a:gd name="connsiteX3" fmla="*/ 1074575 w 1076189"/>
                  <a:gd name="connsiteY3" fmla="*/ 628930 h 662628"/>
                  <a:gd name="connsiteX4" fmla="*/ 1041987 w 1076189"/>
                  <a:gd name="connsiteY4" fmla="*/ 661517 h 662628"/>
                  <a:gd name="connsiteX5" fmla="*/ 30973 w 1076189"/>
                  <a:gd name="connsiteY5" fmla="*/ 661517 h 662628"/>
                  <a:gd name="connsiteX6" fmla="*/ -1615 w 1076189"/>
                  <a:gd name="connsiteY6" fmla="*/ 628930 h 662628"/>
                  <a:gd name="connsiteX7" fmla="*/ -1615 w 1076189"/>
                  <a:gd name="connsiteY7" fmla="*/ 31477 h 662628"/>
                  <a:gd name="connsiteX8" fmla="*/ 30973 w 1076189"/>
                  <a:gd name="connsiteY8" fmla="*/ -1111 h 6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189" h="662628">
                    <a:moveTo>
                      <a:pt x="30973" y="-1111"/>
                    </a:moveTo>
                    <a:lnTo>
                      <a:pt x="1041987" y="-1111"/>
                    </a:lnTo>
                    <a:cubicBezTo>
                      <a:pt x="1059832" y="-1111"/>
                      <a:pt x="1074575" y="13631"/>
                      <a:pt x="1074575" y="31477"/>
                    </a:cubicBezTo>
                    <a:lnTo>
                      <a:pt x="1074575" y="628930"/>
                    </a:lnTo>
                    <a:cubicBezTo>
                      <a:pt x="1074575" y="646776"/>
                      <a:pt x="1059832" y="661517"/>
                      <a:pt x="1041987" y="661517"/>
                    </a:cubicBezTo>
                    <a:lnTo>
                      <a:pt x="30973" y="661517"/>
                    </a:lnTo>
                    <a:cubicBezTo>
                      <a:pt x="13127" y="661517"/>
                      <a:pt x="-1615" y="646776"/>
                      <a:pt x="-1615" y="628930"/>
                    </a:cubicBezTo>
                    <a:lnTo>
                      <a:pt x="-1615" y="31477"/>
                    </a:lnTo>
                    <a:cubicBezTo>
                      <a:pt x="-840" y="13631"/>
                      <a:pt x="13127" y="-1111"/>
                      <a:pt x="30973" y="-1111"/>
                    </a:cubicBezTo>
                    <a:close/>
                  </a:path>
                </a:pathLst>
              </a:custGeom>
              <a:solidFill>
                <a:srgbClr val="999999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8C8F90B-0F0F-628E-1B04-77012B299E28}"/>
                  </a:ext>
                </a:extLst>
              </p:cNvPr>
              <p:cNvSpPr/>
              <p:nvPr/>
            </p:nvSpPr>
            <p:spPr>
              <a:xfrm>
                <a:off x="2597025" y="2733207"/>
                <a:ext cx="1076190" cy="6207"/>
              </a:xfrm>
              <a:custGeom>
                <a:avLst/>
                <a:gdLst>
                  <a:gd name="connsiteX0" fmla="*/ -1615 w 1076190"/>
                  <a:gd name="connsiteY0" fmla="*/ -1118 h 6207"/>
                  <a:gd name="connsiteX1" fmla="*/ 1074575 w 1076190"/>
                  <a:gd name="connsiteY1" fmla="*/ -1118 h 6207"/>
                  <a:gd name="connsiteX2" fmla="*/ 1074575 w 1076190"/>
                  <a:gd name="connsiteY2" fmla="*/ 5089 h 6207"/>
                  <a:gd name="connsiteX3" fmla="*/ -1615 w 1076190"/>
                  <a:gd name="connsiteY3" fmla="*/ 5089 h 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6190" h="6207">
                    <a:moveTo>
                      <a:pt x="-1615" y="-1118"/>
                    </a:moveTo>
                    <a:lnTo>
                      <a:pt x="1074575" y="-1118"/>
                    </a:lnTo>
                    <a:lnTo>
                      <a:pt x="1074575" y="5089"/>
                    </a:lnTo>
                    <a:lnTo>
                      <a:pt x="-1615" y="5089"/>
                    </a:lnTo>
                    <a:close/>
                  </a:path>
                </a:pathLst>
              </a:custGeom>
              <a:solidFill>
                <a:srgbClr val="333333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D6D6D34-6ECC-1632-5C23-F01883A9AD83}"/>
                  </a:ext>
                </a:extLst>
              </p:cNvPr>
              <p:cNvSpPr/>
              <p:nvPr/>
            </p:nvSpPr>
            <p:spPr>
              <a:xfrm>
                <a:off x="2486365" y="2738638"/>
                <a:ext cx="1296943" cy="48881"/>
              </a:xfrm>
              <a:custGeom>
                <a:avLst/>
                <a:gdLst>
                  <a:gd name="connsiteX0" fmla="*/ 1968 w 1296943"/>
                  <a:gd name="connsiteY0" fmla="*/ -1119 h 48881"/>
                  <a:gd name="connsiteX1" fmla="*/ 1968 w 1296943"/>
                  <a:gd name="connsiteY1" fmla="*/ 21382 h 48881"/>
                  <a:gd name="connsiteX2" fmla="*/ 156375 w 1296943"/>
                  <a:gd name="connsiteY2" fmla="*/ 47763 h 48881"/>
                  <a:gd name="connsiteX3" fmla="*/ 1137904 w 1296943"/>
                  <a:gd name="connsiteY3" fmla="*/ 47763 h 48881"/>
                  <a:gd name="connsiteX4" fmla="*/ 1292310 w 1296943"/>
                  <a:gd name="connsiteY4" fmla="*/ 21382 h 48881"/>
                  <a:gd name="connsiteX5" fmla="*/ 1292310 w 1296943"/>
                  <a:gd name="connsiteY5" fmla="*/ -1119 h 48881"/>
                  <a:gd name="connsiteX6" fmla="*/ 1968 w 1296943"/>
                  <a:gd name="connsiteY6" fmla="*/ -1119 h 4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943" h="48881">
                    <a:moveTo>
                      <a:pt x="1968" y="-1119"/>
                    </a:moveTo>
                    <a:cubicBezTo>
                      <a:pt x="-4239" y="9743"/>
                      <a:pt x="-1135" y="15175"/>
                      <a:pt x="1968" y="21382"/>
                    </a:cubicBezTo>
                    <a:cubicBezTo>
                      <a:pt x="8951" y="34573"/>
                      <a:pt x="133097" y="47763"/>
                      <a:pt x="156375" y="47763"/>
                    </a:cubicBezTo>
                    <a:lnTo>
                      <a:pt x="1137904" y="47763"/>
                    </a:lnTo>
                    <a:cubicBezTo>
                      <a:pt x="1160405" y="47763"/>
                      <a:pt x="1284551" y="33797"/>
                      <a:pt x="1292310" y="21382"/>
                    </a:cubicBezTo>
                    <a:cubicBezTo>
                      <a:pt x="1297741" y="12847"/>
                      <a:pt x="1294639" y="5864"/>
                      <a:pt x="1292310" y="-1119"/>
                    </a:cubicBezTo>
                    <a:lnTo>
                      <a:pt x="1968" y="-1119"/>
                    </a:lnTo>
                    <a:close/>
                  </a:path>
                </a:pathLst>
              </a:custGeom>
              <a:solidFill>
                <a:srgbClr val="555555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629756E-39BE-0946-F7F1-EC8D2CA6E8A7}"/>
                  </a:ext>
                </a:extLst>
              </p:cNvPr>
              <p:cNvSpPr/>
              <p:nvPr/>
            </p:nvSpPr>
            <p:spPr>
              <a:xfrm>
                <a:off x="2635044" y="2134202"/>
                <a:ext cx="999374" cy="557104"/>
              </a:xfrm>
              <a:custGeom>
                <a:avLst/>
                <a:gdLst>
                  <a:gd name="connsiteX0" fmla="*/ -1615 w 999374"/>
                  <a:gd name="connsiteY0" fmla="*/ -1110 h 557104"/>
                  <a:gd name="connsiteX1" fmla="*/ 997760 w 999374"/>
                  <a:gd name="connsiteY1" fmla="*/ -1110 h 557104"/>
                  <a:gd name="connsiteX2" fmla="*/ 997760 w 999374"/>
                  <a:gd name="connsiteY2" fmla="*/ 555995 h 557104"/>
                  <a:gd name="connsiteX3" fmla="*/ -1615 w 999374"/>
                  <a:gd name="connsiteY3" fmla="*/ 555995 h 55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9374" h="557104">
                    <a:moveTo>
                      <a:pt x="-1615" y="-1110"/>
                    </a:moveTo>
                    <a:lnTo>
                      <a:pt x="997760" y="-1110"/>
                    </a:lnTo>
                    <a:lnTo>
                      <a:pt x="997760" y="555995"/>
                    </a:lnTo>
                    <a:lnTo>
                      <a:pt x="-1615" y="555995"/>
                    </a:lnTo>
                    <a:close/>
                  </a:path>
                </a:pathLst>
              </a:custGeom>
              <a:solidFill>
                <a:srgbClr val="B3B3B3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CC8176D-28B9-BD8D-DC61-ACBAF105C946}"/>
                  </a:ext>
                </a:extLst>
              </p:cNvPr>
              <p:cNvSpPr/>
              <p:nvPr/>
            </p:nvSpPr>
            <p:spPr>
              <a:xfrm>
                <a:off x="3007482" y="2739414"/>
                <a:ext cx="255275" cy="20173"/>
              </a:xfrm>
              <a:custGeom>
                <a:avLst/>
                <a:gdLst>
                  <a:gd name="connsiteX0" fmla="*/ -1615 w 255275"/>
                  <a:gd name="connsiteY0" fmla="*/ -1118 h 20173"/>
                  <a:gd name="connsiteX1" fmla="*/ -1615 w 255275"/>
                  <a:gd name="connsiteY1" fmla="*/ 8192 h 20173"/>
                  <a:gd name="connsiteX2" fmla="*/ 6144 w 255275"/>
                  <a:gd name="connsiteY2" fmla="*/ 19055 h 20173"/>
                  <a:gd name="connsiteX3" fmla="*/ 245901 w 255275"/>
                  <a:gd name="connsiteY3" fmla="*/ 19055 h 20173"/>
                  <a:gd name="connsiteX4" fmla="*/ 253660 w 255275"/>
                  <a:gd name="connsiteY4" fmla="*/ 8192 h 20173"/>
                  <a:gd name="connsiteX5" fmla="*/ 253660 w 255275"/>
                  <a:gd name="connsiteY5" fmla="*/ -1118 h 20173"/>
                  <a:gd name="connsiteX6" fmla="*/ -1615 w 255275"/>
                  <a:gd name="connsiteY6" fmla="*/ -1118 h 20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275" h="20173">
                    <a:moveTo>
                      <a:pt x="-1615" y="-1118"/>
                    </a:moveTo>
                    <a:lnTo>
                      <a:pt x="-1615" y="8192"/>
                    </a:lnTo>
                    <a:cubicBezTo>
                      <a:pt x="-1615" y="14400"/>
                      <a:pt x="2264" y="19055"/>
                      <a:pt x="6144" y="19055"/>
                    </a:cubicBezTo>
                    <a:lnTo>
                      <a:pt x="245901" y="19055"/>
                    </a:lnTo>
                    <a:cubicBezTo>
                      <a:pt x="250556" y="19055"/>
                      <a:pt x="253660" y="14400"/>
                      <a:pt x="253660" y="8192"/>
                    </a:cubicBezTo>
                    <a:lnTo>
                      <a:pt x="253660" y="-1118"/>
                    </a:lnTo>
                    <a:lnTo>
                      <a:pt x="-1615" y="-1118"/>
                    </a:lnTo>
                    <a:close/>
                  </a:path>
                </a:pathLst>
              </a:custGeom>
              <a:solidFill>
                <a:srgbClr val="E6E6E6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A4344EF9-9850-6DEE-0F1B-0A330118C000}"/>
                  </a:ext>
                </a:extLst>
              </p:cNvPr>
              <p:cNvSpPr/>
              <p:nvPr/>
            </p:nvSpPr>
            <p:spPr>
              <a:xfrm>
                <a:off x="2491501" y="2763467"/>
                <a:ext cx="1287238" cy="24053"/>
              </a:xfrm>
              <a:custGeom>
                <a:avLst/>
                <a:gdLst>
                  <a:gd name="connsiteX0" fmla="*/ -1615 w 1287238"/>
                  <a:gd name="connsiteY0" fmla="*/ -1119 h 24053"/>
                  <a:gd name="connsiteX1" fmla="*/ 63561 w 1287238"/>
                  <a:gd name="connsiteY1" fmla="*/ 22934 h 24053"/>
                  <a:gd name="connsiteX2" fmla="*/ 1231309 w 1287238"/>
                  <a:gd name="connsiteY2" fmla="*/ 22934 h 24053"/>
                  <a:gd name="connsiteX3" fmla="*/ 1285623 w 1287238"/>
                  <a:gd name="connsiteY3" fmla="*/ -1119 h 24053"/>
                  <a:gd name="connsiteX4" fmla="*/ -1615 w 1287238"/>
                  <a:gd name="connsiteY4" fmla="*/ -1119 h 2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238" h="24053">
                    <a:moveTo>
                      <a:pt x="-1615" y="-1119"/>
                    </a:moveTo>
                    <a:cubicBezTo>
                      <a:pt x="12351" y="12071"/>
                      <a:pt x="42611" y="22934"/>
                      <a:pt x="63561" y="22934"/>
                    </a:cubicBezTo>
                    <a:lnTo>
                      <a:pt x="1231309" y="22934"/>
                    </a:lnTo>
                    <a:cubicBezTo>
                      <a:pt x="1252259" y="22934"/>
                      <a:pt x="1271656" y="12071"/>
                      <a:pt x="1285623" y="-1119"/>
                    </a:cubicBezTo>
                    <a:lnTo>
                      <a:pt x="-1615" y="-1119"/>
                    </a:lnTo>
                    <a:close/>
                  </a:path>
                </a:pathLst>
              </a:custGeom>
              <a:solidFill>
                <a:srgbClr val="666666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929439D3-7B00-E6C7-D299-4AF3D38196EC}"/>
                  </a:ext>
                </a:extLst>
              </p:cNvPr>
              <p:cNvSpPr/>
              <p:nvPr/>
            </p:nvSpPr>
            <p:spPr>
              <a:xfrm>
                <a:off x="3127749" y="2112477"/>
                <a:ext cx="13965" cy="10862"/>
              </a:xfrm>
              <a:custGeom>
                <a:avLst/>
                <a:gdLst>
                  <a:gd name="connsiteX0" fmla="*/ 3040 w 13965"/>
                  <a:gd name="connsiteY0" fmla="*/ -1103 h 10862"/>
                  <a:gd name="connsiteX1" fmla="*/ 7695 w 13965"/>
                  <a:gd name="connsiteY1" fmla="*/ -1103 h 10862"/>
                  <a:gd name="connsiteX2" fmla="*/ 12351 w 13965"/>
                  <a:gd name="connsiteY2" fmla="*/ 3552 h 10862"/>
                  <a:gd name="connsiteX3" fmla="*/ 12351 w 13965"/>
                  <a:gd name="connsiteY3" fmla="*/ 5104 h 10862"/>
                  <a:gd name="connsiteX4" fmla="*/ 7695 w 13965"/>
                  <a:gd name="connsiteY4" fmla="*/ 9760 h 10862"/>
                  <a:gd name="connsiteX5" fmla="*/ 3040 w 13965"/>
                  <a:gd name="connsiteY5" fmla="*/ 9760 h 10862"/>
                  <a:gd name="connsiteX6" fmla="*/ -1615 w 13965"/>
                  <a:gd name="connsiteY6" fmla="*/ 5104 h 10862"/>
                  <a:gd name="connsiteX7" fmla="*/ -1615 w 13965"/>
                  <a:gd name="connsiteY7" fmla="*/ 3552 h 10862"/>
                  <a:gd name="connsiteX8" fmla="*/ 3040 w 13965"/>
                  <a:gd name="connsiteY8" fmla="*/ -1103 h 1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65" h="10862">
                    <a:moveTo>
                      <a:pt x="3040" y="-1103"/>
                    </a:moveTo>
                    <a:lnTo>
                      <a:pt x="7695" y="-1103"/>
                    </a:lnTo>
                    <a:cubicBezTo>
                      <a:pt x="10023" y="-1103"/>
                      <a:pt x="12351" y="1225"/>
                      <a:pt x="12351" y="3552"/>
                    </a:cubicBezTo>
                    <a:lnTo>
                      <a:pt x="12351" y="5104"/>
                    </a:lnTo>
                    <a:cubicBezTo>
                      <a:pt x="12351" y="7431"/>
                      <a:pt x="10023" y="9760"/>
                      <a:pt x="7695" y="9760"/>
                    </a:cubicBezTo>
                    <a:lnTo>
                      <a:pt x="3040" y="9760"/>
                    </a:lnTo>
                    <a:cubicBezTo>
                      <a:pt x="712" y="9760"/>
                      <a:pt x="-1615" y="7431"/>
                      <a:pt x="-1615" y="5104"/>
                    </a:cubicBezTo>
                    <a:lnTo>
                      <a:pt x="-1615" y="3552"/>
                    </a:lnTo>
                    <a:cubicBezTo>
                      <a:pt x="-1615" y="1225"/>
                      <a:pt x="712" y="-1103"/>
                      <a:pt x="3040" y="-1103"/>
                    </a:cubicBezTo>
                    <a:close/>
                  </a:path>
                </a:pathLst>
              </a:custGeom>
              <a:solidFill>
                <a:srgbClr val="B0BEC5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6A7656C-80F0-0BBE-8AE6-7724B2D8D5E5}"/>
                  </a:ext>
                </a:extLst>
              </p:cNvPr>
              <p:cNvSpPr/>
              <p:nvPr/>
            </p:nvSpPr>
            <p:spPr>
              <a:xfrm>
                <a:off x="2638148" y="2137306"/>
                <a:ext cx="996271" cy="553225"/>
              </a:xfrm>
              <a:custGeom>
                <a:avLst/>
                <a:gdLst>
                  <a:gd name="connsiteX0" fmla="*/ -1615 w 996271"/>
                  <a:gd name="connsiteY0" fmla="*/ -1110 h 553225"/>
                  <a:gd name="connsiteX1" fmla="*/ 994657 w 996271"/>
                  <a:gd name="connsiteY1" fmla="*/ -1110 h 553225"/>
                  <a:gd name="connsiteX2" fmla="*/ 994657 w 996271"/>
                  <a:gd name="connsiteY2" fmla="*/ 552116 h 553225"/>
                  <a:gd name="connsiteX3" fmla="*/ -1615 w 996271"/>
                  <a:gd name="connsiteY3" fmla="*/ 552116 h 55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271" h="553225">
                    <a:moveTo>
                      <a:pt x="-1615" y="-1110"/>
                    </a:moveTo>
                    <a:lnTo>
                      <a:pt x="994657" y="-1110"/>
                    </a:lnTo>
                    <a:lnTo>
                      <a:pt x="994657" y="552116"/>
                    </a:lnTo>
                    <a:lnTo>
                      <a:pt x="-1615" y="552116"/>
                    </a:lnTo>
                    <a:close/>
                  </a:path>
                </a:pathLst>
              </a:custGeom>
              <a:solidFill>
                <a:srgbClr val="CCCCCC"/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099861E-30AE-2578-2030-A5CCFDC25FB2}"/>
                  </a:ext>
                </a:extLst>
              </p:cNvPr>
              <p:cNvSpPr/>
              <p:nvPr/>
            </p:nvSpPr>
            <p:spPr>
              <a:xfrm>
                <a:off x="3192149" y="2098511"/>
                <a:ext cx="481065" cy="662628"/>
              </a:xfrm>
              <a:custGeom>
                <a:avLst/>
                <a:gdLst>
                  <a:gd name="connsiteX0" fmla="*/ -1622 w 481065"/>
                  <a:gd name="connsiteY0" fmla="*/ -1111 h 662628"/>
                  <a:gd name="connsiteX1" fmla="*/ 316502 w 481065"/>
                  <a:gd name="connsiteY1" fmla="*/ 661517 h 662628"/>
                  <a:gd name="connsiteX2" fmla="*/ 446855 w 481065"/>
                  <a:gd name="connsiteY2" fmla="*/ 661517 h 662628"/>
                  <a:gd name="connsiteX3" fmla="*/ 479443 w 481065"/>
                  <a:gd name="connsiteY3" fmla="*/ 628930 h 662628"/>
                  <a:gd name="connsiteX4" fmla="*/ 479443 w 481065"/>
                  <a:gd name="connsiteY4" fmla="*/ 31477 h 662628"/>
                  <a:gd name="connsiteX5" fmla="*/ 446855 w 481065"/>
                  <a:gd name="connsiteY5" fmla="*/ -1111 h 662628"/>
                  <a:gd name="connsiteX6" fmla="*/ -1622 w 481065"/>
                  <a:gd name="connsiteY6" fmla="*/ -1111 h 6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1065" h="662628">
                    <a:moveTo>
                      <a:pt x="-1622" y="-1111"/>
                    </a:moveTo>
                    <a:lnTo>
                      <a:pt x="316502" y="661517"/>
                    </a:lnTo>
                    <a:lnTo>
                      <a:pt x="446855" y="661517"/>
                    </a:lnTo>
                    <a:cubicBezTo>
                      <a:pt x="464702" y="661517"/>
                      <a:pt x="479443" y="646776"/>
                      <a:pt x="479443" y="628930"/>
                    </a:cubicBezTo>
                    <a:lnTo>
                      <a:pt x="479443" y="31477"/>
                    </a:lnTo>
                    <a:cubicBezTo>
                      <a:pt x="479443" y="13631"/>
                      <a:pt x="464702" y="-1111"/>
                      <a:pt x="446855" y="-1111"/>
                    </a:cubicBezTo>
                    <a:lnTo>
                      <a:pt x="-1622" y="-1111"/>
                    </a:ln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77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46FCCC20-D644-09AC-29B5-5374F92C070C}"/>
                </a:ext>
              </a:extLst>
            </p:cNvPr>
            <p:cNvGrpSpPr/>
            <p:nvPr/>
          </p:nvGrpSpPr>
          <p:grpSpPr>
            <a:xfrm>
              <a:off x="2708953" y="2631914"/>
              <a:ext cx="1254092" cy="1881142"/>
              <a:chOff x="1229665" y="2078811"/>
              <a:chExt cx="497989" cy="74698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8D9F743-6175-388E-6873-B0C8C87B9077}"/>
                  </a:ext>
                </a:extLst>
              </p:cNvPr>
              <p:cNvSpPr/>
              <p:nvPr/>
            </p:nvSpPr>
            <p:spPr>
              <a:xfrm>
                <a:off x="1229665" y="2078811"/>
                <a:ext cx="497989" cy="746985"/>
              </a:xfrm>
              <a:custGeom>
                <a:avLst/>
                <a:gdLst>
                  <a:gd name="connsiteX0" fmla="*/ 31933 w 497989"/>
                  <a:gd name="connsiteY0" fmla="*/ -1152 h 746985"/>
                  <a:gd name="connsiteX1" fmla="*/ 461053 w 497989"/>
                  <a:gd name="connsiteY1" fmla="*/ -1152 h 746985"/>
                  <a:gd name="connsiteX2" fmla="*/ 495488 w 497989"/>
                  <a:gd name="connsiteY2" fmla="*/ 33284 h 746985"/>
                  <a:gd name="connsiteX3" fmla="*/ 495488 w 497989"/>
                  <a:gd name="connsiteY3" fmla="*/ 711398 h 746985"/>
                  <a:gd name="connsiteX4" fmla="*/ 461053 w 497989"/>
                  <a:gd name="connsiteY4" fmla="*/ 745834 h 746985"/>
                  <a:gd name="connsiteX5" fmla="*/ 31933 w 497989"/>
                  <a:gd name="connsiteY5" fmla="*/ 745834 h 746985"/>
                  <a:gd name="connsiteX6" fmla="*/ -2501 w 497989"/>
                  <a:gd name="connsiteY6" fmla="*/ 711398 h 746985"/>
                  <a:gd name="connsiteX7" fmla="*/ -2501 w 497989"/>
                  <a:gd name="connsiteY7" fmla="*/ 33284 h 746985"/>
                  <a:gd name="connsiteX8" fmla="*/ 31933 w 497989"/>
                  <a:gd name="connsiteY8" fmla="*/ -1152 h 74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7989" h="746985">
                    <a:moveTo>
                      <a:pt x="31933" y="-1152"/>
                    </a:moveTo>
                    <a:lnTo>
                      <a:pt x="461053" y="-1152"/>
                    </a:lnTo>
                    <a:cubicBezTo>
                      <a:pt x="479594" y="-1152"/>
                      <a:pt x="495488" y="13859"/>
                      <a:pt x="495488" y="33284"/>
                    </a:cubicBezTo>
                    <a:lnTo>
                      <a:pt x="495488" y="711398"/>
                    </a:lnTo>
                    <a:cubicBezTo>
                      <a:pt x="495488" y="729940"/>
                      <a:pt x="480478" y="745834"/>
                      <a:pt x="461053" y="745834"/>
                    </a:cubicBezTo>
                    <a:lnTo>
                      <a:pt x="31933" y="745834"/>
                    </a:lnTo>
                    <a:cubicBezTo>
                      <a:pt x="13390" y="745834"/>
                      <a:pt x="-2501" y="730823"/>
                      <a:pt x="-2501" y="711398"/>
                    </a:cubicBezTo>
                    <a:lnTo>
                      <a:pt x="-2501" y="33284"/>
                    </a:lnTo>
                    <a:cubicBezTo>
                      <a:pt x="-2501" y="14742"/>
                      <a:pt x="13390" y="-1152"/>
                      <a:pt x="31933" y="-1152"/>
                    </a:cubicBezTo>
                    <a:close/>
                  </a:path>
                </a:pathLst>
              </a:custGeom>
              <a:solidFill>
                <a:srgbClr val="666666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B87EB86-ACBF-E576-2C2B-42BA08C281B8}"/>
                  </a:ext>
                </a:extLst>
              </p:cNvPr>
              <p:cNvSpPr/>
              <p:nvPr/>
            </p:nvSpPr>
            <p:spPr>
              <a:xfrm>
                <a:off x="1268515" y="2131789"/>
                <a:ext cx="420289" cy="627785"/>
              </a:xfrm>
              <a:custGeom>
                <a:avLst/>
                <a:gdLst>
                  <a:gd name="connsiteX0" fmla="*/ -2501 w 420289"/>
                  <a:gd name="connsiteY0" fmla="*/ -1152 h 627785"/>
                  <a:gd name="connsiteX1" fmla="*/ 417789 w 420289"/>
                  <a:gd name="connsiteY1" fmla="*/ -1152 h 627785"/>
                  <a:gd name="connsiteX2" fmla="*/ 417789 w 420289"/>
                  <a:gd name="connsiteY2" fmla="*/ 626633 h 627785"/>
                  <a:gd name="connsiteX3" fmla="*/ -2501 w 420289"/>
                  <a:gd name="connsiteY3" fmla="*/ 626633 h 62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289" h="627785">
                    <a:moveTo>
                      <a:pt x="-2501" y="-1152"/>
                    </a:moveTo>
                    <a:lnTo>
                      <a:pt x="417789" y="-1152"/>
                    </a:lnTo>
                    <a:lnTo>
                      <a:pt x="417789" y="626633"/>
                    </a:lnTo>
                    <a:lnTo>
                      <a:pt x="-2501" y="626633"/>
                    </a:lnTo>
                    <a:close/>
                  </a:path>
                </a:pathLst>
              </a:custGeom>
              <a:solidFill>
                <a:srgbClr val="CCCCCC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C1905C5-6B27-7F9B-05CA-185D15D110C6}"/>
                  </a:ext>
                </a:extLst>
              </p:cNvPr>
              <p:cNvSpPr/>
              <p:nvPr/>
            </p:nvSpPr>
            <p:spPr>
              <a:xfrm>
                <a:off x="1382416" y="2099120"/>
                <a:ext cx="14128" cy="12361"/>
              </a:xfrm>
              <a:custGeom>
                <a:avLst/>
                <a:gdLst>
                  <a:gd name="connsiteX0" fmla="*/ 2798 w 14128"/>
                  <a:gd name="connsiteY0" fmla="*/ -1149 h 12361"/>
                  <a:gd name="connsiteX1" fmla="*/ 6329 w 14128"/>
                  <a:gd name="connsiteY1" fmla="*/ -1149 h 12361"/>
                  <a:gd name="connsiteX2" fmla="*/ 11628 w 14128"/>
                  <a:gd name="connsiteY2" fmla="*/ 4148 h 12361"/>
                  <a:gd name="connsiteX3" fmla="*/ 11628 w 14128"/>
                  <a:gd name="connsiteY3" fmla="*/ 5915 h 12361"/>
                  <a:gd name="connsiteX4" fmla="*/ 6329 w 14128"/>
                  <a:gd name="connsiteY4" fmla="*/ 11213 h 12361"/>
                  <a:gd name="connsiteX5" fmla="*/ 2798 w 14128"/>
                  <a:gd name="connsiteY5" fmla="*/ 11213 h 12361"/>
                  <a:gd name="connsiteX6" fmla="*/ -2500 w 14128"/>
                  <a:gd name="connsiteY6" fmla="*/ 5915 h 12361"/>
                  <a:gd name="connsiteX7" fmla="*/ -2500 w 14128"/>
                  <a:gd name="connsiteY7" fmla="*/ 4148 h 12361"/>
                  <a:gd name="connsiteX8" fmla="*/ 2798 w 14128"/>
                  <a:gd name="connsiteY8" fmla="*/ -1149 h 1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28" h="12361">
                    <a:moveTo>
                      <a:pt x="2798" y="-1149"/>
                    </a:moveTo>
                    <a:lnTo>
                      <a:pt x="6329" y="-1149"/>
                    </a:lnTo>
                    <a:cubicBezTo>
                      <a:pt x="8978" y="-1149"/>
                      <a:pt x="11628" y="1500"/>
                      <a:pt x="11628" y="4148"/>
                    </a:cubicBezTo>
                    <a:lnTo>
                      <a:pt x="11628" y="5915"/>
                    </a:lnTo>
                    <a:cubicBezTo>
                      <a:pt x="11628" y="8563"/>
                      <a:pt x="8978" y="11213"/>
                      <a:pt x="6329" y="11213"/>
                    </a:cubicBezTo>
                    <a:lnTo>
                      <a:pt x="2798" y="11213"/>
                    </a:lnTo>
                    <a:cubicBezTo>
                      <a:pt x="149" y="11213"/>
                      <a:pt x="-2500" y="8563"/>
                      <a:pt x="-2500" y="5915"/>
                    </a:cubicBezTo>
                    <a:lnTo>
                      <a:pt x="-2500" y="4148"/>
                    </a:lnTo>
                    <a:cubicBezTo>
                      <a:pt x="-2500" y="1500"/>
                      <a:pt x="149" y="-1149"/>
                      <a:pt x="2798" y="-1149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4B78AC-D159-EAF1-6367-3E4CFB477BFA}"/>
                  </a:ext>
                </a:extLst>
              </p:cNvPr>
              <p:cNvSpPr/>
              <p:nvPr/>
            </p:nvSpPr>
            <p:spPr>
              <a:xfrm>
                <a:off x="1424798" y="2100002"/>
                <a:ext cx="105955" cy="9712"/>
              </a:xfrm>
              <a:custGeom>
                <a:avLst/>
                <a:gdLst>
                  <a:gd name="connsiteX0" fmla="*/ -736 w 105955"/>
                  <a:gd name="connsiteY0" fmla="*/ -1149 h 9712"/>
                  <a:gd name="connsiteX1" fmla="*/ 101689 w 105955"/>
                  <a:gd name="connsiteY1" fmla="*/ -1149 h 9712"/>
                  <a:gd name="connsiteX2" fmla="*/ 103454 w 105955"/>
                  <a:gd name="connsiteY2" fmla="*/ 617 h 9712"/>
                  <a:gd name="connsiteX3" fmla="*/ 103454 w 105955"/>
                  <a:gd name="connsiteY3" fmla="*/ 6798 h 9712"/>
                  <a:gd name="connsiteX4" fmla="*/ 101689 w 105955"/>
                  <a:gd name="connsiteY4" fmla="*/ 8563 h 9712"/>
                  <a:gd name="connsiteX5" fmla="*/ -736 w 105955"/>
                  <a:gd name="connsiteY5" fmla="*/ 8563 h 9712"/>
                  <a:gd name="connsiteX6" fmla="*/ -2501 w 105955"/>
                  <a:gd name="connsiteY6" fmla="*/ 6798 h 9712"/>
                  <a:gd name="connsiteX7" fmla="*/ -2501 w 105955"/>
                  <a:gd name="connsiteY7" fmla="*/ 617 h 9712"/>
                  <a:gd name="connsiteX8" fmla="*/ -736 w 105955"/>
                  <a:gd name="connsiteY8" fmla="*/ -1149 h 9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55" h="9712">
                    <a:moveTo>
                      <a:pt x="-736" y="-1149"/>
                    </a:moveTo>
                    <a:lnTo>
                      <a:pt x="101689" y="-1149"/>
                    </a:lnTo>
                    <a:cubicBezTo>
                      <a:pt x="102572" y="-1149"/>
                      <a:pt x="103454" y="-266"/>
                      <a:pt x="103454" y="617"/>
                    </a:cubicBezTo>
                    <a:lnTo>
                      <a:pt x="103454" y="6798"/>
                    </a:lnTo>
                    <a:cubicBezTo>
                      <a:pt x="103454" y="7681"/>
                      <a:pt x="102572" y="8563"/>
                      <a:pt x="101689" y="8563"/>
                    </a:cubicBezTo>
                    <a:lnTo>
                      <a:pt x="-736" y="8563"/>
                    </a:lnTo>
                    <a:cubicBezTo>
                      <a:pt x="-1617" y="8563"/>
                      <a:pt x="-2501" y="7681"/>
                      <a:pt x="-2501" y="6798"/>
                    </a:cubicBezTo>
                    <a:lnTo>
                      <a:pt x="-2501" y="617"/>
                    </a:lnTo>
                    <a:cubicBezTo>
                      <a:pt x="-2501" y="-266"/>
                      <a:pt x="-1617" y="-1149"/>
                      <a:pt x="-736" y="-1149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10E6C84-C58C-568C-C8A5-DDEB6ECD7C1D}"/>
                  </a:ext>
                </a:extLst>
              </p:cNvPr>
              <p:cNvSpPr/>
              <p:nvPr/>
            </p:nvSpPr>
            <p:spPr>
              <a:xfrm>
                <a:off x="1457467" y="2772819"/>
                <a:ext cx="42382" cy="42381"/>
              </a:xfrm>
              <a:custGeom>
                <a:avLst/>
                <a:gdLst>
                  <a:gd name="connsiteX0" fmla="*/ 18691 w 42382"/>
                  <a:gd name="connsiteY0" fmla="*/ -1155 h 42381"/>
                  <a:gd name="connsiteX1" fmla="*/ -2501 w 42382"/>
                  <a:gd name="connsiteY1" fmla="*/ 20035 h 42381"/>
                  <a:gd name="connsiteX2" fmla="*/ 18691 w 42382"/>
                  <a:gd name="connsiteY2" fmla="*/ 41227 h 42381"/>
                  <a:gd name="connsiteX3" fmla="*/ 39881 w 42382"/>
                  <a:gd name="connsiteY3" fmla="*/ 20035 h 42381"/>
                  <a:gd name="connsiteX4" fmla="*/ 18691 w 42382"/>
                  <a:gd name="connsiteY4" fmla="*/ -1155 h 42381"/>
                  <a:gd name="connsiteX5" fmla="*/ 18691 w 42382"/>
                  <a:gd name="connsiteY5" fmla="*/ 5026 h 42381"/>
                  <a:gd name="connsiteX6" fmla="*/ 33701 w 42382"/>
                  <a:gd name="connsiteY6" fmla="*/ 20035 h 42381"/>
                  <a:gd name="connsiteX7" fmla="*/ 18691 w 42382"/>
                  <a:gd name="connsiteY7" fmla="*/ 35046 h 42381"/>
                  <a:gd name="connsiteX8" fmla="*/ 3681 w 42382"/>
                  <a:gd name="connsiteY8" fmla="*/ 20035 h 42381"/>
                  <a:gd name="connsiteX9" fmla="*/ 18691 w 42382"/>
                  <a:gd name="connsiteY9" fmla="*/ 5026 h 4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382" h="42381">
                    <a:moveTo>
                      <a:pt x="18691" y="-1155"/>
                    </a:moveTo>
                    <a:cubicBezTo>
                      <a:pt x="7212" y="-1155"/>
                      <a:pt x="-2501" y="8558"/>
                      <a:pt x="-2501" y="20035"/>
                    </a:cubicBezTo>
                    <a:cubicBezTo>
                      <a:pt x="-2501" y="31514"/>
                      <a:pt x="7212" y="41227"/>
                      <a:pt x="18691" y="41227"/>
                    </a:cubicBezTo>
                    <a:cubicBezTo>
                      <a:pt x="30170" y="41227"/>
                      <a:pt x="39881" y="31514"/>
                      <a:pt x="39881" y="20035"/>
                    </a:cubicBezTo>
                    <a:cubicBezTo>
                      <a:pt x="39881" y="8558"/>
                      <a:pt x="30170" y="-1155"/>
                      <a:pt x="18691" y="-1155"/>
                    </a:cubicBezTo>
                    <a:close/>
                    <a:moveTo>
                      <a:pt x="18691" y="5026"/>
                    </a:moveTo>
                    <a:cubicBezTo>
                      <a:pt x="26637" y="5026"/>
                      <a:pt x="33701" y="12090"/>
                      <a:pt x="33701" y="20035"/>
                    </a:cubicBezTo>
                    <a:cubicBezTo>
                      <a:pt x="33701" y="27982"/>
                      <a:pt x="26637" y="35046"/>
                      <a:pt x="18691" y="35046"/>
                    </a:cubicBezTo>
                    <a:cubicBezTo>
                      <a:pt x="10743" y="35046"/>
                      <a:pt x="3681" y="27982"/>
                      <a:pt x="3681" y="20035"/>
                    </a:cubicBezTo>
                    <a:cubicBezTo>
                      <a:pt x="3681" y="12090"/>
                      <a:pt x="9862" y="5026"/>
                      <a:pt x="18691" y="5026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4577D3F-80E5-24C5-B8C7-8FFD8C0C3516}"/>
                  </a:ext>
                </a:extLst>
              </p:cNvPr>
              <p:cNvSpPr/>
              <p:nvPr/>
            </p:nvSpPr>
            <p:spPr>
              <a:xfrm>
                <a:off x="1271164" y="2134438"/>
                <a:ext cx="417640" cy="625136"/>
              </a:xfrm>
              <a:custGeom>
                <a:avLst/>
                <a:gdLst>
                  <a:gd name="connsiteX0" fmla="*/ -2501 w 417640"/>
                  <a:gd name="connsiteY0" fmla="*/ -1152 h 625136"/>
                  <a:gd name="connsiteX1" fmla="*/ 415140 w 417640"/>
                  <a:gd name="connsiteY1" fmla="*/ -1152 h 625136"/>
                  <a:gd name="connsiteX2" fmla="*/ 415140 w 417640"/>
                  <a:gd name="connsiteY2" fmla="*/ 623985 h 625136"/>
                  <a:gd name="connsiteX3" fmla="*/ -2501 w 417640"/>
                  <a:gd name="connsiteY3" fmla="*/ 623985 h 625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640" h="625136">
                    <a:moveTo>
                      <a:pt x="-2501" y="-1152"/>
                    </a:moveTo>
                    <a:lnTo>
                      <a:pt x="415140" y="-1152"/>
                    </a:lnTo>
                    <a:lnTo>
                      <a:pt x="415140" y="623985"/>
                    </a:lnTo>
                    <a:lnTo>
                      <a:pt x="-2501" y="623985"/>
                    </a:lnTo>
                    <a:close/>
                  </a:path>
                </a:pathLst>
              </a:custGeom>
              <a:solidFill>
                <a:srgbClr val="CCCCCC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02D6F4B-4895-33FB-C1A8-D3693304CFB6}"/>
                  </a:ext>
                </a:extLst>
              </p:cNvPr>
              <p:cNvSpPr/>
              <p:nvPr/>
            </p:nvSpPr>
            <p:spPr>
              <a:xfrm>
                <a:off x="1305599" y="2078811"/>
                <a:ext cx="422055" cy="746985"/>
              </a:xfrm>
              <a:custGeom>
                <a:avLst/>
                <a:gdLst>
                  <a:gd name="connsiteX0" fmla="*/ -2502 w 422055"/>
                  <a:gd name="connsiteY0" fmla="*/ -1152 h 746985"/>
                  <a:gd name="connsiteX1" fmla="*/ 355981 w 422055"/>
                  <a:gd name="connsiteY1" fmla="*/ 745834 h 746985"/>
                  <a:gd name="connsiteX2" fmla="*/ 385120 w 422055"/>
                  <a:gd name="connsiteY2" fmla="*/ 745834 h 746985"/>
                  <a:gd name="connsiteX3" fmla="*/ 419554 w 422055"/>
                  <a:gd name="connsiteY3" fmla="*/ 711398 h 746985"/>
                  <a:gd name="connsiteX4" fmla="*/ 419554 w 422055"/>
                  <a:gd name="connsiteY4" fmla="*/ 33284 h 746985"/>
                  <a:gd name="connsiteX5" fmla="*/ 385120 w 422055"/>
                  <a:gd name="connsiteY5" fmla="*/ -1152 h 746985"/>
                  <a:gd name="connsiteX6" fmla="*/ -2502 w 422055"/>
                  <a:gd name="connsiteY6" fmla="*/ -1152 h 74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055" h="746985">
                    <a:moveTo>
                      <a:pt x="-2502" y="-1152"/>
                    </a:moveTo>
                    <a:lnTo>
                      <a:pt x="355981" y="745834"/>
                    </a:lnTo>
                    <a:lnTo>
                      <a:pt x="385120" y="745834"/>
                    </a:lnTo>
                    <a:cubicBezTo>
                      <a:pt x="403660" y="745834"/>
                      <a:pt x="419554" y="730823"/>
                      <a:pt x="419554" y="711398"/>
                    </a:cubicBezTo>
                    <a:lnTo>
                      <a:pt x="419554" y="33284"/>
                    </a:lnTo>
                    <a:cubicBezTo>
                      <a:pt x="419554" y="14742"/>
                      <a:pt x="404544" y="-1152"/>
                      <a:pt x="385120" y="-1152"/>
                    </a:cubicBezTo>
                    <a:lnTo>
                      <a:pt x="-2502" y="-1152"/>
                    </a:ln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4">
              <a:extLst>
                <a:ext uri="{FF2B5EF4-FFF2-40B4-BE49-F238E27FC236}">
                  <a16:creationId xmlns:a16="http://schemas.microsoft.com/office/drawing/2014/main" id="{B5B8A80B-B94E-D6CD-916B-BE899AC0B0A5}"/>
                </a:ext>
              </a:extLst>
            </p:cNvPr>
            <p:cNvGrpSpPr/>
            <p:nvPr/>
          </p:nvGrpSpPr>
          <p:grpSpPr>
            <a:xfrm>
              <a:off x="3677469" y="3734067"/>
              <a:ext cx="667071" cy="1194058"/>
              <a:chOff x="1614254" y="2516466"/>
              <a:chExt cx="264888" cy="474150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12B1DB4-771D-5269-0614-407DEF1C46D7}"/>
                  </a:ext>
                </a:extLst>
              </p:cNvPr>
              <p:cNvSpPr/>
              <p:nvPr/>
            </p:nvSpPr>
            <p:spPr>
              <a:xfrm>
                <a:off x="1614254" y="2517350"/>
                <a:ext cx="264888" cy="473266"/>
              </a:xfrm>
              <a:custGeom>
                <a:avLst/>
                <a:gdLst>
                  <a:gd name="connsiteX0" fmla="*/ 19096 w 264888"/>
                  <a:gd name="connsiteY0" fmla="*/ -1099 h 473266"/>
                  <a:gd name="connsiteX1" fmla="*/ 239837 w 264888"/>
                  <a:gd name="connsiteY1" fmla="*/ -1099 h 473266"/>
                  <a:gd name="connsiteX2" fmla="*/ 261911 w 264888"/>
                  <a:gd name="connsiteY2" fmla="*/ 20975 h 473266"/>
                  <a:gd name="connsiteX3" fmla="*/ 261911 w 264888"/>
                  <a:gd name="connsiteY3" fmla="*/ 450094 h 473266"/>
                  <a:gd name="connsiteX4" fmla="*/ 239837 w 264888"/>
                  <a:gd name="connsiteY4" fmla="*/ 472168 h 473266"/>
                  <a:gd name="connsiteX5" fmla="*/ 19096 w 264888"/>
                  <a:gd name="connsiteY5" fmla="*/ 472168 h 473266"/>
                  <a:gd name="connsiteX6" fmla="*/ -2978 w 264888"/>
                  <a:gd name="connsiteY6" fmla="*/ 450094 h 473266"/>
                  <a:gd name="connsiteX7" fmla="*/ -2978 w 264888"/>
                  <a:gd name="connsiteY7" fmla="*/ 20975 h 473266"/>
                  <a:gd name="connsiteX8" fmla="*/ 19096 w 264888"/>
                  <a:gd name="connsiteY8" fmla="*/ -1099 h 47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888" h="473266">
                    <a:moveTo>
                      <a:pt x="19096" y="-1099"/>
                    </a:moveTo>
                    <a:lnTo>
                      <a:pt x="239837" y="-1099"/>
                    </a:lnTo>
                    <a:cubicBezTo>
                      <a:pt x="252199" y="-1099"/>
                      <a:pt x="261911" y="8613"/>
                      <a:pt x="261911" y="20975"/>
                    </a:cubicBezTo>
                    <a:lnTo>
                      <a:pt x="261911" y="450094"/>
                    </a:lnTo>
                    <a:cubicBezTo>
                      <a:pt x="261911" y="462456"/>
                      <a:pt x="252199" y="472168"/>
                      <a:pt x="239837" y="472168"/>
                    </a:cubicBezTo>
                    <a:lnTo>
                      <a:pt x="19096" y="472168"/>
                    </a:lnTo>
                    <a:cubicBezTo>
                      <a:pt x="6736" y="472168"/>
                      <a:pt x="-2978" y="462456"/>
                      <a:pt x="-2978" y="450094"/>
                    </a:cubicBezTo>
                    <a:lnTo>
                      <a:pt x="-2978" y="20975"/>
                    </a:lnTo>
                    <a:cubicBezTo>
                      <a:pt x="-2978" y="8613"/>
                      <a:pt x="6736" y="-1099"/>
                      <a:pt x="19096" y="-109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16DF007-E9F0-0050-CB0E-0F6A189F456C}"/>
                  </a:ext>
                </a:extLst>
              </p:cNvPr>
              <p:cNvSpPr/>
              <p:nvPr/>
            </p:nvSpPr>
            <p:spPr>
              <a:xfrm>
                <a:off x="1623085" y="2560615"/>
                <a:ext cx="248994" cy="377907"/>
              </a:xfrm>
              <a:custGeom>
                <a:avLst/>
                <a:gdLst>
                  <a:gd name="connsiteX0" fmla="*/ -2979 w 248994"/>
                  <a:gd name="connsiteY0" fmla="*/ -1099 h 377907"/>
                  <a:gd name="connsiteX1" fmla="*/ 246016 w 248994"/>
                  <a:gd name="connsiteY1" fmla="*/ -1099 h 377907"/>
                  <a:gd name="connsiteX2" fmla="*/ 246016 w 248994"/>
                  <a:gd name="connsiteY2" fmla="*/ 376808 h 377907"/>
                  <a:gd name="connsiteX3" fmla="*/ -2979 w 248994"/>
                  <a:gd name="connsiteY3" fmla="*/ 376808 h 37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994" h="377907">
                    <a:moveTo>
                      <a:pt x="-2979" y="-1099"/>
                    </a:moveTo>
                    <a:lnTo>
                      <a:pt x="246016" y="-1099"/>
                    </a:lnTo>
                    <a:lnTo>
                      <a:pt x="246016" y="376808"/>
                    </a:lnTo>
                    <a:lnTo>
                      <a:pt x="-2979" y="376808"/>
                    </a:lnTo>
                    <a:close/>
                  </a:path>
                </a:pathLst>
              </a:custGeom>
              <a:solidFill>
                <a:srgbClr val="CCCCCC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A2D3D32-C92A-D644-B0C2-F519A7896939}"/>
                  </a:ext>
                </a:extLst>
              </p:cNvPr>
              <p:cNvSpPr/>
              <p:nvPr/>
            </p:nvSpPr>
            <p:spPr>
              <a:xfrm>
                <a:off x="1695488" y="2532360"/>
                <a:ext cx="7945" cy="7946"/>
              </a:xfrm>
              <a:custGeom>
                <a:avLst/>
                <a:gdLst>
                  <a:gd name="connsiteX0" fmla="*/ 554 w 7945"/>
                  <a:gd name="connsiteY0" fmla="*/ -1097 h 7946"/>
                  <a:gd name="connsiteX1" fmla="*/ 1438 w 7945"/>
                  <a:gd name="connsiteY1" fmla="*/ -1097 h 7946"/>
                  <a:gd name="connsiteX2" fmla="*/ 4969 w 7945"/>
                  <a:gd name="connsiteY2" fmla="*/ 2435 h 7946"/>
                  <a:gd name="connsiteX3" fmla="*/ 4969 w 7945"/>
                  <a:gd name="connsiteY3" fmla="*/ 3318 h 7946"/>
                  <a:gd name="connsiteX4" fmla="*/ 1438 w 7945"/>
                  <a:gd name="connsiteY4" fmla="*/ 6850 h 7946"/>
                  <a:gd name="connsiteX5" fmla="*/ 554 w 7945"/>
                  <a:gd name="connsiteY5" fmla="*/ 6850 h 7946"/>
                  <a:gd name="connsiteX6" fmla="*/ -2977 w 7945"/>
                  <a:gd name="connsiteY6" fmla="*/ 3318 h 7946"/>
                  <a:gd name="connsiteX7" fmla="*/ -2977 w 7945"/>
                  <a:gd name="connsiteY7" fmla="*/ 2435 h 7946"/>
                  <a:gd name="connsiteX8" fmla="*/ 554 w 7945"/>
                  <a:gd name="connsiteY8" fmla="*/ -1097 h 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45" h="7946">
                    <a:moveTo>
                      <a:pt x="554" y="-1097"/>
                    </a:moveTo>
                    <a:lnTo>
                      <a:pt x="1438" y="-1097"/>
                    </a:lnTo>
                    <a:cubicBezTo>
                      <a:pt x="3203" y="-1097"/>
                      <a:pt x="4969" y="668"/>
                      <a:pt x="4969" y="2435"/>
                    </a:cubicBezTo>
                    <a:lnTo>
                      <a:pt x="4969" y="3318"/>
                    </a:lnTo>
                    <a:cubicBezTo>
                      <a:pt x="4969" y="5083"/>
                      <a:pt x="3203" y="6850"/>
                      <a:pt x="1438" y="6850"/>
                    </a:cubicBezTo>
                    <a:lnTo>
                      <a:pt x="554" y="6850"/>
                    </a:lnTo>
                    <a:cubicBezTo>
                      <a:pt x="-1212" y="6850"/>
                      <a:pt x="-2977" y="5083"/>
                      <a:pt x="-2977" y="3318"/>
                    </a:cubicBezTo>
                    <a:lnTo>
                      <a:pt x="-2977" y="2435"/>
                    </a:lnTo>
                    <a:cubicBezTo>
                      <a:pt x="-2096" y="-214"/>
                      <a:pt x="-1212" y="-1097"/>
                      <a:pt x="554" y="-1097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66412CD-71E2-961C-50DB-992BFA47C671}"/>
                  </a:ext>
                </a:extLst>
              </p:cNvPr>
              <p:cNvSpPr/>
              <p:nvPr/>
            </p:nvSpPr>
            <p:spPr>
              <a:xfrm>
                <a:off x="1717562" y="2532360"/>
                <a:ext cx="57392" cy="7064"/>
              </a:xfrm>
              <a:custGeom>
                <a:avLst/>
                <a:gdLst>
                  <a:gd name="connsiteX0" fmla="*/ -1212 w 57392"/>
                  <a:gd name="connsiteY0" fmla="*/ -1097 h 7064"/>
                  <a:gd name="connsiteX1" fmla="*/ 52647 w 57392"/>
                  <a:gd name="connsiteY1" fmla="*/ -1097 h 7064"/>
                  <a:gd name="connsiteX2" fmla="*/ 54415 w 57392"/>
                  <a:gd name="connsiteY2" fmla="*/ 668 h 7064"/>
                  <a:gd name="connsiteX3" fmla="*/ 54415 w 57392"/>
                  <a:gd name="connsiteY3" fmla="*/ 4200 h 7064"/>
                  <a:gd name="connsiteX4" fmla="*/ 52647 w 57392"/>
                  <a:gd name="connsiteY4" fmla="*/ 5967 h 7064"/>
                  <a:gd name="connsiteX5" fmla="*/ -1212 w 57392"/>
                  <a:gd name="connsiteY5" fmla="*/ 5967 h 7064"/>
                  <a:gd name="connsiteX6" fmla="*/ -2978 w 57392"/>
                  <a:gd name="connsiteY6" fmla="*/ 4200 h 7064"/>
                  <a:gd name="connsiteX7" fmla="*/ -2978 w 57392"/>
                  <a:gd name="connsiteY7" fmla="*/ 668 h 7064"/>
                  <a:gd name="connsiteX8" fmla="*/ -1212 w 57392"/>
                  <a:gd name="connsiteY8" fmla="*/ -1097 h 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2" h="7064">
                    <a:moveTo>
                      <a:pt x="-1212" y="-1097"/>
                    </a:moveTo>
                    <a:lnTo>
                      <a:pt x="52647" y="-1097"/>
                    </a:lnTo>
                    <a:cubicBezTo>
                      <a:pt x="53531" y="-1097"/>
                      <a:pt x="54415" y="-214"/>
                      <a:pt x="54415" y="668"/>
                    </a:cubicBezTo>
                    <a:lnTo>
                      <a:pt x="54415" y="4200"/>
                    </a:lnTo>
                    <a:cubicBezTo>
                      <a:pt x="54415" y="5083"/>
                      <a:pt x="53531" y="5967"/>
                      <a:pt x="52647" y="5967"/>
                    </a:cubicBezTo>
                    <a:lnTo>
                      <a:pt x="-1212" y="5967"/>
                    </a:lnTo>
                    <a:cubicBezTo>
                      <a:pt x="-2096" y="5967"/>
                      <a:pt x="-2978" y="5083"/>
                      <a:pt x="-2978" y="4200"/>
                    </a:cubicBezTo>
                    <a:lnTo>
                      <a:pt x="-2978" y="668"/>
                    </a:lnTo>
                    <a:cubicBezTo>
                      <a:pt x="-2096" y="-214"/>
                      <a:pt x="-2096" y="-1097"/>
                      <a:pt x="-1212" y="-1097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82ADA35-57F1-A4E1-4185-CA3B4E1C6619}"/>
                  </a:ext>
                </a:extLst>
              </p:cNvPr>
              <p:cNvSpPr/>
              <p:nvPr/>
            </p:nvSpPr>
            <p:spPr>
              <a:xfrm>
                <a:off x="1729039" y="2949117"/>
                <a:ext cx="35318" cy="35318"/>
              </a:xfrm>
              <a:custGeom>
                <a:avLst/>
                <a:gdLst>
                  <a:gd name="connsiteX0" fmla="*/ 14682 w 35318"/>
                  <a:gd name="connsiteY0" fmla="*/ -1101 h 35318"/>
                  <a:gd name="connsiteX1" fmla="*/ -2978 w 35318"/>
                  <a:gd name="connsiteY1" fmla="*/ 16559 h 35318"/>
                  <a:gd name="connsiteX2" fmla="*/ 14682 w 35318"/>
                  <a:gd name="connsiteY2" fmla="*/ 34218 h 35318"/>
                  <a:gd name="connsiteX3" fmla="*/ 32341 w 35318"/>
                  <a:gd name="connsiteY3" fmla="*/ 16559 h 35318"/>
                  <a:gd name="connsiteX4" fmla="*/ 14682 w 35318"/>
                  <a:gd name="connsiteY4" fmla="*/ -1101 h 35318"/>
                  <a:gd name="connsiteX5" fmla="*/ 14682 w 35318"/>
                  <a:gd name="connsiteY5" fmla="*/ 3314 h 35318"/>
                  <a:gd name="connsiteX6" fmla="*/ 27044 w 35318"/>
                  <a:gd name="connsiteY6" fmla="*/ 15676 h 35318"/>
                  <a:gd name="connsiteX7" fmla="*/ 14682 w 35318"/>
                  <a:gd name="connsiteY7" fmla="*/ 28038 h 35318"/>
                  <a:gd name="connsiteX8" fmla="*/ 2321 w 35318"/>
                  <a:gd name="connsiteY8" fmla="*/ 15676 h 35318"/>
                  <a:gd name="connsiteX9" fmla="*/ 14682 w 35318"/>
                  <a:gd name="connsiteY9" fmla="*/ 3314 h 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318" h="35318">
                    <a:moveTo>
                      <a:pt x="14682" y="-1101"/>
                    </a:moveTo>
                    <a:cubicBezTo>
                      <a:pt x="4970" y="-1101"/>
                      <a:pt x="-2978" y="6846"/>
                      <a:pt x="-2978" y="16559"/>
                    </a:cubicBezTo>
                    <a:cubicBezTo>
                      <a:pt x="-2978" y="26272"/>
                      <a:pt x="4970" y="34218"/>
                      <a:pt x="14682" y="34218"/>
                    </a:cubicBezTo>
                    <a:cubicBezTo>
                      <a:pt x="24395" y="34218"/>
                      <a:pt x="32341" y="26272"/>
                      <a:pt x="32341" y="16559"/>
                    </a:cubicBezTo>
                    <a:cubicBezTo>
                      <a:pt x="32341" y="6846"/>
                      <a:pt x="24395" y="-1101"/>
                      <a:pt x="14682" y="-1101"/>
                    </a:cubicBezTo>
                    <a:close/>
                    <a:moveTo>
                      <a:pt x="14682" y="3314"/>
                    </a:moveTo>
                    <a:cubicBezTo>
                      <a:pt x="21746" y="3314"/>
                      <a:pt x="27044" y="8613"/>
                      <a:pt x="27044" y="15676"/>
                    </a:cubicBezTo>
                    <a:cubicBezTo>
                      <a:pt x="27044" y="22740"/>
                      <a:pt x="21746" y="28038"/>
                      <a:pt x="14682" y="28038"/>
                    </a:cubicBezTo>
                    <a:cubicBezTo>
                      <a:pt x="7620" y="28038"/>
                      <a:pt x="2321" y="22740"/>
                      <a:pt x="2321" y="15676"/>
                    </a:cubicBezTo>
                    <a:cubicBezTo>
                      <a:pt x="2321" y="9496"/>
                      <a:pt x="7620" y="3314"/>
                      <a:pt x="14682" y="3314"/>
                    </a:cubicBez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BC0F5BA-5FBB-F9AE-0254-ABAABFFC4021}"/>
                  </a:ext>
                </a:extLst>
              </p:cNvPr>
              <p:cNvSpPr/>
              <p:nvPr/>
            </p:nvSpPr>
            <p:spPr>
              <a:xfrm>
                <a:off x="1628382" y="2565029"/>
                <a:ext cx="243697" cy="373492"/>
              </a:xfrm>
              <a:custGeom>
                <a:avLst/>
                <a:gdLst>
                  <a:gd name="connsiteX0" fmla="*/ -2978 w 243697"/>
                  <a:gd name="connsiteY0" fmla="*/ -1099 h 373492"/>
                  <a:gd name="connsiteX1" fmla="*/ 240720 w 243697"/>
                  <a:gd name="connsiteY1" fmla="*/ -1099 h 373492"/>
                  <a:gd name="connsiteX2" fmla="*/ 240720 w 243697"/>
                  <a:gd name="connsiteY2" fmla="*/ 372394 h 373492"/>
                  <a:gd name="connsiteX3" fmla="*/ -2978 w 243697"/>
                  <a:gd name="connsiteY3" fmla="*/ 372394 h 37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697" h="373492">
                    <a:moveTo>
                      <a:pt x="-2978" y="-1099"/>
                    </a:moveTo>
                    <a:lnTo>
                      <a:pt x="240720" y="-1099"/>
                    </a:lnTo>
                    <a:lnTo>
                      <a:pt x="240720" y="372394"/>
                    </a:lnTo>
                    <a:lnTo>
                      <a:pt x="-2978" y="372394"/>
                    </a:lnTo>
                    <a:close/>
                  </a:path>
                </a:pathLst>
              </a:custGeom>
              <a:solidFill>
                <a:srgbClr val="B3B3B3"/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8ED1DA3-7F25-D1B4-E942-F1E145A42637}"/>
                  </a:ext>
                </a:extLst>
              </p:cNvPr>
              <p:cNvSpPr/>
              <p:nvPr/>
            </p:nvSpPr>
            <p:spPr>
              <a:xfrm>
                <a:off x="1681360" y="2516466"/>
                <a:ext cx="196900" cy="411460"/>
              </a:xfrm>
              <a:custGeom>
                <a:avLst/>
                <a:gdLst>
                  <a:gd name="connsiteX0" fmla="*/ -2978 w 196900"/>
                  <a:gd name="connsiteY0" fmla="*/ -215 h 411460"/>
                  <a:gd name="connsiteX1" fmla="*/ 193923 w 196900"/>
                  <a:gd name="connsiteY1" fmla="*/ 410362 h 411460"/>
                  <a:gd name="connsiteX2" fmla="*/ 193923 w 196900"/>
                  <a:gd name="connsiteY2" fmla="*/ 20975 h 411460"/>
                  <a:gd name="connsiteX3" fmla="*/ 171849 w 196900"/>
                  <a:gd name="connsiteY3" fmla="*/ -1099 h 411460"/>
                  <a:gd name="connsiteX4" fmla="*/ -2978 w 196900"/>
                  <a:gd name="connsiteY4" fmla="*/ -215 h 41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900" h="411460">
                    <a:moveTo>
                      <a:pt x="-2978" y="-215"/>
                    </a:moveTo>
                    <a:lnTo>
                      <a:pt x="193923" y="410362"/>
                    </a:lnTo>
                    <a:lnTo>
                      <a:pt x="193923" y="20975"/>
                    </a:lnTo>
                    <a:cubicBezTo>
                      <a:pt x="193923" y="8615"/>
                      <a:pt x="184209" y="-1099"/>
                      <a:pt x="171849" y="-1099"/>
                    </a:cubicBezTo>
                    <a:lnTo>
                      <a:pt x="-2978" y="-215"/>
                    </a:ln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88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4633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" descr="D:\51PPT模板网\51pptmoban.com\图片001.jpg">
            <a:extLst>
              <a:ext uri="{FF2B5EF4-FFF2-40B4-BE49-F238E27FC236}">
                <a16:creationId xmlns:a16="http://schemas.microsoft.com/office/drawing/2014/main" id="{78D5D0B5-5359-A29C-1182-BAF821F7EF60}"/>
              </a:ext>
            </a:extLst>
          </p:cNvPr>
          <p:cNvGrpSpPr/>
          <p:nvPr/>
        </p:nvGrpSpPr>
        <p:grpSpPr>
          <a:xfrm>
            <a:off x="1837218" y="1246123"/>
            <a:ext cx="7497282" cy="4365755"/>
            <a:chOff x="1214918" y="1410074"/>
            <a:chExt cx="5244448" cy="3053904"/>
          </a:xfrm>
        </p:grpSpPr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BFEC15F0-BC84-EFD3-DCC6-74EC81392ADA}"/>
                </a:ext>
              </a:extLst>
            </p:cNvPr>
            <p:cNvGrpSpPr/>
            <p:nvPr/>
          </p:nvGrpSpPr>
          <p:grpSpPr>
            <a:xfrm>
              <a:off x="2281425" y="1410074"/>
              <a:ext cx="3807712" cy="2876837"/>
              <a:chOff x="2281425" y="1410074"/>
              <a:chExt cx="3807712" cy="2876837"/>
            </a:xfrm>
          </p:grpSpPr>
          <p:grpSp>
            <p:nvGrpSpPr>
              <p:cNvPr id="7" name="图形 2">
                <a:extLst>
                  <a:ext uri="{FF2B5EF4-FFF2-40B4-BE49-F238E27FC236}">
                    <a16:creationId xmlns:a16="http://schemas.microsoft.com/office/drawing/2014/main" id="{53AC8C9E-B471-8076-3B68-F8D3EB403DB5}"/>
                  </a:ext>
                </a:extLst>
              </p:cNvPr>
              <p:cNvGrpSpPr/>
              <p:nvPr/>
            </p:nvGrpSpPr>
            <p:grpSpPr>
              <a:xfrm>
                <a:off x="3193433" y="3554381"/>
                <a:ext cx="1983665" cy="732530"/>
                <a:chOff x="3193433" y="3554381"/>
                <a:chExt cx="1983665" cy="732530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7AFD743C-DF40-62B1-D37A-C6FD56D742E6}"/>
                    </a:ext>
                  </a:extLst>
                </p:cNvPr>
                <p:cNvSpPr/>
                <p:nvPr/>
              </p:nvSpPr>
              <p:spPr>
                <a:xfrm>
                  <a:off x="3887700" y="3554381"/>
                  <a:ext cx="595070" cy="644379"/>
                </a:xfrm>
                <a:custGeom>
                  <a:avLst/>
                  <a:gdLst>
                    <a:gd name="connsiteX0" fmla="*/ 6811 w 595070"/>
                    <a:gd name="connsiteY0" fmla="*/ 11 h 644379"/>
                    <a:gd name="connsiteX1" fmla="*/ 587051 w 595070"/>
                    <a:gd name="connsiteY1" fmla="*/ 11 h 644379"/>
                    <a:gd name="connsiteX2" fmla="*/ 594467 w 595070"/>
                    <a:gd name="connsiteY2" fmla="*/ 8958 h 644379"/>
                    <a:gd name="connsiteX3" fmla="*/ 594467 w 595070"/>
                    <a:gd name="connsiteY3" fmla="*/ 635444 h 644379"/>
                    <a:gd name="connsiteX4" fmla="*/ 587051 w 595070"/>
                    <a:gd name="connsiteY4" fmla="*/ 644391 h 644379"/>
                    <a:gd name="connsiteX5" fmla="*/ 6811 w 595070"/>
                    <a:gd name="connsiteY5" fmla="*/ 644391 h 644379"/>
                    <a:gd name="connsiteX6" fmla="*/ -604 w 595070"/>
                    <a:gd name="connsiteY6" fmla="*/ 635444 h 644379"/>
                    <a:gd name="connsiteX7" fmla="*/ -604 w 595070"/>
                    <a:gd name="connsiteY7" fmla="*/ 8958 h 644379"/>
                    <a:gd name="connsiteX8" fmla="*/ 6811 w 595070"/>
                    <a:gd name="connsiteY8" fmla="*/ 11 h 64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5070" h="644379">
                      <a:moveTo>
                        <a:pt x="6811" y="11"/>
                      </a:moveTo>
                      <a:lnTo>
                        <a:pt x="587051" y="11"/>
                      </a:lnTo>
                      <a:cubicBezTo>
                        <a:pt x="591160" y="11"/>
                        <a:pt x="594467" y="4002"/>
                        <a:pt x="594467" y="8958"/>
                      </a:cubicBezTo>
                      <a:lnTo>
                        <a:pt x="594467" y="635444"/>
                      </a:lnTo>
                      <a:cubicBezTo>
                        <a:pt x="594467" y="640400"/>
                        <a:pt x="591160" y="644391"/>
                        <a:pt x="587051" y="644391"/>
                      </a:cubicBezTo>
                      <a:lnTo>
                        <a:pt x="6811" y="644391"/>
                      </a:lnTo>
                      <a:cubicBezTo>
                        <a:pt x="2704" y="644391"/>
                        <a:pt x="-604" y="640400"/>
                        <a:pt x="-604" y="635444"/>
                      </a:cubicBezTo>
                      <a:lnTo>
                        <a:pt x="-604" y="8958"/>
                      </a:lnTo>
                      <a:cubicBezTo>
                        <a:pt x="-604" y="4002"/>
                        <a:pt x="2703" y="11"/>
                        <a:pt x="6811" y="1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" name="图形 2">
                  <a:extLst>
                    <a:ext uri="{FF2B5EF4-FFF2-40B4-BE49-F238E27FC236}">
                      <a16:creationId xmlns:a16="http://schemas.microsoft.com/office/drawing/2014/main" id="{6C9B9A7D-D773-CAAB-32B4-1D9BA9229910}"/>
                    </a:ext>
                  </a:extLst>
                </p:cNvPr>
                <p:cNvGrpSpPr/>
                <p:nvPr/>
              </p:nvGrpSpPr>
              <p:grpSpPr>
                <a:xfrm>
                  <a:off x="3193433" y="4162520"/>
                  <a:ext cx="1983665" cy="124391"/>
                  <a:chOff x="3193433" y="4162520"/>
                  <a:chExt cx="1983665" cy="124391"/>
                </a:xfrm>
              </p:grpSpPr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15045282-F815-9DF3-DD3A-52BEAE2115D1}"/>
                      </a:ext>
                    </a:extLst>
                  </p:cNvPr>
                  <p:cNvSpPr/>
                  <p:nvPr/>
                </p:nvSpPr>
                <p:spPr>
                  <a:xfrm>
                    <a:off x="4171735" y="4162520"/>
                    <a:ext cx="1005362" cy="124372"/>
                  </a:xfrm>
                  <a:custGeom>
                    <a:avLst/>
                    <a:gdLst>
                      <a:gd name="connsiteX0" fmla="*/ 3134 w 1005362"/>
                      <a:gd name="connsiteY0" fmla="*/ 123385 h 124372"/>
                      <a:gd name="connsiteX1" fmla="*/ 977062 w 1005362"/>
                      <a:gd name="connsiteY1" fmla="*/ 123385 h 124372"/>
                      <a:gd name="connsiteX2" fmla="*/ 1000891 w 1005362"/>
                      <a:gd name="connsiteY2" fmla="*/ 78389 h 124372"/>
                      <a:gd name="connsiteX3" fmla="*/ 1004160 w 1005362"/>
                      <a:gd name="connsiteY3" fmla="*/ 13482 h 124372"/>
                      <a:gd name="connsiteX4" fmla="*/ 986484 w 1005362"/>
                      <a:gd name="connsiteY4" fmla="*/ -987 h 124372"/>
                      <a:gd name="connsiteX5" fmla="*/ 4389 w 1005362"/>
                      <a:gd name="connsiteY5" fmla="*/ -987 h 124372"/>
                      <a:gd name="connsiteX6" fmla="*/ 3195 w 1005362"/>
                      <a:gd name="connsiteY6" fmla="*/ 123384 h 124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05362" h="124372">
                        <a:moveTo>
                          <a:pt x="3134" y="123385"/>
                        </a:moveTo>
                        <a:lnTo>
                          <a:pt x="977062" y="123385"/>
                        </a:lnTo>
                        <a:cubicBezTo>
                          <a:pt x="994539" y="123385"/>
                          <a:pt x="996814" y="96058"/>
                          <a:pt x="1000891" y="78389"/>
                        </a:cubicBezTo>
                        <a:cubicBezTo>
                          <a:pt x="1009402" y="41498"/>
                          <a:pt x="1011166" y="27768"/>
                          <a:pt x="1004160" y="13482"/>
                        </a:cubicBezTo>
                        <a:cubicBezTo>
                          <a:pt x="1000151" y="5307"/>
                          <a:pt x="991703" y="-987"/>
                          <a:pt x="986484" y="-987"/>
                        </a:cubicBezTo>
                        <a:lnTo>
                          <a:pt x="4389" y="-987"/>
                        </a:lnTo>
                        <a:lnTo>
                          <a:pt x="3195" y="123384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6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EF1AFBE3-1BCC-02AF-A809-732ACFD41443}"/>
                      </a:ext>
                    </a:extLst>
                  </p:cNvPr>
                  <p:cNvSpPr/>
                  <p:nvPr/>
                </p:nvSpPr>
                <p:spPr>
                  <a:xfrm>
                    <a:off x="3193433" y="4162526"/>
                    <a:ext cx="979444" cy="124372"/>
                  </a:xfrm>
                  <a:custGeom>
                    <a:avLst/>
                    <a:gdLst>
                      <a:gd name="connsiteX0" fmla="*/ 983575 w 979444"/>
                      <a:gd name="connsiteY0" fmla="*/ -987 h 124372"/>
                      <a:gd name="connsiteX1" fmla="*/ 26224 w 979444"/>
                      <a:gd name="connsiteY1" fmla="*/ -987 h 124372"/>
                      <a:gd name="connsiteX2" fmla="*/ 8547 w 979444"/>
                      <a:gd name="connsiteY2" fmla="*/ 13482 h 124372"/>
                      <a:gd name="connsiteX3" fmla="*/ 11817 w 979444"/>
                      <a:gd name="connsiteY3" fmla="*/ 78389 h 124372"/>
                      <a:gd name="connsiteX4" fmla="*/ 35645 w 979444"/>
                      <a:gd name="connsiteY4" fmla="*/ 123385 h 124372"/>
                      <a:gd name="connsiteX5" fmla="*/ 982461 w 979444"/>
                      <a:gd name="connsiteY5" fmla="*/ 123385 h 124372"/>
                      <a:gd name="connsiteX6" fmla="*/ 983655 w 979444"/>
                      <a:gd name="connsiteY6" fmla="*/ -987 h 124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9444" h="124372">
                        <a:moveTo>
                          <a:pt x="983575" y="-987"/>
                        </a:moveTo>
                        <a:lnTo>
                          <a:pt x="26224" y="-987"/>
                        </a:lnTo>
                        <a:cubicBezTo>
                          <a:pt x="21005" y="-987"/>
                          <a:pt x="12556" y="5307"/>
                          <a:pt x="8547" y="13482"/>
                        </a:cubicBezTo>
                        <a:cubicBezTo>
                          <a:pt x="1541" y="27768"/>
                          <a:pt x="3305" y="41497"/>
                          <a:pt x="11817" y="78389"/>
                        </a:cubicBezTo>
                        <a:cubicBezTo>
                          <a:pt x="15893" y="96058"/>
                          <a:pt x="18168" y="123385"/>
                          <a:pt x="35645" y="123385"/>
                        </a:cubicBezTo>
                        <a:lnTo>
                          <a:pt x="982461" y="123385"/>
                        </a:lnTo>
                        <a:lnTo>
                          <a:pt x="983655" y="-987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 w="6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C1C455EE-89B0-16D9-8CDD-753317BDFA1F}"/>
                      </a:ext>
                    </a:extLst>
                  </p:cNvPr>
                  <p:cNvSpPr/>
                  <p:nvPr/>
                </p:nvSpPr>
                <p:spPr>
                  <a:xfrm>
                    <a:off x="4182270" y="4198747"/>
                    <a:ext cx="994787" cy="88145"/>
                  </a:xfrm>
                  <a:custGeom>
                    <a:avLst/>
                    <a:gdLst>
                      <a:gd name="connsiteX0" fmla="*/ 3128 w 994787"/>
                      <a:gd name="connsiteY0" fmla="*/ 87129 h 88145"/>
                      <a:gd name="connsiteX1" fmla="*/ 966522 w 994787"/>
                      <a:gd name="connsiteY1" fmla="*/ 87129 h 88145"/>
                      <a:gd name="connsiteX2" fmla="*/ 987760 w 994787"/>
                      <a:gd name="connsiteY2" fmla="*/ 54659 h 88145"/>
                      <a:gd name="connsiteX3" fmla="*/ 997916 w 994787"/>
                      <a:gd name="connsiteY3" fmla="*/ -1016 h 88145"/>
                      <a:gd name="connsiteX4" fmla="*/ 966610 w 994787"/>
                      <a:gd name="connsiteY4" fmla="*/ 54659 h 88145"/>
                      <a:gd name="connsiteX5" fmla="*/ 3462 w 994787"/>
                      <a:gd name="connsiteY5" fmla="*/ 54659 h 88145"/>
                      <a:gd name="connsiteX6" fmla="*/ 3149 w 994787"/>
                      <a:gd name="connsiteY6" fmla="*/ 87129 h 88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4787" h="88145">
                        <a:moveTo>
                          <a:pt x="3128" y="87129"/>
                        </a:moveTo>
                        <a:lnTo>
                          <a:pt x="966522" y="87129"/>
                        </a:lnTo>
                        <a:cubicBezTo>
                          <a:pt x="980203" y="87129"/>
                          <a:pt x="984554" y="70409"/>
                          <a:pt x="987760" y="54659"/>
                        </a:cubicBezTo>
                        <a:cubicBezTo>
                          <a:pt x="991757" y="35105"/>
                          <a:pt x="996419" y="12834"/>
                          <a:pt x="997916" y="-1016"/>
                        </a:cubicBezTo>
                        <a:cubicBezTo>
                          <a:pt x="991696" y="20604"/>
                          <a:pt x="982382" y="51840"/>
                          <a:pt x="966610" y="54659"/>
                        </a:cubicBezTo>
                        <a:lnTo>
                          <a:pt x="3462" y="54659"/>
                        </a:lnTo>
                        <a:lnTo>
                          <a:pt x="3149" y="87129"/>
                        </a:lnTo>
                        <a:close/>
                      </a:path>
                    </a:pathLst>
                  </a:custGeom>
                  <a:solidFill>
                    <a:srgbClr val="333333"/>
                  </a:solidFill>
                  <a:ln w="6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78AB2EC9-8267-B1B5-E61C-3352EF6C003D}"/>
                      </a:ext>
                    </a:extLst>
                  </p:cNvPr>
                  <p:cNvSpPr/>
                  <p:nvPr/>
                </p:nvSpPr>
                <p:spPr>
                  <a:xfrm>
                    <a:off x="3193451" y="4198766"/>
                    <a:ext cx="989064" cy="88145"/>
                  </a:xfrm>
                  <a:custGeom>
                    <a:avLst/>
                    <a:gdLst>
                      <a:gd name="connsiteX0" fmla="*/ 993269 w 989064"/>
                      <a:gd name="connsiteY0" fmla="*/ 54659 h 88145"/>
                      <a:gd name="connsiteX1" fmla="*/ 35511 w 989064"/>
                      <a:gd name="connsiteY1" fmla="*/ 54659 h 88145"/>
                      <a:gd name="connsiteX2" fmla="*/ 4205 w 989064"/>
                      <a:gd name="connsiteY2" fmla="*/ -1016 h 88145"/>
                      <a:gd name="connsiteX3" fmla="*/ 14361 w 989064"/>
                      <a:gd name="connsiteY3" fmla="*/ 54659 h 88145"/>
                      <a:gd name="connsiteX4" fmla="*/ 35597 w 989064"/>
                      <a:gd name="connsiteY4" fmla="*/ 87129 h 88145"/>
                      <a:gd name="connsiteX5" fmla="*/ 992948 w 989064"/>
                      <a:gd name="connsiteY5" fmla="*/ 87129 h 88145"/>
                      <a:gd name="connsiteX6" fmla="*/ 993260 w 989064"/>
                      <a:gd name="connsiteY6" fmla="*/ 54659 h 88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89064" h="88145">
                        <a:moveTo>
                          <a:pt x="993269" y="54659"/>
                        </a:moveTo>
                        <a:lnTo>
                          <a:pt x="35511" y="54659"/>
                        </a:lnTo>
                        <a:cubicBezTo>
                          <a:pt x="19739" y="51840"/>
                          <a:pt x="10425" y="20604"/>
                          <a:pt x="4205" y="-1016"/>
                        </a:cubicBezTo>
                        <a:cubicBezTo>
                          <a:pt x="5702" y="12834"/>
                          <a:pt x="10364" y="35105"/>
                          <a:pt x="14361" y="54659"/>
                        </a:cubicBezTo>
                        <a:cubicBezTo>
                          <a:pt x="17567" y="70408"/>
                          <a:pt x="21917" y="87129"/>
                          <a:pt x="35597" y="87129"/>
                        </a:cubicBezTo>
                        <a:lnTo>
                          <a:pt x="992948" y="87129"/>
                        </a:lnTo>
                        <a:lnTo>
                          <a:pt x="993260" y="54659"/>
                        </a:lnTo>
                        <a:close/>
                      </a:path>
                    </a:pathLst>
                  </a:custGeom>
                  <a:solidFill>
                    <a:srgbClr val="1A1A1A"/>
                  </a:solidFill>
                  <a:ln w="69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965D5AB2-1828-1219-A689-C062891DF937}"/>
                    </a:ext>
                  </a:extLst>
                </p:cNvPr>
                <p:cNvSpPr/>
                <p:nvPr/>
              </p:nvSpPr>
              <p:spPr>
                <a:xfrm>
                  <a:off x="3897788" y="3583063"/>
                  <a:ext cx="574994" cy="421487"/>
                </a:xfrm>
                <a:custGeom>
                  <a:avLst/>
                  <a:gdLst>
                    <a:gd name="connsiteX0" fmla="*/ 6559 w 574994"/>
                    <a:gd name="connsiteY0" fmla="*/ 16 h 421487"/>
                    <a:gd name="connsiteX1" fmla="*/ -604 w 574994"/>
                    <a:gd name="connsiteY1" fmla="*/ 9789 h 421487"/>
                    <a:gd name="connsiteX2" fmla="*/ -604 w 574994"/>
                    <a:gd name="connsiteY2" fmla="*/ 417595 h 421487"/>
                    <a:gd name="connsiteX3" fmla="*/ 574390 w 574994"/>
                    <a:gd name="connsiteY3" fmla="*/ 421504 h 421487"/>
                    <a:gd name="connsiteX4" fmla="*/ 574390 w 574994"/>
                    <a:gd name="connsiteY4" fmla="*/ 9792 h 421487"/>
                    <a:gd name="connsiteX5" fmla="*/ 567227 w 574994"/>
                    <a:gd name="connsiteY5" fmla="*/ 18 h 421487"/>
                    <a:gd name="connsiteX6" fmla="*/ 6557 w 574994"/>
                    <a:gd name="connsiteY6" fmla="*/ 18 h 421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994" h="421487">
                      <a:moveTo>
                        <a:pt x="6559" y="16"/>
                      </a:moveTo>
                      <a:cubicBezTo>
                        <a:pt x="2590" y="16"/>
                        <a:pt x="-604" y="4375"/>
                        <a:pt x="-604" y="9789"/>
                      </a:cubicBezTo>
                      <a:lnTo>
                        <a:pt x="-604" y="417595"/>
                      </a:lnTo>
                      <a:lnTo>
                        <a:pt x="574390" y="421504"/>
                      </a:lnTo>
                      <a:lnTo>
                        <a:pt x="574390" y="9792"/>
                      </a:lnTo>
                      <a:cubicBezTo>
                        <a:pt x="574390" y="4378"/>
                        <a:pt x="571197" y="18"/>
                        <a:pt x="567227" y="18"/>
                      </a:cubicBezTo>
                      <a:lnTo>
                        <a:pt x="6557" y="18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EEB95858-3AE5-FC47-A77A-2312895B515B}"/>
                    </a:ext>
                  </a:extLst>
                </p:cNvPr>
                <p:cNvSpPr/>
                <p:nvPr/>
              </p:nvSpPr>
              <p:spPr>
                <a:xfrm>
                  <a:off x="3897789" y="3793794"/>
                  <a:ext cx="574996" cy="493117"/>
                </a:xfrm>
                <a:custGeom>
                  <a:avLst/>
                  <a:gdLst>
                    <a:gd name="connsiteX0" fmla="*/ 574390 w 574996"/>
                    <a:gd name="connsiteY0" fmla="*/ 6736 h 493117"/>
                    <a:gd name="connsiteX1" fmla="*/ -604 w 574996"/>
                    <a:gd name="connsiteY1" fmla="*/ 1 h 493117"/>
                    <a:gd name="connsiteX2" fmla="*/ -604 w 574996"/>
                    <a:gd name="connsiteY2" fmla="*/ 476283 h 493117"/>
                    <a:gd name="connsiteX3" fmla="*/ 6559 w 574996"/>
                    <a:gd name="connsiteY3" fmla="*/ 493119 h 493117"/>
                    <a:gd name="connsiteX4" fmla="*/ 567229 w 574996"/>
                    <a:gd name="connsiteY4" fmla="*/ 493119 h 493117"/>
                    <a:gd name="connsiteX5" fmla="*/ 574393 w 574996"/>
                    <a:gd name="connsiteY5" fmla="*/ 476283 h 493117"/>
                    <a:gd name="connsiteX6" fmla="*/ 574393 w 574996"/>
                    <a:gd name="connsiteY6" fmla="*/ 6736 h 493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996" h="493117">
                      <a:moveTo>
                        <a:pt x="574390" y="6736"/>
                      </a:moveTo>
                      <a:lnTo>
                        <a:pt x="-604" y="1"/>
                      </a:lnTo>
                      <a:lnTo>
                        <a:pt x="-604" y="476283"/>
                      </a:lnTo>
                      <a:cubicBezTo>
                        <a:pt x="-604" y="485611"/>
                        <a:pt x="2590" y="493119"/>
                        <a:pt x="6559" y="493119"/>
                      </a:cubicBezTo>
                      <a:lnTo>
                        <a:pt x="567229" y="493119"/>
                      </a:lnTo>
                      <a:cubicBezTo>
                        <a:pt x="571199" y="493119"/>
                        <a:pt x="574393" y="485611"/>
                        <a:pt x="574393" y="476283"/>
                      </a:cubicBezTo>
                      <a:lnTo>
                        <a:pt x="574393" y="673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914196A-BD5E-D008-93B7-199B12BB2A79}"/>
                    </a:ext>
                  </a:extLst>
                </p:cNvPr>
                <p:cNvSpPr/>
                <p:nvPr/>
              </p:nvSpPr>
              <p:spPr>
                <a:xfrm>
                  <a:off x="3897787" y="4152679"/>
                  <a:ext cx="574996" cy="125065"/>
                </a:xfrm>
                <a:custGeom>
                  <a:avLst/>
                  <a:gdLst>
                    <a:gd name="connsiteX0" fmla="*/ 574390 w 574996"/>
                    <a:gd name="connsiteY0" fmla="*/ 123348 h 125065"/>
                    <a:gd name="connsiteX1" fmla="*/ -604 w 574996"/>
                    <a:gd name="connsiteY1" fmla="*/ 125056 h 125065"/>
                    <a:gd name="connsiteX2" fmla="*/ -604 w 574996"/>
                    <a:gd name="connsiteY2" fmla="*/ 4260 h 125065"/>
                    <a:gd name="connsiteX3" fmla="*/ 6559 w 574996"/>
                    <a:gd name="connsiteY3" fmla="*/ -10 h 125065"/>
                    <a:gd name="connsiteX4" fmla="*/ 567229 w 574996"/>
                    <a:gd name="connsiteY4" fmla="*/ -10 h 125065"/>
                    <a:gd name="connsiteX5" fmla="*/ 574393 w 574996"/>
                    <a:gd name="connsiteY5" fmla="*/ 4260 h 125065"/>
                    <a:gd name="connsiteX6" fmla="*/ 574393 w 574996"/>
                    <a:gd name="connsiteY6" fmla="*/ 123347 h 12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996" h="125065">
                      <a:moveTo>
                        <a:pt x="574390" y="123348"/>
                      </a:moveTo>
                      <a:lnTo>
                        <a:pt x="-604" y="125056"/>
                      </a:lnTo>
                      <a:lnTo>
                        <a:pt x="-604" y="4260"/>
                      </a:lnTo>
                      <a:cubicBezTo>
                        <a:pt x="-604" y="1894"/>
                        <a:pt x="2590" y="-10"/>
                        <a:pt x="6559" y="-10"/>
                      </a:cubicBezTo>
                      <a:lnTo>
                        <a:pt x="567229" y="-10"/>
                      </a:lnTo>
                      <a:cubicBezTo>
                        <a:pt x="571199" y="-10"/>
                        <a:pt x="574393" y="1894"/>
                        <a:pt x="574393" y="4260"/>
                      </a:cubicBezTo>
                      <a:lnTo>
                        <a:pt x="574393" y="123347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7A73623-F075-8628-85D9-A3F018ABC494}"/>
                  </a:ext>
                </a:extLst>
              </p:cNvPr>
              <p:cNvSpPr/>
              <p:nvPr/>
            </p:nvSpPr>
            <p:spPr>
              <a:xfrm>
                <a:off x="2281425" y="1410074"/>
                <a:ext cx="3807712" cy="2142702"/>
              </a:xfrm>
              <a:custGeom>
                <a:avLst/>
                <a:gdLst>
                  <a:gd name="connsiteX0" fmla="*/ 55391 w 3807712"/>
                  <a:gd name="connsiteY0" fmla="*/ 89 h 2142702"/>
                  <a:gd name="connsiteX1" fmla="*/ 3751191 w 3807712"/>
                  <a:gd name="connsiteY1" fmla="*/ 89 h 2142702"/>
                  <a:gd name="connsiteX2" fmla="*/ 3807147 w 3807712"/>
                  <a:gd name="connsiteY2" fmla="*/ 51007 h 2142702"/>
                  <a:gd name="connsiteX3" fmla="*/ 3807147 w 3807712"/>
                  <a:gd name="connsiteY3" fmla="*/ 2091873 h 2142702"/>
                  <a:gd name="connsiteX4" fmla="*/ 3751191 w 3807712"/>
                  <a:gd name="connsiteY4" fmla="*/ 2142792 h 2142702"/>
                  <a:gd name="connsiteX5" fmla="*/ 55391 w 3807712"/>
                  <a:gd name="connsiteY5" fmla="*/ 2142792 h 2142702"/>
                  <a:gd name="connsiteX6" fmla="*/ -565 w 3807712"/>
                  <a:gd name="connsiteY6" fmla="*/ 2091873 h 2142702"/>
                  <a:gd name="connsiteX7" fmla="*/ -565 w 3807712"/>
                  <a:gd name="connsiteY7" fmla="*/ 51007 h 2142702"/>
                  <a:gd name="connsiteX8" fmla="*/ 55391 w 3807712"/>
                  <a:gd name="connsiteY8" fmla="*/ 89 h 214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7712" h="2142702">
                    <a:moveTo>
                      <a:pt x="55391" y="89"/>
                    </a:moveTo>
                    <a:lnTo>
                      <a:pt x="3751191" y="89"/>
                    </a:lnTo>
                    <a:cubicBezTo>
                      <a:pt x="3782191" y="89"/>
                      <a:pt x="3807147" y="22798"/>
                      <a:pt x="3807147" y="51007"/>
                    </a:cubicBezTo>
                    <a:lnTo>
                      <a:pt x="3807147" y="2091873"/>
                    </a:lnTo>
                    <a:cubicBezTo>
                      <a:pt x="3807147" y="2120082"/>
                      <a:pt x="3782191" y="2142792"/>
                      <a:pt x="3751191" y="2142792"/>
                    </a:cubicBezTo>
                    <a:lnTo>
                      <a:pt x="55391" y="2142792"/>
                    </a:lnTo>
                    <a:cubicBezTo>
                      <a:pt x="24391" y="2142792"/>
                      <a:pt x="-565" y="2120082"/>
                      <a:pt x="-565" y="2091873"/>
                    </a:cubicBezTo>
                    <a:lnTo>
                      <a:pt x="-565" y="51007"/>
                    </a:lnTo>
                    <a:cubicBezTo>
                      <a:pt x="-565" y="22798"/>
                      <a:pt x="24392" y="89"/>
                      <a:pt x="55391" y="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50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B5353CC-C4D4-B72E-3FDF-EDFFFAF6C0DE}"/>
                  </a:ext>
                </a:extLst>
              </p:cNvPr>
              <p:cNvSpPr/>
              <p:nvPr/>
            </p:nvSpPr>
            <p:spPr>
              <a:xfrm>
                <a:off x="2413663" y="1543255"/>
                <a:ext cx="3543133" cy="1876440"/>
              </a:xfrm>
              <a:custGeom>
                <a:avLst/>
                <a:gdLst>
                  <a:gd name="connsiteX0" fmla="*/ 33813 w 3543133"/>
                  <a:gd name="connsiteY0" fmla="*/ 89 h 1876440"/>
                  <a:gd name="connsiteX1" fmla="*/ 3508190 w 3543133"/>
                  <a:gd name="connsiteY1" fmla="*/ 89 h 1876440"/>
                  <a:gd name="connsiteX2" fmla="*/ 3542568 w 3543133"/>
                  <a:gd name="connsiteY2" fmla="*/ 32456 h 1876440"/>
                  <a:gd name="connsiteX3" fmla="*/ 3542568 w 3543133"/>
                  <a:gd name="connsiteY3" fmla="*/ 1844162 h 1876440"/>
                  <a:gd name="connsiteX4" fmla="*/ 3508190 w 3543133"/>
                  <a:gd name="connsiteY4" fmla="*/ 1876529 h 1876440"/>
                  <a:gd name="connsiteX5" fmla="*/ 33813 w 3543133"/>
                  <a:gd name="connsiteY5" fmla="*/ 1876529 h 1876440"/>
                  <a:gd name="connsiteX6" fmla="*/ -565 w 3543133"/>
                  <a:gd name="connsiteY6" fmla="*/ 1844162 h 1876440"/>
                  <a:gd name="connsiteX7" fmla="*/ -565 w 3543133"/>
                  <a:gd name="connsiteY7" fmla="*/ 32456 h 1876440"/>
                  <a:gd name="connsiteX8" fmla="*/ 33813 w 3543133"/>
                  <a:gd name="connsiteY8" fmla="*/ 89 h 187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43133" h="1876440">
                    <a:moveTo>
                      <a:pt x="33813" y="89"/>
                    </a:moveTo>
                    <a:lnTo>
                      <a:pt x="3508190" y="89"/>
                    </a:lnTo>
                    <a:cubicBezTo>
                      <a:pt x="3527236" y="89"/>
                      <a:pt x="3542568" y="14524"/>
                      <a:pt x="3542568" y="32456"/>
                    </a:cubicBezTo>
                    <a:lnTo>
                      <a:pt x="3542568" y="1844162"/>
                    </a:lnTo>
                    <a:cubicBezTo>
                      <a:pt x="3542568" y="1862094"/>
                      <a:pt x="3527236" y="1876529"/>
                      <a:pt x="3508190" y="1876529"/>
                    </a:cubicBezTo>
                    <a:lnTo>
                      <a:pt x="33813" y="1876529"/>
                    </a:lnTo>
                    <a:cubicBezTo>
                      <a:pt x="14768" y="1876529"/>
                      <a:pt x="-565" y="1862094"/>
                      <a:pt x="-565" y="1844162"/>
                    </a:cubicBezTo>
                    <a:lnTo>
                      <a:pt x="-565" y="32456"/>
                    </a:lnTo>
                    <a:cubicBezTo>
                      <a:pt x="-565" y="14524"/>
                      <a:pt x="14767" y="89"/>
                      <a:pt x="33813" y="8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50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" name="图形 2">
                <a:extLst>
                  <a:ext uri="{FF2B5EF4-FFF2-40B4-BE49-F238E27FC236}">
                    <a16:creationId xmlns:a16="http://schemas.microsoft.com/office/drawing/2014/main" id="{8031885A-0BCA-F4E6-88C5-3B4FFCCE6F4F}"/>
                  </a:ext>
                </a:extLst>
              </p:cNvPr>
              <p:cNvGrpSpPr/>
              <p:nvPr/>
            </p:nvGrpSpPr>
            <p:grpSpPr>
              <a:xfrm>
                <a:off x="4148737" y="1447263"/>
                <a:ext cx="73180" cy="73138"/>
                <a:chOff x="4148737" y="1447263"/>
                <a:chExt cx="73180" cy="73138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B033A14-924E-4667-978B-A351AFB55B77}"/>
                    </a:ext>
                  </a:extLst>
                </p:cNvPr>
                <p:cNvSpPr/>
                <p:nvPr/>
              </p:nvSpPr>
              <p:spPr>
                <a:xfrm>
                  <a:off x="4148737" y="1447263"/>
                  <a:ext cx="73180" cy="73138"/>
                </a:xfrm>
                <a:custGeom>
                  <a:avLst/>
                  <a:gdLst>
                    <a:gd name="connsiteX0" fmla="*/ 71006 w 73180"/>
                    <a:gd name="connsiteY0" fmla="*/ 35802 h 73138"/>
                    <a:gd name="connsiteX1" fmla="*/ 34415 w 73180"/>
                    <a:gd name="connsiteY1" fmla="*/ 72371 h 73138"/>
                    <a:gd name="connsiteX2" fmla="*/ -2175 w 73180"/>
                    <a:gd name="connsiteY2" fmla="*/ 35802 h 73138"/>
                    <a:gd name="connsiteX3" fmla="*/ 34415 w 73180"/>
                    <a:gd name="connsiteY3" fmla="*/ -767 h 73138"/>
                    <a:gd name="connsiteX4" fmla="*/ 71006 w 73180"/>
                    <a:gd name="connsiteY4" fmla="*/ 35802 h 73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180" h="73138">
                      <a:moveTo>
                        <a:pt x="71006" y="35802"/>
                      </a:moveTo>
                      <a:cubicBezTo>
                        <a:pt x="71006" y="55999"/>
                        <a:pt x="54624" y="72371"/>
                        <a:pt x="34415" y="72371"/>
                      </a:cubicBezTo>
                      <a:cubicBezTo>
                        <a:pt x="14207" y="72371"/>
                        <a:pt x="-2175" y="55998"/>
                        <a:pt x="-2175" y="35802"/>
                      </a:cubicBezTo>
                      <a:cubicBezTo>
                        <a:pt x="-2175" y="15605"/>
                        <a:pt x="14207" y="-767"/>
                        <a:pt x="34415" y="-767"/>
                      </a:cubicBezTo>
                      <a:cubicBezTo>
                        <a:pt x="54624" y="-767"/>
                        <a:pt x="71006" y="15605"/>
                        <a:pt x="71006" y="35802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 w="10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" name="图形 2">
                  <a:extLst>
                    <a:ext uri="{FF2B5EF4-FFF2-40B4-BE49-F238E27FC236}">
                      <a16:creationId xmlns:a16="http://schemas.microsoft.com/office/drawing/2014/main" id="{3495497D-A896-3C24-3F51-8D1CB7C39210}"/>
                    </a:ext>
                  </a:extLst>
                </p:cNvPr>
                <p:cNvGrpSpPr/>
                <p:nvPr/>
              </p:nvGrpSpPr>
              <p:grpSpPr>
                <a:xfrm>
                  <a:off x="4153473" y="1452035"/>
                  <a:ext cx="63680" cy="63643"/>
                  <a:chOff x="4153473" y="1452035"/>
                  <a:chExt cx="63680" cy="63643"/>
                </a:xfrm>
              </p:grpSpPr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6E33AC3B-B6BF-8512-09E5-990D66B26A6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153473" y="1452035"/>
                    <a:ext cx="63680" cy="63643"/>
                  </a:xfrm>
                  <a:custGeom>
                    <a:avLst/>
                    <a:gdLst>
                      <a:gd name="connsiteX0" fmla="*/ 63798 w 63680"/>
                      <a:gd name="connsiteY0" fmla="*/ 31742 h 63643"/>
                      <a:gd name="connsiteX1" fmla="*/ 31958 w 63680"/>
                      <a:gd name="connsiteY1" fmla="*/ 63564 h 63643"/>
                      <a:gd name="connsiteX2" fmla="*/ 117 w 63680"/>
                      <a:gd name="connsiteY2" fmla="*/ 31742 h 63643"/>
                      <a:gd name="connsiteX3" fmla="*/ 117 w 63680"/>
                      <a:gd name="connsiteY3" fmla="*/ 31742 h 63643"/>
                      <a:gd name="connsiteX4" fmla="*/ 31958 w 63680"/>
                      <a:gd name="connsiteY4" fmla="*/ -80 h 63643"/>
                      <a:gd name="connsiteX5" fmla="*/ 31958 w 63680"/>
                      <a:gd name="connsiteY5" fmla="*/ -80 h 63643"/>
                      <a:gd name="connsiteX6" fmla="*/ 63798 w 63680"/>
                      <a:gd name="connsiteY6" fmla="*/ 31742 h 63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680" h="63643">
                        <a:moveTo>
                          <a:pt x="63798" y="31742"/>
                        </a:moveTo>
                        <a:cubicBezTo>
                          <a:pt x="63798" y="49317"/>
                          <a:pt x="49543" y="63564"/>
                          <a:pt x="31958" y="63564"/>
                        </a:cubicBezTo>
                        <a:cubicBezTo>
                          <a:pt x="14373" y="63564"/>
                          <a:pt x="118" y="49317"/>
                          <a:pt x="117" y="31742"/>
                        </a:cubicBezTo>
                        <a:cubicBezTo>
                          <a:pt x="117" y="31742"/>
                          <a:pt x="117" y="31742"/>
                          <a:pt x="117" y="31742"/>
                        </a:cubicBezTo>
                        <a:cubicBezTo>
                          <a:pt x="117" y="14167"/>
                          <a:pt x="14373" y="-80"/>
                          <a:pt x="31958" y="-80"/>
                        </a:cubicBezTo>
                        <a:cubicBezTo>
                          <a:pt x="31958" y="-80"/>
                          <a:pt x="31958" y="-80"/>
                          <a:pt x="31958" y="-80"/>
                        </a:cubicBezTo>
                        <a:cubicBezTo>
                          <a:pt x="49543" y="-80"/>
                          <a:pt x="63798" y="14167"/>
                          <a:pt x="63798" y="31742"/>
                        </a:cubicBezTo>
                        <a:close/>
                      </a:path>
                    </a:pathLst>
                  </a:custGeom>
                  <a:solidFill>
                    <a:srgbClr val="808080"/>
                  </a:solidFill>
                  <a:ln w="34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EE9629E7-21CB-2D74-DE6B-194D3DAC803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157275" y="1455822"/>
                    <a:ext cx="56102" cy="56069"/>
                  </a:xfrm>
                  <a:custGeom>
                    <a:avLst/>
                    <a:gdLst>
                      <a:gd name="connsiteX0" fmla="*/ 56219 w 56102"/>
                      <a:gd name="connsiteY0" fmla="*/ 27955 h 56069"/>
                      <a:gd name="connsiteX1" fmla="*/ 28168 w 56102"/>
                      <a:gd name="connsiteY1" fmla="*/ 55990 h 56069"/>
                      <a:gd name="connsiteX2" fmla="*/ 117 w 56102"/>
                      <a:gd name="connsiteY2" fmla="*/ 27955 h 56069"/>
                      <a:gd name="connsiteX3" fmla="*/ 28168 w 56102"/>
                      <a:gd name="connsiteY3" fmla="*/ -80 h 56069"/>
                      <a:gd name="connsiteX4" fmla="*/ 56219 w 56102"/>
                      <a:gd name="connsiteY4" fmla="*/ 27955 h 56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102" h="56069">
                        <a:moveTo>
                          <a:pt x="56219" y="27955"/>
                        </a:moveTo>
                        <a:cubicBezTo>
                          <a:pt x="56219" y="43438"/>
                          <a:pt x="43661" y="55990"/>
                          <a:pt x="28168" y="55990"/>
                        </a:cubicBezTo>
                        <a:cubicBezTo>
                          <a:pt x="12676" y="55990"/>
                          <a:pt x="117" y="43438"/>
                          <a:pt x="117" y="27955"/>
                        </a:cubicBezTo>
                        <a:cubicBezTo>
                          <a:pt x="117" y="12472"/>
                          <a:pt x="12676" y="-80"/>
                          <a:pt x="28168" y="-80"/>
                        </a:cubicBezTo>
                        <a:cubicBezTo>
                          <a:pt x="43661" y="-80"/>
                          <a:pt x="56219" y="12472"/>
                          <a:pt x="56219" y="27955"/>
                        </a:cubicBezTo>
                        <a:close/>
                      </a:path>
                    </a:pathLst>
                  </a:custGeom>
                  <a:solidFill>
                    <a:srgbClr val="1A1A1A"/>
                  </a:solidFill>
                  <a:ln w="34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2A05F2CD-52A3-1022-E9D6-13337569FA9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160797" y="1459368"/>
                    <a:ext cx="49004" cy="48976"/>
                  </a:xfrm>
                  <a:custGeom>
                    <a:avLst/>
                    <a:gdLst>
                      <a:gd name="connsiteX0" fmla="*/ 49122 w 49004"/>
                      <a:gd name="connsiteY0" fmla="*/ 24408 h 48976"/>
                      <a:gd name="connsiteX1" fmla="*/ 24619 w 49004"/>
                      <a:gd name="connsiteY1" fmla="*/ 48896 h 48976"/>
                      <a:gd name="connsiteX2" fmla="*/ 117 w 49004"/>
                      <a:gd name="connsiteY2" fmla="*/ 24408 h 48976"/>
                      <a:gd name="connsiteX3" fmla="*/ 24619 w 49004"/>
                      <a:gd name="connsiteY3" fmla="*/ -80 h 48976"/>
                      <a:gd name="connsiteX4" fmla="*/ 49122 w 49004"/>
                      <a:gd name="connsiteY4" fmla="*/ 24408 h 48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04" h="48976">
                        <a:moveTo>
                          <a:pt x="49122" y="24408"/>
                        </a:moveTo>
                        <a:cubicBezTo>
                          <a:pt x="49122" y="37932"/>
                          <a:pt x="38152" y="48896"/>
                          <a:pt x="24619" y="48896"/>
                        </a:cubicBezTo>
                        <a:cubicBezTo>
                          <a:pt x="11087" y="48896"/>
                          <a:pt x="117" y="37932"/>
                          <a:pt x="117" y="24408"/>
                        </a:cubicBezTo>
                        <a:cubicBezTo>
                          <a:pt x="117" y="10884"/>
                          <a:pt x="11087" y="-80"/>
                          <a:pt x="24619" y="-80"/>
                        </a:cubicBezTo>
                        <a:cubicBezTo>
                          <a:pt x="38152" y="-80"/>
                          <a:pt x="49122" y="10884"/>
                          <a:pt x="49122" y="2440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4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FED808D7-9060-FAC6-BFD4-5CD19B5A241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160814" y="1459354"/>
                    <a:ext cx="42211" cy="48403"/>
                  </a:xfrm>
                  <a:custGeom>
                    <a:avLst/>
                    <a:gdLst>
                      <a:gd name="connsiteX0" fmla="*/ 23023 w 42211"/>
                      <a:gd name="connsiteY0" fmla="*/ -80 h 48403"/>
                      <a:gd name="connsiteX1" fmla="*/ 37164 w 42211"/>
                      <a:gd name="connsiteY1" fmla="*/ 21487 h 48403"/>
                      <a:gd name="connsiteX2" fmla="*/ 13623 w 42211"/>
                      <a:gd name="connsiteY2" fmla="*/ 45021 h 48403"/>
                      <a:gd name="connsiteX3" fmla="*/ 116 w 42211"/>
                      <a:gd name="connsiteY3" fmla="*/ 40753 h 48403"/>
                      <a:gd name="connsiteX4" fmla="*/ 17826 w 42211"/>
                      <a:gd name="connsiteY4" fmla="*/ 48323 h 48403"/>
                      <a:gd name="connsiteX5" fmla="*/ 42327 w 42211"/>
                      <a:gd name="connsiteY5" fmla="*/ 23836 h 48403"/>
                      <a:gd name="connsiteX6" fmla="*/ 23006 w 42211"/>
                      <a:gd name="connsiteY6" fmla="*/ -65 h 4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211" h="48403">
                        <a:moveTo>
                          <a:pt x="23023" y="-80"/>
                        </a:moveTo>
                        <a:cubicBezTo>
                          <a:pt x="31609" y="3658"/>
                          <a:pt x="37162" y="12127"/>
                          <a:pt x="37164" y="21487"/>
                        </a:cubicBezTo>
                        <a:cubicBezTo>
                          <a:pt x="37166" y="34482"/>
                          <a:pt x="26626" y="45019"/>
                          <a:pt x="13623" y="45021"/>
                        </a:cubicBezTo>
                        <a:cubicBezTo>
                          <a:pt x="8789" y="45018"/>
                          <a:pt x="4073" y="43528"/>
                          <a:pt x="116" y="40753"/>
                        </a:cubicBezTo>
                        <a:cubicBezTo>
                          <a:pt x="4738" y="45587"/>
                          <a:pt x="11136" y="48322"/>
                          <a:pt x="17826" y="48323"/>
                        </a:cubicBezTo>
                        <a:cubicBezTo>
                          <a:pt x="31358" y="48323"/>
                          <a:pt x="42327" y="37359"/>
                          <a:pt x="42327" y="23836"/>
                        </a:cubicBezTo>
                        <a:cubicBezTo>
                          <a:pt x="42311" y="12319"/>
                          <a:pt x="34269" y="2370"/>
                          <a:pt x="23006" y="-65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34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587CC3A8-EF11-B7C8-91A8-6BB15CA6C86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174026" y="1468032"/>
                    <a:ext cx="27806" cy="31884"/>
                  </a:xfrm>
                  <a:custGeom>
                    <a:avLst/>
                    <a:gdLst>
                      <a:gd name="connsiteX0" fmla="*/ 12835 w 27806"/>
                      <a:gd name="connsiteY0" fmla="*/ 31805 h 31884"/>
                      <a:gd name="connsiteX1" fmla="*/ 3520 w 27806"/>
                      <a:gd name="connsiteY1" fmla="*/ 17598 h 31884"/>
                      <a:gd name="connsiteX2" fmla="*/ 19027 w 27806"/>
                      <a:gd name="connsiteY2" fmla="*/ 2095 h 31884"/>
                      <a:gd name="connsiteX3" fmla="*/ 27925 w 27806"/>
                      <a:gd name="connsiteY3" fmla="*/ 4907 h 31884"/>
                      <a:gd name="connsiteX4" fmla="*/ 16258 w 27806"/>
                      <a:gd name="connsiteY4" fmla="*/ -80 h 31884"/>
                      <a:gd name="connsiteX5" fmla="*/ 118 w 27806"/>
                      <a:gd name="connsiteY5" fmla="*/ 16051 h 31884"/>
                      <a:gd name="connsiteX6" fmla="*/ 12835 w 27806"/>
                      <a:gd name="connsiteY6" fmla="*/ 31805 h 31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806" h="31884">
                        <a:moveTo>
                          <a:pt x="12835" y="31805"/>
                        </a:moveTo>
                        <a:cubicBezTo>
                          <a:pt x="7179" y="29342"/>
                          <a:pt x="3522" y="23764"/>
                          <a:pt x="3520" y="17598"/>
                        </a:cubicBezTo>
                        <a:cubicBezTo>
                          <a:pt x="3519" y="9037"/>
                          <a:pt x="10462" y="2096"/>
                          <a:pt x="19027" y="2095"/>
                        </a:cubicBezTo>
                        <a:cubicBezTo>
                          <a:pt x="22212" y="2097"/>
                          <a:pt x="25318" y="3079"/>
                          <a:pt x="27925" y="4907"/>
                        </a:cubicBezTo>
                        <a:cubicBezTo>
                          <a:pt x="24881" y="1722"/>
                          <a:pt x="20666" y="-79"/>
                          <a:pt x="16258" y="-80"/>
                        </a:cubicBezTo>
                        <a:cubicBezTo>
                          <a:pt x="7345" y="-80"/>
                          <a:pt x="119" y="7142"/>
                          <a:pt x="118" y="16051"/>
                        </a:cubicBezTo>
                        <a:cubicBezTo>
                          <a:pt x="123" y="23637"/>
                          <a:pt x="5417" y="30195"/>
                          <a:pt x="12835" y="31805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34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03D64EE-0945-8229-3E63-4A1054096A1C}"/>
                  </a:ext>
                </a:extLst>
              </p:cNvPr>
              <p:cNvSpPr/>
              <p:nvPr/>
            </p:nvSpPr>
            <p:spPr>
              <a:xfrm>
                <a:off x="4756825" y="1432801"/>
                <a:ext cx="1306731" cy="2097242"/>
              </a:xfrm>
              <a:custGeom>
                <a:avLst/>
                <a:gdLst>
                  <a:gd name="connsiteX0" fmla="*/ 136221 w 1306731"/>
                  <a:gd name="connsiteY0" fmla="*/ 97 h 2097242"/>
                  <a:gd name="connsiteX1" fmla="*/ -638 w 1306731"/>
                  <a:gd name="connsiteY1" fmla="*/ 87597 h 2097242"/>
                  <a:gd name="connsiteX2" fmla="*/ 1164835 w 1306731"/>
                  <a:gd name="connsiteY2" fmla="*/ 87597 h 2097242"/>
                  <a:gd name="connsiteX3" fmla="*/ 1224079 w 1306731"/>
                  <a:gd name="connsiteY3" fmla="*/ 140058 h 2097242"/>
                  <a:gd name="connsiteX4" fmla="*/ 1224079 w 1306731"/>
                  <a:gd name="connsiteY4" fmla="*/ 1955343 h 2097242"/>
                  <a:gd name="connsiteX5" fmla="*/ 1164835 w 1306731"/>
                  <a:gd name="connsiteY5" fmla="*/ 2007804 h 2097242"/>
                  <a:gd name="connsiteX6" fmla="*/ 66899 w 1306731"/>
                  <a:gd name="connsiteY6" fmla="*/ 2007804 h 2097242"/>
                  <a:gd name="connsiteX7" fmla="*/ 23178 w 1306731"/>
                  <a:gd name="connsiteY7" fmla="*/ 2097331 h 2097242"/>
                  <a:gd name="connsiteX8" fmla="*/ 1275808 w 1306731"/>
                  <a:gd name="connsiteY8" fmla="*/ 2097331 h 2097242"/>
                  <a:gd name="connsiteX9" fmla="*/ 1306093 w 1306731"/>
                  <a:gd name="connsiteY9" fmla="*/ 2069143 h 2097242"/>
                  <a:gd name="connsiteX10" fmla="*/ 1306093 w 1306731"/>
                  <a:gd name="connsiteY10" fmla="*/ 28276 h 2097242"/>
                  <a:gd name="connsiteX11" fmla="*/ 1275808 w 1306731"/>
                  <a:gd name="connsiteY11" fmla="*/ 89 h 20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6731" h="2097242">
                    <a:moveTo>
                      <a:pt x="136221" y="97"/>
                    </a:moveTo>
                    <a:lnTo>
                      <a:pt x="-638" y="87597"/>
                    </a:lnTo>
                    <a:lnTo>
                      <a:pt x="1164835" y="87597"/>
                    </a:lnTo>
                    <a:cubicBezTo>
                      <a:pt x="1197214" y="87597"/>
                      <a:pt x="1224079" y="111388"/>
                      <a:pt x="1224079" y="140058"/>
                    </a:cubicBezTo>
                    <a:lnTo>
                      <a:pt x="1224079" y="1955343"/>
                    </a:lnTo>
                    <a:cubicBezTo>
                      <a:pt x="1224079" y="1984015"/>
                      <a:pt x="1197210" y="2008142"/>
                      <a:pt x="1164835" y="2007804"/>
                    </a:cubicBezTo>
                    <a:lnTo>
                      <a:pt x="66899" y="2007804"/>
                    </a:lnTo>
                    <a:lnTo>
                      <a:pt x="23178" y="2097331"/>
                    </a:lnTo>
                    <a:lnTo>
                      <a:pt x="1275808" y="2097331"/>
                    </a:lnTo>
                    <a:cubicBezTo>
                      <a:pt x="1292647" y="2097331"/>
                      <a:pt x="1306093" y="2085479"/>
                      <a:pt x="1306093" y="2069143"/>
                    </a:cubicBezTo>
                    <a:lnTo>
                      <a:pt x="1306093" y="28276"/>
                    </a:lnTo>
                    <a:cubicBezTo>
                      <a:pt x="1306093" y="11940"/>
                      <a:pt x="1292647" y="89"/>
                      <a:pt x="1275808" y="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99999"/>
                  </a:gs>
                  <a:gs pos="50000">
                    <a:srgbClr val="737373"/>
                  </a:gs>
                  <a:gs pos="100000">
                    <a:srgbClr val="4D4D4D"/>
                  </a:gs>
                </a:gsLst>
                <a:lin ang="16275864" scaled="1"/>
              </a:gradFill>
              <a:ln w="50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2">
              <a:extLst>
                <a:ext uri="{FF2B5EF4-FFF2-40B4-BE49-F238E27FC236}">
                  <a16:creationId xmlns:a16="http://schemas.microsoft.com/office/drawing/2014/main" id="{11C82D2B-E5D7-46A2-4A16-184626FF4F01}"/>
                </a:ext>
              </a:extLst>
            </p:cNvPr>
            <p:cNvGrpSpPr/>
            <p:nvPr/>
          </p:nvGrpSpPr>
          <p:grpSpPr>
            <a:xfrm>
              <a:off x="1214918" y="3005008"/>
              <a:ext cx="2301597" cy="1458970"/>
              <a:chOff x="1214918" y="3005008"/>
              <a:chExt cx="2301597" cy="1458970"/>
            </a:xfrm>
          </p:grpSpPr>
          <p:grpSp>
            <p:nvGrpSpPr>
              <p:cNvPr id="29" name="图形 2">
                <a:extLst>
                  <a:ext uri="{FF2B5EF4-FFF2-40B4-BE49-F238E27FC236}">
                    <a16:creationId xmlns:a16="http://schemas.microsoft.com/office/drawing/2014/main" id="{94E46E11-FB31-21EB-71C7-65DB31D19C09}"/>
                  </a:ext>
                </a:extLst>
              </p:cNvPr>
              <p:cNvGrpSpPr/>
              <p:nvPr/>
            </p:nvGrpSpPr>
            <p:grpSpPr>
              <a:xfrm>
                <a:off x="1316990" y="3005008"/>
                <a:ext cx="2097561" cy="1332285"/>
                <a:chOff x="1316990" y="3005008"/>
                <a:chExt cx="2097561" cy="133228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B0B9633-6A0C-00EF-2C06-5F538009E2F0}"/>
                    </a:ext>
                  </a:extLst>
                </p:cNvPr>
                <p:cNvSpPr/>
                <p:nvPr/>
              </p:nvSpPr>
              <p:spPr>
                <a:xfrm>
                  <a:off x="1316990" y="3005008"/>
                  <a:ext cx="2097561" cy="1332285"/>
                </a:xfrm>
                <a:custGeom>
                  <a:avLst/>
                  <a:gdLst>
                    <a:gd name="connsiteX0" fmla="*/ 29637 w 2097561"/>
                    <a:gd name="connsiteY0" fmla="*/ 323 h 1332285"/>
                    <a:gd name="connsiteX1" fmla="*/ 2065548 w 2097561"/>
                    <a:gd name="connsiteY1" fmla="*/ 323 h 1332285"/>
                    <a:gd name="connsiteX2" fmla="*/ 2096373 w 2097561"/>
                    <a:gd name="connsiteY2" fmla="*/ 31982 h 1332285"/>
                    <a:gd name="connsiteX3" fmla="*/ 2096373 w 2097561"/>
                    <a:gd name="connsiteY3" fmla="*/ 1300950 h 1332285"/>
                    <a:gd name="connsiteX4" fmla="*/ 2065548 w 2097561"/>
                    <a:gd name="connsiteY4" fmla="*/ 1332609 h 1332285"/>
                    <a:gd name="connsiteX5" fmla="*/ 29637 w 2097561"/>
                    <a:gd name="connsiteY5" fmla="*/ 1332609 h 1332285"/>
                    <a:gd name="connsiteX6" fmla="*/ -1188 w 2097561"/>
                    <a:gd name="connsiteY6" fmla="*/ 1300950 h 1332285"/>
                    <a:gd name="connsiteX7" fmla="*/ -1188 w 2097561"/>
                    <a:gd name="connsiteY7" fmla="*/ 31982 h 1332285"/>
                    <a:gd name="connsiteX8" fmla="*/ 29637 w 2097561"/>
                    <a:gd name="connsiteY8" fmla="*/ 323 h 133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97561" h="1332285">
                      <a:moveTo>
                        <a:pt x="29637" y="323"/>
                      </a:moveTo>
                      <a:lnTo>
                        <a:pt x="2065548" y="323"/>
                      </a:lnTo>
                      <a:cubicBezTo>
                        <a:pt x="2082625" y="323"/>
                        <a:pt x="2096373" y="14443"/>
                        <a:pt x="2096373" y="31982"/>
                      </a:cubicBezTo>
                      <a:lnTo>
                        <a:pt x="2096373" y="1300950"/>
                      </a:lnTo>
                      <a:cubicBezTo>
                        <a:pt x="2096373" y="1318489"/>
                        <a:pt x="2082625" y="1332609"/>
                        <a:pt x="2065548" y="1332609"/>
                      </a:cubicBezTo>
                      <a:lnTo>
                        <a:pt x="29637" y="1332609"/>
                      </a:lnTo>
                      <a:cubicBezTo>
                        <a:pt x="12560" y="1332609"/>
                        <a:pt x="-1188" y="1318489"/>
                        <a:pt x="-1188" y="1300950"/>
                      </a:cubicBezTo>
                      <a:lnTo>
                        <a:pt x="-1188" y="31982"/>
                      </a:lnTo>
                      <a:cubicBezTo>
                        <a:pt x="-1188" y="14443"/>
                        <a:pt x="12560" y="323"/>
                        <a:pt x="29637" y="32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ACD64B9-80C7-C29A-A01E-10374349A379}"/>
                    </a:ext>
                  </a:extLst>
                </p:cNvPr>
                <p:cNvSpPr/>
                <p:nvPr/>
              </p:nvSpPr>
              <p:spPr>
                <a:xfrm>
                  <a:off x="1412682" y="3169172"/>
                  <a:ext cx="1906135" cy="1071593"/>
                </a:xfrm>
                <a:custGeom>
                  <a:avLst/>
                  <a:gdLst>
                    <a:gd name="connsiteX0" fmla="*/ 17307 w 1906135"/>
                    <a:gd name="connsiteY0" fmla="*/ 295 h 1071593"/>
                    <a:gd name="connsiteX1" fmla="*/ 1886452 w 1906135"/>
                    <a:gd name="connsiteY1" fmla="*/ 295 h 1071593"/>
                    <a:gd name="connsiteX2" fmla="*/ 1904948 w 1906135"/>
                    <a:gd name="connsiteY2" fmla="*/ 18779 h 1071593"/>
                    <a:gd name="connsiteX3" fmla="*/ 1904948 w 1906135"/>
                    <a:gd name="connsiteY3" fmla="*/ 1053404 h 1071593"/>
                    <a:gd name="connsiteX4" fmla="*/ 1886452 w 1906135"/>
                    <a:gd name="connsiteY4" fmla="*/ 1071888 h 1071593"/>
                    <a:gd name="connsiteX5" fmla="*/ 17307 w 1906135"/>
                    <a:gd name="connsiteY5" fmla="*/ 1071888 h 1071593"/>
                    <a:gd name="connsiteX6" fmla="*/ -1188 w 1906135"/>
                    <a:gd name="connsiteY6" fmla="*/ 1053404 h 1071593"/>
                    <a:gd name="connsiteX7" fmla="*/ -1188 w 1906135"/>
                    <a:gd name="connsiteY7" fmla="*/ 18779 h 1071593"/>
                    <a:gd name="connsiteX8" fmla="*/ 17307 w 1906135"/>
                    <a:gd name="connsiteY8" fmla="*/ 295 h 107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6135" h="1071593">
                      <a:moveTo>
                        <a:pt x="17307" y="295"/>
                      </a:moveTo>
                      <a:lnTo>
                        <a:pt x="1886452" y="295"/>
                      </a:lnTo>
                      <a:cubicBezTo>
                        <a:pt x="1896699" y="295"/>
                        <a:pt x="1904948" y="8539"/>
                        <a:pt x="1904948" y="18779"/>
                      </a:cubicBezTo>
                      <a:lnTo>
                        <a:pt x="1904948" y="1053404"/>
                      </a:lnTo>
                      <a:cubicBezTo>
                        <a:pt x="1904948" y="1063644"/>
                        <a:pt x="1896699" y="1071888"/>
                        <a:pt x="1886452" y="1071888"/>
                      </a:cubicBezTo>
                      <a:lnTo>
                        <a:pt x="17307" y="1071888"/>
                      </a:lnTo>
                      <a:cubicBezTo>
                        <a:pt x="7061" y="1071888"/>
                        <a:pt x="-1188" y="1063644"/>
                        <a:pt x="-1188" y="1053404"/>
                      </a:cubicBezTo>
                      <a:lnTo>
                        <a:pt x="-1188" y="18779"/>
                      </a:lnTo>
                      <a:cubicBezTo>
                        <a:pt x="-1188" y="8539"/>
                        <a:pt x="7061" y="295"/>
                        <a:pt x="17307" y="29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74A351C2-C79B-71D0-E64A-A95B9D27C626}"/>
                    </a:ext>
                  </a:extLst>
                </p:cNvPr>
                <p:cNvGrpSpPr/>
                <p:nvPr/>
              </p:nvGrpSpPr>
              <p:grpSpPr>
                <a:xfrm>
                  <a:off x="2329964" y="3056396"/>
                  <a:ext cx="71697" cy="71656"/>
                  <a:chOff x="2329964" y="3056396"/>
                  <a:chExt cx="71697" cy="71656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20EFECE8-68C0-6411-9E92-0BDBCA587B32}"/>
                      </a:ext>
                    </a:extLst>
                  </p:cNvPr>
                  <p:cNvSpPr/>
                  <p:nvPr/>
                </p:nvSpPr>
                <p:spPr>
                  <a:xfrm>
                    <a:off x="2329964" y="3056396"/>
                    <a:ext cx="71697" cy="71656"/>
                  </a:xfrm>
                  <a:custGeom>
                    <a:avLst/>
                    <a:gdLst>
                      <a:gd name="connsiteX0" fmla="*/ 69271 w 71697"/>
                      <a:gd name="connsiteY0" fmla="*/ 35284 h 71656"/>
                      <a:gd name="connsiteX1" fmla="*/ 33422 w 71697"/>
                      <a:gd name="connsiteY1" fmla="*/ 71112 h 71656"/>
                      <a:gd name="connsiteX2" fmla="*/ -2427 w 71697"/>
                      <a:gd name="connsiteY2" fmla="*/ 35284 h 71656"/>
                      <a:gd name="connsiteX3" fmla="*/ 33422 w 71697"/>
                      <a:gd name="connsiteY3" fmla="*/ -544 h 71656"/>
                      <a:gd name="connsiteX4" fmla="*/ 69271 w 71697"/>
                      <a:gd name="connsiteY4" fmla="*/ 35284 h 71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97" h="71656">
                        <a:moveTo>
                          <a:pt x="69271" y="35284"/>
                        </a:moveTo>
                        <a:cubicBezTo>
                          <a:pt x="69271" y="55071"/>
                          <a:pt x="53221" y="71112"/>
                          <a:pt x="33422" y="71112"/>
                        </a:cubicBezTo>
                        <a:cubicBezTo>
                          <a:pt x="13623" y="71112"/>
                          <a:pt x="-2427" y="55071"/>
                          <a:pt x="-2427" y="35284"/>
                        </a:cubicBezTo>
                        <a:cubicBezTo>
                          <a:pt x="-2427" y="15497"/>
                          <a:pt x="13623" y="-544"/>
                          <a:pt x="33422" y="-544"/>
                        </a:cubicBezTo>
                        <a:cubicBezTo>
                          <a:pt x="53221" y="-544"/>
                          <a:pt x="69271" y="15497"/>
                          <a:pt x="69271" y="35284"/>
                        </a:cubicBezTo>
                        <a:close/>
                      </a:path>
                    </a:pathLst>
                  </a:custGeom>
                  <a:solidFill>
                    <a:srgbClr val="1A1A1A"/>
                  </a:solidFill>
                  <a:ln w="1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4" name="图形 2">
                    <a:extLst>
                      <a:ext uri="{FF2B5EF4-FFF2-40B4-BE49-F238E27FC236}">
                        <a16:creationId xmlns:a16="http://schemas.microsoft.com/office/drawing/2014/main" id="{E5C37A4B-33F3-228C-B9E2-80082DCD8598}"/>
                      </a:ext>
                    </a:extLst>
                  </p:cNvPr>
                  <p:cNvGrpSpPr/>
                  <p:nvPr/>
                </p:nvGrpSpPr>
                <p:grpSpPr>
                  <a:xfrm>
                    <a:off x="2334605" y="3061071"/>
                    <a:ext cx="62390" cy="62354"/>
                    <a:chOff x="2334605" y="3061071"/>
                    <a:chExt cx="62390" cy="62354"/>
                  </a:xfrm>
                </p:grpSpPr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8FA7D48E-3A4E-D577-6FA2-149859503F2E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334605" y="3061071"/>
                      <a:ext cx="62390" cy="62354"/>
                    </a:xfrm>
                    <a:custGeom>
                      <a:avLst/>
                      <a:gdLst>
                        <a:gd name="connsiteX0" fmla="*/ 62256 w 62390"/>
                        <a:gd name="connsiteY0" fmla="*/ 31320 h 62354"/>
                        <a:gd name="connsiteX1" fmla="*/ 31061 w 62390"/>
                        <a:gd name="connsiteY1" fmla="*/ 62498 h 62354"/>
                        <a:gd name="connsiteX2" fmla="*/ -135 w 62390"/>
                        <a:gd name="connsiteY2" fmla="*/ 31321 h 62354"/>
                        <a:gd name="connsiteX3" fmla="*/ -135 w 62390"/>
                        <a:gd name="connsiteY3" fmla="*/ 31320 h 62354"/>
                        <a:gd name="connsiteX4" fmla="*/ 31060 w 62390"/>
                        <a:gd name="connsiteY4" fmla="*/ 143 h 62354"/>
                        <a:gd name="connsiteX5" fmla="*/ 31061 w 62390"/>
                        <a:gd name="connsiteY5" fmla="*/ 143 h 62354"/>
                        <a:gd name="connsiteX6" fmla="*/ 62256 w 62390"/>
                        <a:gd name="connsiteY6" fmla="*/ 31320 h 62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2390" h="62354">
                          <a:moveTo>
                            <a:pt x="62256" y="31320"/>
                          </a:moveTo>
                          <a:cubicBezTo>
                            <a:pt x="62256" y="48539"/>
                            <a:pt x="48289" y="62498"/>
                            <a:pt x="31061" y="62498"/>
                          </a:cubicBezTo>
                          <a:cubicBezTo>
                            <a:pt x="13832" y="62498"/>
                            <a:pt x="-135" y="48539"/>
                            <a:pt x="-135" y="31321"/>
                          </a:cubicBezTo>
                          <a:cubicBezTo>
                            <a:pt x="-135" y="31321"/>
                            <a:pt x="-135" y="31320"/>
                            <a:pt x="-135" y="31320"/>
                          </a:cubicBezTo>
                          <a:cubicBezTo>
                            <a:pt x="-135" y="14102"/>
                            <a:pt x="13832" y="143"/>
                            <a:pt x="31060" y="143"/>
                          </a:cubicBezTo>
                          <a:cubicBezTo>
                            <a:pt x="31060" y="143"/>
                            <a:pt x="31061" y="143"/>
                            <a:pt x="31061" y="143"/>
                          </a:cubicBezTo>
                          <a:cubicBezTo>
                            <a:pt x="48289" y="143"/>
                            <a:pt x="62256" y="14102"/>
                            <a:pt x="62256" y="31320"/>
                          </a:cubicBez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341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" name="任意多边形: 形状 35">
                      <a:extLst>
                        <a:ext uri="{FF2B5EF4-FFF2-40B4-BE49-F238E27FC236}">
                          <a16:creationId xmlns:a16="http://schemas.microsoft.com/office/drawing/2014/main" id="{F7E9994A-15E5-BD24-3FCC-25C16F082323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338329" y="3064782"/>
                      <a:ext cx="54965" cy="54933"/>
                    </a:xfrm>
                    <a:custGeom>
                      <a:avLst/>
                      <a:gdLst>
                        <a:gd name="connsiteX0" fmla="*/ 54831 w 54965"/>
                        <a:gd name="connsiteY0" fmla="*/ 27610 h 54933"/>
                        <a:gd name="connsiteX1" fmla="*/ 27348 w 54965"/>
                        <a:gd name="connsiteY1" fmla="*/ 55077 h 54933"/>
                        <a:gd name="connsiteX2" fmla="*/ -135 w 54965"/>
                        <a:gd name="connsiteY2" fmla="*/ 27610 h 54933"/>
                        <a:gd name="connsiteX3" fmla="*/ 27348 w 54965"/>
                        <a:gd name="connsiteY3" fmla="*/ 143 h 54933"/>
                        <a:gd name="connsiteX4" fmla="*/ 54831 w 54965"/>
                        <a:gd name="connsiteY4" fmla="*/ 27610 h 549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965" h="54933">
                          <a:moveTo>
                            <a:pt x="54831" y="27610"/>
                          </a:moveTo>
                          <a:cubicBezTo>
                            <a:pt x="54831" y="42780"/>
                            <a:pt x="42526" y="55077"/>
                            <a:pt x="27348" y="55077"/>
                          </a:cubicBezTo>
                          <a:cubicBezTo>
                            <a:pt x="12170" y="55077"/>
                            <a:pt x="-135" y="42780"/>
                            <a:pt x="-135" y="27610"/>
                          </a:cubicBezTo>
                          <a:cubicBezTo>
                            <a:pt x="-135" y="12440"/>
                            <a:pt x="12170" y="143"/>
                            <a:pt x="27348" y="143"/>
                          </a:cubicBezTo>
                          <a:cubicBezTo>
                            <a:pt x="42526" y="143"/>
                            <a:pt x="54831" y="12440"/>
                            <a:pt x="54831" y="27610"/>
                          </a:cubicBezTo>
                          <a:close/>
                        </a:path>
                      </a:pathLst>
                    </a:custGeom>
                    <a:solidFill>
                      <a:srgbClr val="1A1A1A"/>
                    </a:solidFill>
                    <a:ln w="341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9792C495-0AAE-FD7F-747E-ACD0AAD89CF2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341780" y="3068257"/>
                      <a:ext cx="48011" cy="47983"/>
                    </a:xfrm>
                    <a:custGeom>
                      <a:avLst/>
                      <a:gdLst>
                        <a:gd name="connsiteX0" fmla="*/ 47877 w 48011"/>
                        <a:gd name="connsiteY0" fmla="*/ 24135 h 47983"/>
                        <a:gd name="connsiteX1" fmla="*/ 23871 w 48011"/>
                        <a:gd name="connsiteY1" fmla="*/ 48127 h 47983"/>
                        <a:gd name="connsiteX2" fmla="*/ -135 w 48011"/>
                        <a:gd name="connsiteY2" fmla="*/ 24135 h 47983"/>
                        <a:gd name="connsiteX3" fmla="*/ 23871 w 48011"/>
                        <a:gd name="connsiteY3" fmla="*/ 143 h 47983"/>
                        <a:gd name="connsiteX4" fmla="*/ 47877 w 48011"/>
                        <a:gd name="connsiteY4" fmla="*/ 24135 h 479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011" h="47983">
                          <a:moveTo>
                            <a:pt x="47877" y="24135"/>
                          </a:moveTo>
                          <a:cubicBezTo>
                            <a:pt x="47877" y="37385"/>
                            <a:pt x="37129" y="48127"/>
                            <a:pt x="23871" y="48127"/>
                          </a:cubicBezTo>
                          <a:cubicBezTo>
                            <a:pt x="10613" y="48127"/>
                            <a:pt x="-135" y="37385"/>
                            <a:pt x="-135" y="24135"/>
                          </a:cubicBezTo>
                          <a:cubicBezTo>
                            <a:pt x="-135" y="10885"/>
                            <a:pt x="10613" y="143"/>
                            <a:pt x="23871" y="143"/>
                          </a:cubicBezTo>
                          <a:cubicBezTo>
                            <a:pt x="37129" y="143"/>
                            <a:pt x="47877" y="10885"/>
                            <a:pt x="47877" y="2413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341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1E58E32C-DD0A-5B97-05A9-256FE527ECA2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341796" y="3068242"/>
                      <a:ext cx="41356" cy="47422"/>
                    </a:xfrm>
                    <a:custGeom>
                      <a:avLst/>
                      <a:gdLst>
                        <a:gd name="connsiteX0" fmla="*/ 22307 w 41356"/>
                        <a:gd name="connsiteY0" fmla="*/ 143 h 47422"/>
                        <a:gd name="connsiteX1" fmla="*/ 36161 w 41356"/>
                        <a:gd name="connsiteY1" fmla="*/ 21273 h 47422"/>
                        <a:gd name="connsiteX2" fmla="*/ 13097 w 41356"/>
                        <a:gd name="connsiteY2" fmla="*/ 44330 h 47422"/>
                        <a:gd name="connsiteX3" fmla="*/ -136 w 41356"/>
                        <a:gd name="connsiteY3" fmla="*/ 40148 h 47422"/>
                        <a:gd name="connsiteX4" fmla="*/ 17215 w 41356"/>
                        <a:gd name="connsiteY4" fmla="*/ 47565 h 47422"/>
                        <a:gd name="connsiteX5" fmla="*/ 41220 w 41356"/>
                        <a:gd name="connsiteY5" fmla="*/ 23574 h 47422"/>
                        <a:gd name="connsiteX6" fmla="*/ 22290 w 41356"/>
                        <a:gd name="connsiteY6" fmla="*/ 158 h 474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1356" h="47422">
                          <a:moveTo>
                            <a:pt x="22307" y="143"/>
                          </a:moveTo>
                          <a:cubicBezTo>
                            <a:pt x="30719" y="3806"/>
                            <a:pt x="36159" y="12102"/>
                            <a:pt x="36161" y="21273"/>
                          </a:cubicBezTo>
                          <a:cubicBezTo>
                            <a:pt x="36163" y="34005"/>
                            <a:pt x="25837" y="44328"/>
                            <a:pt x="13097" y="44330"/>
                          </a:cubicBezTo>
                          <a:cubicBezTo>
                            <a:pt x="8361" y="44327"/>
                            <a:pt x="3741" y="42867"/>
                            <a:pt x="-136" y="40148"/>
                          </a:cubicBezTo>
                          <a:cubicBezTo>
                            <a:pt x="4392" y="44884"/>
                            <a:pt x="10661" y="47564"/>
                            <a:pt x="17215" y="47565"/>
                          </a:cubicBezTo>
                          <a:cubicBezTo>
                            <a:pt x="30472" y="47565"/>
                            <a:pt x="41220" y="36824"/>
                            <a:pt x="41220" y="23574"/>
                          </a:cubicBezTo>
                          <a:cubicBezTo>
                            <a:pt x="41204" y="12291"/>
                            <a:pt x="33325" y="2544"/>
                            <a:pt x="22290" y="158"/>
                          </a:cubicBezTo>
                          <a:close/>
                        </a:path>
                      </a:pathLst>
                    </a:custGeom>
                    <a:solidFill>
                      <a:srgbClr val="999999"/>
                    </a:solidFill>
                    <a:ln w="341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D8FA95E2-FEF2-1EA5-E8B4-D4471285D3C0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2354741" y="3076745"/>
                      <a:ext cx="27243" cy="31238"/>
                    </a:xfrm>
                    <a:custGeom>
                      <a:avLst/>
                      <a:gdLst>
                        <a:gd name="connsiteX0" fmla="*/ 12325 w 27243"/>
                        <a:gd name="connsiteY0" fmla="*/ 31382 h 31238"/>
                        <a:gd name="connsiteX1" fmla="*/ 3199 w 27243"/>
                        <a:gd name="connsiteY1" fmla="*/ 17463 h 31238"/>
                        <a:gd name="connsiteX2" fmla="*/ 18392 w 27243"/>
                        <a:gd name="connsiteY2" fmla="*/ 2274 h 31238"/>
                        <a:gd name="connsiteX3" fmla="*/ 27110 w 27243"/>
                        <a:gd name="connsiteY3" fmla="*/ 5029 h 31238"/>
                        <a:gd name="connsiteX4" fmla="*/ 15679 w 27243"/>
                        <a:gd name="connsiteY4" fmla="*/ 143 h 31238"/>
                        <a:gd name="connsiteX5" fmla="*/ -134 w 27243"/>
                        <a:gd name="connsiteY5" fmla="*/ 15947 h 31238"/>
                        <a:gd name="connsiteX6" fmla="*/ 12325 w 27243"/>
                        <a:gd name="connsiteY6" fmla="*/ 31382 h 31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7243" h="31238">
                          <a:moveTo>
                            <a:pt x="12325" y="31382"/>
                          </a:moveTo>
                          <a:cubicBezTo>
                            <a:pt x="6784" y="28969"/>
                            <a:pt x="3200" y="23504"/>
                            <a:pt x="3199" y="17463"/>
                          </a:cubicBezTo>
                          <a:cubicBezTo>
                            <a:pt x="3198" y="9076"/>
                            <a:pt x="10000" y="2275"/>
                            <a:pt x="18392" y="2274"/>
                          </a:cubicBezTo>
                          <a:cubicBezTo>
                            <a:pt x="21512" y="2276"/>
                            <a:pt x="24556" y="3238"/>
                            <a:pt x="27110" y="5029"/>
                          </a:cubicBezTo>
                          <a:cubicBezTo>
                            <a:pt x="24127" y="1909"/>
                            <a:pt x="19997" y="144"/>
                            <a:pt x="15679" y="143"/>
                          </a:cubicBezTo>
                          <a:cubicBezTo>
                            <a:pt x="6946" y="143"/>
                            <a:pt x="-133" y="7219"/>
                            <a:pt x="-134" y="15947"/>
                          </a:cubicBezTo>
                          <a:cubicBezTo>
                            <a:pt x="-129" y="23380"/>
                            <a:pt x="5057" y="29805"/>
                            <a:pt x="12325" y="31382"/>
                          </a:cubicBezTo>
                          <a:close/>
                        </a:path>
                      </a:pathLst>
                    </a:custGeom>
                    <a:solidFill>
                      <a:srgbClr val="999999"/>
                    </a:solidFill>
                    <a:ln w="341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C135A20-D94D-7691-AFCA-B99232E722A6}"/>
                    </a:ext>
                  </a:extLst>
                </p:cNvPr>
                <p:cNvSpPr/>
                <p:nvPr/>
              </p:nvSpPr>
              <p:spPr>
                <a:xfrm>
                  <a:off x="2680556" y="3019087"/>
                  <a:ext cx="719849" cy="1304018"/>
                </a:xfrm>
                <a:custGeom>
                  <a:avLst/>
                  <a:gdLst>
                    <a:gd name="connsiteX0" fmla="*/ 73640 w 719849"/>
                    <a:gd name="connsiteY0" fmla="*/ 385 h 1304018"/>
                    <a:gd name="connsiteX1" fmla="*/ -1751 w 719849"/>
                    <a:gd name="connsiteY1" fmla="*/ 136277 h 1304018"/>
                    <a:gd name="connsiteX2" fmla="*/ 618054 w 719849"/>
                    <a:gd name="connsiteY2" fmla="*/ 136277 h 1304018"/>
                    <a:gd name="connsiteX3" fmla="*/ 650691 w 719849"/>
                    <a:gd name="connsiteY3" fmla="*/ 168897 h 1304018"/>
                    <a:gd name="connsiteX4" fmla="*/ 650691 w 719849"/>
                    <a:gd name="connsiteY4" fmla="*/ 1203521 h 1304018"/>
                    <a:gd name="connsiteX5" fmla="*/ 618054 w 719849"/>
                    <a:gd name="connsiteY5" fmla="*/ 1236140 h 1304018"/>
                    <a:gd name="connsiteX6" fmla="*/ 102151 w 719849"/>
                    <a:gd name="connsiteY6" fmla="*/ 1236140 h 1304018"/>
                    <a:gd name="connsiteX7" fmla="*/ 78066 w 719849"/>
                    <a:gd name="connsiteY7" fmla="*/ 1304342 h 1304018"/>
                    <a:gd name="connsiteX8" fmla="*/ 701416 w 719849"/>
                    <a:gd name="connsiteY8" fmla="*/ 1304342 h 1304018"/>
                    <a:gd name="connsiteX9" fmla="*/ 718098 w 719849"/>
                    <a:gd name="connsiteY9" fmla="*/ 1286817 h 1304018"/>
                    <a:gd name="connsiteX10" fmla="*/ 718098 w 719849"/>
                    <a:gd name="connsiteY10" fmla="*/ 17849 h 1304018"/>
                    <a:gd name="connsiteX11" fmla="*/ 701416 w 719849"/>
                    <a:gd name="connsiteY11" fmla="*/ 323 h 1304018"/>
                    <a:gd name="connsiteX12" fmla="*/ 73627 w 719849"/>
                    <a:gd name="connsiteY12" fmla="*/ 323 h 130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19849" h="1304018">
                      <a:moveTo>
                        <a:pt x="73640" y="385"/>
                      </a:moveTo>
                      <a:lnTo>
                        <a:pt x="-1751" y="136277"/>
                      </a:lnTo>
                      <a:lnTo>
                        <a:pt x="618054" y="136277"/>
                      </a:lnTo>
                      <a:cubicBezTo>
                        <a:pt x="635890" y="136277"/>
                        <a:pt x="650691" y="151069"/>
                        <a:pt x="650691" y="168897"/>
                      </a:cubicBezTo>
                      <a:lnTo>
                        <a:pt x="650691" y="1203521"/>
                      </a:lnTo>
                      <a:cubicBezTo>
                        <a:pt x="650691" y="1221347"/>
                        <a:pt x="635891" y="1236140"/>
                        <a:pt x="618054" y="1236140"/>
                      </a:cubicBezTo>
                      <a:lnTo>
                        <a:pt x="102151" y="1236140"/>
                      </a:lnTo>
                      <a:lnTo>
                        <a:pt x="78066" y="1304342"/>
                      </a:lnTo>
                      <a:lnTo>
                        <a:pt x="701416" y="1304342"/>
                      </a:lnTo>
                      <a:cubicBezTo>
                        <a:pt x="710692" y="1304342"/>
                        <a:pt x="718098" y="1296973"/>
                        <a:pt x="718098" y="1286817"/>
                      </a:cubicBezTo>
                      <a:lnTo>
                        <a:pt x="718098" y="17849"/>
                      </a:lnTo>
                      <a:cubicBezTo>
                        <a:pt x="718098" y="7692"/>
                        <a:pt x="710692" y="323"/>
                        <a:pt x="701416" y="323"/>
                      </a:cubicBezTo>
                      <a:lnTo>
                        <a:pt x="73627" y="3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999999"/>
                    </a:gs>
                    <a:gs pos="50000">
                      <a:srgbClr val="737373"/>
                    </a:gs>
                    <a:gs pos="100000">
                      <a:srgbClr val="4D4D4D"/>
                    </a:gs>
                  </a:gsLst>
                  <a:lin ang="16267218" scaled="1"/>
                </a:gradFill>
                <a:ln w="10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" name="图形 2">
                <a:extLst>
                  <a:ext uri="{FF2B5EF4-FFF2-40B4-BE49-F238E27FC236}">
                    <a16:creationId xmlns:a16="http://schemas.microsoft.com/office/drawing/2014/main" id="{5367EFEC-1A2E-A398-3A7E-4F3B4455B8F3}"/>
                  </a:ext>
                </a:extLst>
              </p:cNvPr>
              <p:cNvGrpSpPr/>
              <p:nvPr/>
            </p:nvGrpSpPr>
            <p:grpSpPr>
              <a:xfrm>
                <a:off x="1214918" y="4334280"/>
                <a:ext cx="2301597" cy="129698"/>
                <a:chOff x="1214918" y="4334280"/>
                <a:chExt cx="2301597" cy="129698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2A660CF-977C-E6BE-BAEF-20E51CB90A62}"/>
                    </a:ext>
                  </a:extLst>
                </p:cNvPr>
                <p:cNvSpPr/>
                <p:nvPr/>
              </p:nvSpPr>
              <p:spPr>
                <a:xfrm>
                  <a:off x="1214918" y="4334280"/>
                  <a:ext cx="2301597" cy="129698"/>
                </a:xfrm>
                <a:custGeom>
                  <a:avLst/>
                  <a:gdLst>
                    <a:gd name="connsiteX0" fmla="*/ 24321 w 2301597"/>
                    <a:gd name="connsiteY0" fmla="*/ -348 h 129698"/>
                    <a:gd name="connsiteX1" fmla="*/ 3810 w 2301597"/>
                    <a:gd name="connsiteY1" fmla="*/ 14741 h 129698"/>
                    <a:gd name="connsiteX2" fmla="*/ 7604 w 2301597"/>
                    <a:gd name="connsiteY2" fmla="*/ 82427 h 129698"/>
                    <a:gd name="connsiteX3" fmla="*/ 35251 w 2301597"/>
                    <a:gd name="connsiteY3" fmla="*/ 129350 h 129698"/>
                    <a:gd name="connsiteX4" fmla="*/ 2263904 w 2301597"/>
                    <a:gd name="connsiteY4" fmla="*/ 129350 h 129698"/>
                    <a:gd name="connsiteX5" fmla="*/ 2291551 w 2301597"/>
                    <a:gd name="connsiteY5" fmla="*/ 82427 h 129698"/>
                    <a:gd name="connsiteX6" fmla="*/ 2295345 w 2301597"/>
                    <a:gd name="connsiteY6" fmla="*/ 14741 h 129698"/>
                    <a:gd name="connsiteX7" fmla="*/ 2274834 w 2301597"/>
                    <a:gd name="connsiteY7" fmla="*/ -348 h 129698"/>
                    <a:gd name="connsiteX8" fmla="*/ 24320 w 2301597"/>
                    <a:gd name="connsiteY8" fmla="*/ -348 h 12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01597" h="129698">
                      <a:moveTo>
                        <a:pt x="24321" y="-348"/>
                      </a:moveTo>
                      <a:cubicBezTo>
                        <a:pt x="18265" y="-348"/>
                        <a:pt x="8463" y="6216"/>
                        <a:pt x="3810" y="14741"/>
                      </a:cubicBezTo>
                      <a:cubicBezTo>
                        <a:pt x="-4319" y="29638"/>
                        <a:pt x="-2272" y="43956"/>
                        <a:pt x="7604" y="82427"/>
                      </a:cubicBezTo>
                      <a:cubicBezTo>
                        <a:pt x="12334" y="100853"/>
                        <a:pt x="14973" y="129350"/>
                        <a:pt x="35251" y="129350"/>
                      </a:cubicBezTo>
                      <a:lnTo>
                        <a:pt x="2263904" y="129350"/>
                      </a:lnTo>
                      <a:cubicBezTo>
                        <a:pt x="2284182" y="129350"/>
                        <a:pt x="2286821" y="100853"/>
                        <a:pt x="2291551" y="82427"/>
                      </a:cubicBezTo>
                      <a:cubicBezTo>
                        <a:pt x="2301427" y="43955"/>
                        <a:pt x="2303474" y="29638"/>
                        <a:pt x="2295345" y="14741"/>
                      </a:cubicBezTo>
                      <a:cubicBezTo>
                        <a:pt x="2290693" y="6216"/>
                        <a:pt x="2280890" y="-348"/>
                        <a:pt x="2274834" y="-348"/>
                      </a:cubicBezTo>
                      <a:lnTo>
                        <a:pt x="24320" y="-348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10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EF7C73B-2627-19E2-435A-C33BD325A9E3}"/>
                    </a:ext>
                  </a:extLst>
                </p:cNvPr>
                <p:cNvSpPr/>
                <p:nvPr/>
              </p:nvSpPr>
              <p:spPr>
                <a:xfrm>
                  <a:off x="1214941" y="4372050"/>
                  <a:ext cx="2301516" cy="91921"/>
                </a:xfrm>
                <a:custGeom>
                  <a:avLst/>
                  <a:gdLst>
                    <a:gd name="connsiteX0" fmla="*/ -1203 w 2301516"/>
                    <a:gd name="connsiteY0" fmla="*/ -364 h 91921"/>
                    <a:gd name="connsiteX1" fmla="*/ 10579 w 2301516"/>
                    <a:gd name="connsiteY1" fmla="*/ 57698 h 91921"/>
                    <a:gd name="connsiteX2" fmla="*/ 35220 w 2301516"/>
                    <a:gd name="connsiteY2" fmla="*/ 91558 h 91921"/>
                    <a:gd name="connsiteX3" fmla="*/ 2263873 w 2301516"/>
                    <a:gd name="connsiteY3" fmla="*/ 91558 h 91921"/>
                    <a:gd name="connsiteX4" fmla="*/ 2288514 w 2301516"/>
                    <a:gd name="connsiteY4" fmla="*/ 57698 h 91921"/>
                    <a:gd name="connsiteX5" fmla="*/ 2300296 w 2301516"/>
                    <a:gd name="connsiteY5" fmla="*/ -364 h 91921"/>
                    <a:gd name="connsiteX6" fmla="*/ 2263973 w 2301516"/>
                    <a:gd name="connsiteY6" fmla="*/ 57698 h 91921"/>
                    <a:gd name="connsiteX7" fmla="*/ 35102 w 2301516"/>
                    <a:gd name="connsiteY7" fmla="*/ 57698 h 91921"/>
                    <a:gd name="connsiteX8" fmla="*/ -1221 w 2301516"/>
                    <a:gd name="connsiteY8" fmla="*/ -364 h 91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01516" h="91921">
                      <a:moveTo>
                        <a:pt x="-1203" y="-364"/>
                      </a:moveTo>
                      <a:cubicBezTo>
                        <a:pt x="533" y="14080"/>
                        <a:pt x="5941" y="37306"/>
                        <a:pt x="10579" y="57698"/>
                      </a:cubicBezTo>
                      <a:cubicBezTo>
                        <a:pt x="14299" y="74121"/>
                        <a:pt x="19347" y="91558"/>
                        <a:pt x="35220" y="91558"/>
                      </a:cubicBezTo>
                      <a:lnTo>
                        <a:pt x="2263873" y="91558"/>
                      </a:lnTo>
                      <a:cubicBezTo>
                        <a:pt x="2279745" y="91558"/>
                        <a:pt x="2284794" y="74121"/>
                        <a:pt x="2288514" y="57698"/>
                      </a:cubicBezTo>
                      <a:cubicBezTo>
                        <a:pt x="2293151" y="37306"/>
                        <a:pt x="2298559" y="14080"/>
                        <a:pt x="2300296" y="-364"/>
                      </a:cubicBezTo>
                      <a:cubicBezTo>
                        <a:pt x="2293080" y="22183"/>
                        <a:pt x="2282272" y="54758"/>
                        <a:pt x="2263973" y="57698"/>
                      </a:cubicBezTo>
                      <a:lnTo>
                        <a:pt x="35102" y="57698"/>
                      </a:lnTo>
                      <a:cubicBezTo>
                        <a:pt x="16803" y="54758"/>
                        <a:pt x="5994" y="22183"/>
                        <a:pt x="-1221" y="-36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CD632D40-83CF-F087-257E-BC4682E80293}"/>
                </a:ext>
              </a:extLst>
            </p:cNvPr>
            <p:cNvGrpSpPr/>
            <p:nvPr/>
          </p:nvGrpSpPr>
          <p:grpSpPr>
            <a:xfrm>
              <a:off x="5586213" y="2867201"/>
              <a:ext cx="873153" cy="1420392"/>
              <a:chOff x="5586213" y="2867201"/>
              <a:chExt cx="873153" cy="1420392"/>
            </a:xfrm>
          </p:grpSpPr>
          <p:grpSp>
            <p:nvGrpSpPr>
              <p:cNvPr id="45" name="图形 2">
                <a:extLst>
                  <a:ext uri="{FF2B5EF4-FFF2-40B4-BE49-F238E27FC236}">
                    <a16:creationId xmlns:a16="http://schemas.microsoft.com/office/drawing/2014/main" id="{3EE4F690-73FD-22BE-4FD2-2C38CCDA9D31}"/>
                  </a:ext>
                </a:extLst>
              </p:cNvPr>
              <p:cNvGrpSpPr/>
              <p:nvPr/>
            </p:nvGrpSpPr>
            <p:grpSpPr>
              <a:xfrm>
                <a:off x="5586213" y="2867201"/>
                <a:ext cx="873153" cy="1420392"/>
                <a:chOff x="5586213" y="2867201"/>
                <a:chExt cx="873153" cy="1420392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EA971706-CEDE-9E69-47B9-175CCED7666D}"/>
                    </a:ext>
                  </a:extLst>
                </p:cNvPr>
                <p:cNvSpPr/>
                <p:nvPr/>
              </p:nvSpPr>
              <p:spPr>
                <a:xfrm rot="10800000">
                  <a:off x="5586213" y="2867201"/>
                  <a:ext cx="873153" cy="1420392"/>
                </a:xfrm>
                <a:custGeom>
                  <a:avLst/>
                  <a:gdLst>
                    <a:gd name="connsiteX0" fmla="*/ 56503 w 873153"/>
                    <a:gd name="connsiteY0" fmla="*/ 8637 h 1420392"/>
                    <a:gd name="connsiteX1" fmla="*/ 817394 w 873153"/>
                    <a:gd name="connsiteY1" fmla="*/ 8637 h 1420392"/>
                    <a:gd name="connsiteX2" fmla="*/ 873526 w 873153"/>
                    <a:gd name="connsiteY2" fmla="*/ 53220 h 1420392"/>
                    <a:gd name="connsiteX3" fmla="*/ 873526 w 873153"/>
                    <a:gd name="connsiteY3" fmla="*/ 1365232 h 1420392"/>
                    <a:gd name="connsiteX4" fmla="*/ 817394 w 873153"/>
                    <a:gd name="connsiteY4" fmla="*/ 1409815 h 1420392"/>
                    <a:gd name="connsiteX5" fmla="*/ 56503 w 873153"/>
                    <a:gd name="connsiteY5" fmla="*/ 1409815 h 1420392"/>
                    <a:gd name="connsiteX6" fmla="*/ 372 w 873153"/>
                    <a:gd name="connsiteY6" fmla="*/ 1365232 h 1420392"/>
                    <a:gd name="connsiteX7" fmla="*/ 372 w 873153"/>
                    <a:gd name="connsiteY7" fmla="*/ 53220 h 1420392"/>
                    <a:gd name="connsiteX8" fmla="*/ 56503 w 873153"/>
                    <a:gd name="connsiteY8" fmla="*/ 8637 h 142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3153" h="1420392">
                      <a:moveTo>
                        <a:pt x="56503" y="8637"/>
                      </a:moveTo>
                      <a:cubicBezTo>
                        <a:pt x="303013" y="-2672"/>
                        <a:pt x="556290" y="-3234"/>
                        <a:pt x="817394" y="8637"/>
                      </a:cubicBezTo>
                      <a:cubicBezTo>
                        <a:pt x="848440" y="10048"/>
                        <a:pt x="873526" y="28521"/>
                        <a:pt x="873526" y="53220"/>
                      </a:cubicBezTo>
                      <a:lnTo>
                        <a:pt x="873526" y="1365232"/>
                      </a:lnTo>
                      <a:cubicBezTo>
                        <a:pt x="873526" y="1389931"/>
                        <a:pt x="848423" y="1408181"/>
                        <a:pt x="817394" y="1409815"/>
                      </a:cubicBezTo>
                      <a:cubicBezTo>
                        <a:pt x="563765" y="1423177"/>
                        <a:pt x="310123" y="1424492"/>
                        <a:pt x="56503" y="1409815"/>
                      </a:cubicBezTo>
                      <a:cubicBezTo>
                        <a:pt x="25489" y="1408021"/>
                        <a:pt x="372" y="1389931"/>
                        <a:pt x="372" y="1365232"/>
                      </a:cubicBezTo>
                      <a:lnTo>
                        <a:pt x="372" y="53220"/>
                      </a:lnTo>
                      <a:cubicBezTo>
                        <a:pt x="372" y="28521"/>
                        <a:pt x="25458" y="10061"/>
                        <a:pt x="56503" y="86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6ED0D80E-A004-4A95-139F-30ECF75F6508}"/>
                    </a:ext>
                  </a:extLst>
                </p:cNvPr>
                <p:cNvSpPr/>
                <p:nvPr/>
              </p:nvSpPr>
              <p:spPr>
                <a:xfrm rot="10800000">
                  <a:off x="5617988" y="3044715"/>
                  <a:ext cx="809607" cy="1156321"/>
                </a:xfrm>
                <a:custGeom>
                  <a:avLst/>
                  <a:gdLst>
                    <a:gd name="connsiteX0" fmla="*/ 52800 w 809607"/>
                    <a:gd name="connsiteY0" fmla="*/ 118 h 1156321"/>
                    <a:gd name="connsiteX1" fmla="*/ 758315 w 809607"/>
                    <a:gd name="connsiteY1" fmla="*/ 118 h 1156321"/>
                    <a:gd name="connsiteX2" fmla="*/ 810361 w 809607"/>
                    <a:gd name="connsiteY2" fmla="*/ 36910 h 1156321"/>
                    <a:gd name="connsiteX3" fmla="*/ 810361 w 809607"/>
                    <a:gd name="connsiteY3" fmla="*/ 1119647 h 1156321"/>
                    <a:gd name="connsiteX4" fmla="*/ 758315 w 809607"/>
                    <a:gd name="connsiteY4" fmla="*/ 1156439 h 1156321"/>
                    <a:gd name="connsiteX5" fmla="*/ 52800 w 809607"/>
                    <a:gd name="connsiteY5" fmla="*/ 1156439 h 1156321"/>
                    <a:gd name="connsiteX6" fmla="*/ 754 w 809607"/>
                    <a:gd name="connsiteY6" fmla="*/ 1119647 h 1156321"/>
                    <a:gd name="connsiteX7" fmla="*/ 754 w 809607"/>
                    <a:gd name="connsiteY7" fmla="*/ 36910 h 1156321"/>
                    <a:gd name="connsiteX8" fmla="*/ 52800 w 809607"/>
                    <a:gd name="connsiteY8" fmla="*/ 118 h 1156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9607" h="1156321">
                      <a:moveTo>
                        <a:pt x="52800" y="118"/>
                      </a:moveTo>
                      <a:lnTo>
                        <a:pt x="758315" y="118"/>
                      </a:lnTo>
                      <a:cubicBezTo>
                        <a:pt x="787150" y="118"/>
                        <a:pt x="810361" y="16527"/>
                        <a:pt x="810361" y="36910"/>
                      </a:cubicBezTo>
                      <a:lnTo>
                        <a:pt x="810361" y="1119647"/>
                      </a:lnTo>
                      <a:cubicBezTo>
                        <a:pt x="810361" y="1140030"/>
                        <a:pt x="787150" y="1156439"/>
                        <a:pt x="758315" y="1156439"/>
                      </a:cubicBezTo>
                      <a:lnTo>
                        <a:pt x="52800" y="1156439"/>
                      </a:lnTo>
                      <a:cubicBezTo>
                        <a:pt x="23966" y="1156439"/>
                        <a:pt x="754" y="1140030"/>
                        <a:pt x="754" y="1119647"/>
                      </a:cubicBezTo>
                      <a:lnTo>
                        <a:pt x="754" y="36910"/>
                      </a:lnTo>
                      <a:cubicBezTo>
                        <a:pt x="754" y="16527"/>
                        <a:pt x="23966" y="118"/>
                        <a:pt x="52800" y="11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3F5A19B2-99CE-AB55-0431-EA18A61109BE}"/>
                    </a:ext>
                  </a:extLst>
                </p:cNvPr>
                <p:cNvSpPr/>
                <p:nvPr/>
              </p:nvSpPr>
              <p:spPr>
                <a:xfrm rot="10800000">
                  <a:off x="5596598" y="2876206"/>
                  <a:ext cx="345973" cy="1402520"/>
                </a:xfrm>
                <a:custGeom>
                  <a:avLst/>
                  <a:gdLst>
                    <a:gd name="connsiteX0" fmla="*/ 8511 w 345973"/>
                    <a:gd name="connsiteY0" fmla="*/ 83 h 1402520"/>
                    <a:gd name="connsiteX1" fmla="*/ 20431 w 345973"/>
                    <a:gd name="connsiteY1" fmla="*/ 69513 h 1402520"/>
                    <a:gd name="connsiteX2" fmla="*/ 273140 w 345973"/>
                    <a:gd name="connsiteY2" fmla="*/ 69513 h 1402520"/>
                    <a:gd name="connsiteX3" fmla="*/ 335587 w 345973"/>
                    <a:gd name="connsiteY3" fmla="*/ 114567 h 1402520"/>
                    <a:gd name="connsiteX4" fmla="*/ 335587 w 345973"/>
                    <a:gd name="connsiteY4" fmla="*/ 1197303 h 1402520"/>
                    <a:gd name="connsiteX5" fmla="*/ 273140 w 345973"/>
                    <a:gd name="connsiteY5" fmla="*/ 1242356 h 1402520"/>
                    <a:gd name="connsiteX6" fmla="*/ 105353 w 345973"/>
                    <a:gd name="connsiteY6" fmla="*/ 1242356 h 1402520"/>
                    <a:gd name="connsiteX7" fmla="*/ 594 w 345973"/>
                    <a:gd name="connsiteY7" fmla="*/ 1402604 h 1402520"/>
                    <a:gd name="connsiteX8" fmla="*/ 300149 w 345973"/>
                    <a:gd name="connsiteY8" fmla="*/ 1392880 h 1402520"/>
                    <a:gd name="connsiteX9" fmla="*/ 346567 w 345973"/>
                    <a:gd name="connsiteY9" fmla="*/ 1356540 h 1402520"/>
                    <a:gd name="connsiteX10" fmla="*/ 346567 w 345973"/>
                    <a:gd name="connsiteY10" fmla="*/ 44505 h 1402520"/>
                    <a:gd name="connsiteX11" fmla="*/ 300241 w 345973"/>
                    <a:gd name="connsiteY11" fmla="*/ 8169 h 1402520"/>
                    <a:gd name="connsiteX12" fmla="*/ 8523 w 345973"/>
                    <a:gd name="connsiteY12" fmla="*/ 90 h 1402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5973" h="1402520">
                      <a:moveTo>
                        <a:pt x="8511" y="83"/>
                      </a:moveTo>
                      <a:lnTo>
                        <a:pt x="20431" y="69513"/>
                      </a:lnTo>
                      <a:lnTo>
                        <a:pt x="273140" y="69513"/>
                      </a:lnTo>
                      <a:cubicBezTo>
                        <a:pt x="306942" y="69513"/>
                        <a:pt x="335587" y="89201"/>
                        <a:pt x="335587" y="114567"/>
                      </a:cubicBezTo>
                      <a:lnTo>
                        <a:pt x="335587" y="1197303"/>
                      </a:lnTo>
                      <a:cubicBezTo>
                        <a:pt x="335587" y="1222668"/>
                        <a:pt x="306942" y="1242356"/>
                        <a:pt x="273140" y="1242356"/>
                      </a:cubicBezTo>
                      <a:lnTo>
                        <a:pt x="105353" y="1242356"/>
                      </a:lnTo>
                      <a:lnTo>
                        <a:pt x="594" y="1402604"/>
                      </a:lnTo>
                      <a:cubicBezTo>
                        <a:pt x="100435" y="1401329"/>
                        <a:pt x="200282" y="1398141"/>
                        <a:pt x="300149" y="1392880"/>
                      </a:cubicBezTo>
                      <a:cubicBezTo>
                        <a:pt x="326446" y="1391495"/>
                        <a:pt x="346567" y="1376793"/>
                        <a:pt x="346567" y="1356540"/>
                      </a:cubicBezTo>
                      <a:lnTo>
                        <a:pt x="346567" y="44505"/>
                      </a:lnTo>
                      <a:cubicBezTo>
                        <a:pt x="346567" y="24249"/>
                        <a:pt x="326437" y="9361"/>
                        <a:pt x="300241" y="8169"/>
                      </a:cubicBezTo>
                      <a:cubicBezTo>
                        <a:pt x="201884" y="3697"/>
                        <a:pt x="104717" y="1116"/>
                        <a:pt x="8523" y="9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999999"/>
                    </a:gs>
                    <a:gs pos="50000">
                      <a:srgbClr val="737373"/>
                    </a:gs>
                    <a:gs pos="100000">
                      <a:srgbClr val="4D4D4D"/>
                    </a:gs>
                  </a:gsLst>
                  <a:lin ang="5413093" scaled="1"/>
                </a:gradFill>
                <a:ln w="18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">
                <a:extLst>
                  <a:ext uri="{FF2B5EF4-FFF2-40B4-BE49-F238E27FC236}">
                    <a16:creationId xmlns:a16="http://schemas.microsoft.com/office/drawing/2014/main" id="{AF97DE21-56D5-7850-2EC5-0EEBDE4C1EFB}"/>
                  </a:ext>
                </a:extLst>
              </p:cNvPr>
              <p:cNvGrpSpPr/>
              <p:nvPr/>
            </p:nvGrpSpPr>
            <p:grpSpPr>
              <a:xfrm>
                <a:off x="5974229" y="2921442"/>
                <a:ext cx="97146" cy="1339702"/>
                <a:chOff x="5974229" y="2921442"/>
                <a:chExt cx="97146" cy="1339702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7A132BAC-16F4-7CAB-4192-EFC19F79FD51}"/>
                    </a:ext>
                  </a:extLst>
                </p:cNvPr>
                <p:cNvSpPr/>
                <p:nvPr/>
              </p:nvSpPr>
              <p:spPr>
                <a:xfrm rot="10800000">
                  <a:off x="5974229" y="4232453"/>
                  <a:ext cx="12136" cy="12129"/>
                </a:xfrm>
                <a:custGeom>
                  <a:avLst/>
                  <a:gdLst>
                    <a:gd name="connsiteX0" fmla="*/ 3040 w 12136"/>
                    <a:gd name="connsiteY0" fmla="*/ 585 h 12129"/>
                    <a:gd name="connsiteX1" fmla="*/ 10528 w 12136"/>
                    <a:gd name="connsiteY1" fmla="*/ 585 h 12129"/>
                    <a:gd name="connsiteX2" fmla="*/ 12852 w 12136"/>
                    <a:gd name="connsiteY2" fmla="*/ 2908 h 12129"/>
                    <a:gd name="connsiteX3" fmla="*/ 12852 w 12136"/>
                    <a:gd name="connsiteY3" fmla="*/ 10391 h 12129"/>
                    <a:gd name="connsiteX4" fmla="*/ 10528 w 12136"/>
                    <a:gd name="connsiteY4" fmla="*/ 12714 h 12129"/>
                    <a:gd name="connsiteX5" fmla="*/ 3040 w 12136"/>
                    <a:gd name="connsiteY5" fmla="*/ 12714 h 12129"/>
                    <a:gd name="connsiteX6" fmla="*/ 716 w 12136"/>
                    <a:gd name="connsiteY6" fmla="*/ 10391 h 12129"/>
                    <a:gd name="connsiteX7" fmla="*/ 716 w 12136"/>
                    <a:gd name="connsiteY7" fmla="*/ 2908 h 12129"/>
                    <a:gd name="connsiteX8" fmla="*/ 3040 w 12136"/>
                    <a:gd name="connsiteY8" fmla="*/ 585 h 12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36" h="12129">
                      <a:moveTo>
                        <a:pt x="3040" y="585"/>
                      </a:moveTo>
                      <a:lnTo>
                        <a:pt x="10528" y="585"/>
                      </a:lnTo>
                      <a:cubicBezTo>
                        <a:pt x="11815" y="585"/>
                        <a:pt x="12852" y="1621"/>
                        <a:pt x="12852" y="2908"/>
                      </a:cubicBezTo>
                      <a:lnTo>
                        <a:pt x="12852" y="10391"/>
                      </a:lnTo>
                      <a:cubicBezTo>
                        <a:pt x="12852" y="11678"/>
                        <a:pt x="11815" y="12714"/>
                        <a:pt x="10528" y="12714"/>
                      </a:cubicBezTo>
                      <a:lnTo>
                        <a:pt x="3040" y="12714"/>
                      </a:lnTo>
                      <a:cubicBezTo>
                        <a:pt x="1752" y="12714"/>
                        <a:pt x="716" y="11678"/>
                        <a:pt x="716" y="10391"/>
                      </a:cubicBezTo>
                      <a:lnTo>
                        <a:pt x="716" y="2908"/>
                      </a:lnTo>
                      <a:cubicBezTo>
                        <a:pt x="716" y="1621"/>
                        <a:pt x="1752" y="585"/>
                        <a:pt x="3040" y="585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6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EBF7C3CD-D47C-AED6-8C5F-DE4263E64B8D}"/>
                    </a:ext>
                  </a:extLst>
                </p:cNvPr>
                <p:cNvSpPr/>
                <p:nvPr/>
              </p:nvSpPr>
              <p:spPr>
                <a:xfrm rot="10800000">
                  <a:off x="5994392" y="2922974"/>
                  <a:ext cx="75447" cy="75403"/>
                </a:xfrm>
                <a:custGeom>
                  <a:avLst/>
                  <a:gdLst>
                    <a:gd name="connsiteX0" fmla="*/ 76202 w 75447"/>
                    <a:gd name="connsiteY0" fmla="*/ 37317 h 75403"/>
                    <a:gd name="connsiteX1" fmla="*/ 38478 w 75447"/>
                    <a:gd name="connsiteY1" fmla="*/ 75019 h 75403"/>
                    <a:gd name="connsiteX2" fmla="*/ 755 w 75447"/>
                    <a:gd name="connsiteY2" fmla="*/ 37317 h 75403"/>
                    <a:gd name="connsiteX3" fmla="*/ 38478 w 75447"/>
                    <a:gd name="connsiteY3" fmla="*/ -384 h 75403"/>
                    <a:gd name="connsiteX4" fmla="*/ 76202 w 75447"/>
                    <a:gd name="connsiteY4" fmla="*/ 37317 h 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447" h="75403">
                      <a:moveTo>
                        <a:pt x="76202" y="37317"/>
                      </a:moveTo>
                      <a:cubicBezTo>
                        <a:pt x="76202" y="58140"/>
                        <a:pt x="59313" y="75019"/>
                        <a:pt x="38478" y="75019"/>
                      </a:cubicBezTo>
                      <a:cubicBezTo>
                        <a:pt x="17644" y="75019"/>
                        <a:pt x="755" y="58140"/>
                        <a:pt x="755" y="37317"/>
                      </a:cubicBezTo>
                      <a:cubicBezTo>
                        <a:pt x="755" y="16495"/>
                        <a:pt x="17644" y="-384"/>
                        <a:pt x="38478" y="-384"/>
                      </a:cubicBezTo>
                      <a:cubicBezTo>
                        <a:pt x="59313" y="-384"/>
                        <a:pt x="76202" y="16495"/>
                        <a:pt x="76202" y="37317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16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2" name="图形 2">
                  <a:extLst>
                    <a:ext uri="{FF2B5EF4-FFF2-40B4-BE49-F238E27FC236}">
                      <a16:creationId xmlns:a16="http://schemas.microsoft.com/office/drawing/2014/main" id="{56B79854-A78F-C1D6-746F-0E4C0BA174FD}"/>
                    </a:ext>
                  </a:extLst>
                </p:cNvPr>
                <p:cNvGrpSpPr/>
                <p:nvPr/>
              </p:nvGrpSpPr>
              <p:grpSpPr>
                <a:xfrm>
                  <a:off x="6009487" y="4215919"/>
                  <a:ext cx="45251" cy="45225"/>
                  <a:chOff x="6009487" y="4215919"/>
                  <a:chExt cx="45251" cy="45225"/>
                </a:xfrm>
              </p:grpSpPr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B772D574-E067-2B6A-7DB9-AB22B78594F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09487" y="4215919"/>
                    <a:ext cx="45251" cy="45225"/>
                  </a:xfrm>
                  <a:custGeom>
                    <a:avLst/>
                    <a:gdLst>
                      <a:gd name="connsiteX0" fmla="*/ 45625 w 45251"/>
                      <a:gd name="connsiteY0" fmla="*/ 22915 h 45225"/>
                      <a:gd name="connsiteX1" fmla="*/ 22999 w 45251"/>
                      <a:gd name="connsiteY1" fmla="*/ 45528 h 45225"/>
                      <a:gd name="connsiteX2" fmla="*/ 373 w 45251"/>
                      <a:gd name="connsiteY2" fmla="*/ 22915 h 45225"/>
                      <a:gd name="connsiteX3" fmla="*/ 373 w 45251"/>
                      <a:gd name="connsiteY3" fmla="*/ 22915 h 45225"/>
                      <a:gd name="connsiteX4" fmla="*/ 22999 w 45251"/>
                      <a:gd name="connsiteY4" fmla="*/ 302 h 45225"/>
                      <a:gd name="connsiteX5" fmla="*/ 22999 w 45251"/>
                      <a:gd name="connsiteY5" fmla="*/ 302 h 45225"/>
                      <a:gd name="connsiteX6" fmla="*/ 45625 w 45251"/>
                      <a:gd name="connsiteY6" fmla="*/ 22915 h 45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251" h="45225">
                        <a:moveTo>
                          <a:pt x="45625" y="22915"/>
                        </a:moveTo>
                        <a:cubicBezTo>
                          <a:pt x="45625" y="35404"/>
                          <a:pt x="35495" y="45528"/>
                          <a:pt x="22999" y="45528"/>
                        </a:cubicBezTo>
                        <a:cubicBezTo>
                          <a:pt x="10503" y="45528"/>
                          <a:pt x="373" y="35404"/>
                          <a:pt x="373" y="22915"/>
                        </a:cubicBezTo>
                        <a:cubicBezTo>
                          <a:pt x="373" y="22915"/>
                          <a:pt x="373" y="22915"/>
                          <a:pt x="373" y="22915"/>
                        </a:cubicBezTo>
                        <a:cubicBezTo>
                          <a:pt x="373" y="10426"/>
                          <a:pt x="10503" y="302"/>
                          <a:pt x="22999" y="302"/>
                        </a:cubicBezTo>
                        <a:cubicBezTo>
                          <a:pt x="22999" y="302"/>
                          <a:pt x="22999" y="302"/>
                          <a:pt x="22999" y="302"/>
                        </a:cubicBezTo>
                        <a:cubicBezTo>
                          <a:pt x="35495" y="302"/>
                          <a:pt x="45625" y="10426"/>
                          <a:pt x="45625" y="22915"/>
                        </a:cubicBezTo>
                        <a:close/>
                      </a:path>
                    </a:pathLst>
                  </a:custGeom>
                  <a:solidFill>
                    <a:srgbClr val="808080"/>
                  </a:solidFill>
                  <a:ln w="247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50C9826F-EB62-BCF9-D5DE-9F937887A0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12189" y="4218610"/>
                    <a:ext cx="39866" cy="39843"/>
                  </a:xfrm>
                  <a:custGeom>
                    <a:avLst/>
                    <a:gdLst>
                      <a:gd name="connsiteX0" fmla="*/ 40240 w 39866"/>
                      <a:gd name="connsiteY0" fmla="*/ 20224 h 39843"/>
                      <a:gd name="connsiteX1" fmla="*/ 20307 w 39866"/>
                      <a:gd name="connsiteY1" fmla="*/ 40146 h 39843"/>
                      <a:gd name="connsiteX2" fmla="*/ 373 w 39866"/>
                      <a:gd name="connsiteY2" fmla="*/ 20224 h 39843"/>
                      <a:gd name="connsiteX3" fmla="*/ 20307 w 39866"/>
                      <a:gd name="connsiteY3" fmla="*/ 302 h 39843"/>
                      <a:gd name="connsiteX4" fmla="*/ 40240 w 39866"/>
                      <a:gd name="connsiteY4" fmla="*/ 20224 h 39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866" h="39843">
                        <a:moveTo>
                          <a:pt x="40240" y="20224"/>
                        </a:moveTo>
                        <a:cubicBezTo>
                          <a:pt x="40240" y="31226"/>
                          <a:pt x="31315" y="40146"/>
                          <a:pt x="20307" y="40146"/>
                        </a:cubicBezTo>
                        <a:cubicBezTo>
                          <a:pt x="9298" y="40146"/>
                          <a:pt x="373" y="31226"/>
                          <a:pt x="373" y="20224"/>
                        </a:cubicBezTo>
                        <a:cubicBezTo>
                          <a:pt x="373" y="9221"/>
                          <a:pt x="9298" y="302"/>
                          <a:pt x="20307" y="302"/>
                        </a:cubicBezTo>
                        <a:cubicBezTo>
                          <a:pt x="31315" y="302"/>
                          <a:pt x="40240" y="9221"/>
                          <a:pt x="40240" y="2022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247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BA29A362-0199-75C0-D853-AF0BC0781E9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14692" y="4221131"/>
                    <a:ext cx="34822" cy="34802"/>
                  </a:xfrm>
                  <a:custGeom>
                    <a:avLst/>
                    <a:gdLst>
                      <a:gd name="connsiteX0" fmla="*/ 35196 w 34822"/>
                      <a:gd name="connsiteY0" fmla="*/ 17703 h 34802"/>
                      <a:gd name="connsiteX1" fmla="*/ 17785 w 34822"/>
                      <a:gd name="connsiteY1" fmla="*/ 35105 h 34802"/>
                      <a:gd name="connsiteX2" fmla="*/ 373 w 34822"/>
                      <a:gd name="connsiteY2" fmla="*/ 17703 h 34802"/>
                      <a:gd name="connsiteX3" fmla="*/ 17785 w 34822"/>
                      <a:gd name="connsiteY3" fmla="*/ 302 h 34802"/>
                      <a:gd name="connsiteX4" fmla="*/ 35196 w 34822"/>
                      <a:gd name="connsiteY4" fmla="*/ 17703 h 34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822" h="34802">
                        <a:moveTo>
                          <a:pt x="35196" y="17703"/>
                        </a:moveTo>
                        <a:cubicBezTo>
                          <a:pt x="35196" y="27314"/>
                          <a:pt x="27401" y="35105"/>
                          <a:pt x="17785" y="35105"/>
                        </a:cubicBezTo>
                        <a:cubicBezTo>
                          <a:pt x="8169" y="35105"/>
                          <a:pt x="373" y="27314"/>
                          <a:pt x="373" y="17703"/>
                        </a:cubicBezTo>
                        <a:cubicBezTo>
                          <a:pt x="373" y="8093"/>
                          <a:pt x="8169" y="302"/>
                          <a:pt x="17785" y="302"/>
                        </a:cubicBezTo>
                        <a:cubicBezTo>
                          <a:pt x="27401" y="302"/>
                          <a:pt x="35196" y="8093"/>
                          <a:pt x="35196" y="17703"/>
                        </a:cubicBezTo>
                        <a:close/>
                      </a:path>
                    </a:pathLst>
                  </a:custGeom>
                  <a:solidFill>
                    <a:srgbClr val="1A1A1A"/>
                  </a:solidFill>
                  <a:ln w="247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503C066E-FBCF-F2D4-4026-DE60DFD6505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14704" y="4221120"/>
                    <a:ext cx="29995" cy="34395"/>
                  </a:xfrm>
                  <a:custGeom>
                    <a:avLst/>
                    <a:gdLst>
                      <a:gd name="connsiteX0" fmla="*/ 16650 w 29995"/>
                      <a:gd name="connsiteY0" fmla="*/ 302 h 34395"/>
                      <a:gd name="connsiteX1" fmla="*/ 26699 w 29995"/>
                      <a:gd name="connsiteY1" fmla="*/ 15627 h 34395"/>
                      <a:gd name="connsiteX2" fmla="*/ 9970 w 29995"/>
                      <a:gd name="connsiteY2" fmla="*/ 32351 h 34395"/>
                      <a:gd name="connsiteX3" fmla="*/ 372 w 29995"/>
                      <a:gd name="connsiteY3" fmla="*/ 29318 h 34395"/>
                      <a:gd name="connsiteX4" fmla="*/ 12957 w 29995"/>
                      <a:gd name="connsiteY4" fmla="*/ 34697 h 34395"/>
                      <a:gd name="connsiteX5" fmla="*/ 30368 w 29995"/>
                      <a:gd name="connsiteY5" fmla="*/ 17296 h 34395"/>
                      <a:gd name="connsiteX6" fmla="*/ 16638 w 29995"/>
                      <a:gd name="connsiteY6" fmla="*/ 313 h 34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995" h="34395">
                        <a:moveTo>
                          <a:pt x="16650" y="302"/>
                        </a:moveTo>
                        <a:cubicBezTo>
                          <a:pt x="22751" y="2958"/>
                          <a:pt x="26697" y="8976"/>
                          <a:pt x="26699" y="15627"/>
                        </a:cubicBezTo>
                        <a:cubicBezTo>
                          <a:pt x="26700" y="24862"/>
                          <a:pt x="19210" y="32350"/>
                          <a:pt x="9970" y="32351"/>
                        </a:cubicBezTo>
                        <a:cubicBezTo>
                          <a:pt x="6535" y="32349"/>
                          <a:pt x="3184" y="31290"/>
                          <a:pt x="372" y="29318"/>
                        </a:cubicBezTo>
                        <a:cubicBezTo>
                          <a:pt x="3656" y="32753"/>
                          <a:pt x="8203" y="34696"/>
                          <a:pt x="12957" y="34697"/>
                        </a:cubicBezTo>
                        <a:cubicBezTo>
                          <a:pt x="22573" y="34697"/>
                          <a:pt x="30367" y="26907"/>
                          <a:pt x="30368" y="17296"/>
                        </a:cubicBezTo>
                        <a:cubicBezTo>
                          <a:pt x="30356" y="9113"/>
                          <a:pt x="24641" y="2043"/>
                          <a:pt x="16638" y="313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247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CFF68E4E-D97A-E32F-DD1D-F0EE5C8DC088}"/>
                    </a:ext>
                  </a:extLst>
                </p:cNvPr>
                <p:cNvGrpSpPr/>
                <p:nvPr/>
              </p:nvGrpSpPr>
              <p:grpSpPr>
                <a:xfrm>
                  <a:off x="5992882" y="2921442"/>
                  <a:ext cx="78493" cy="78447"/>
                  <a:chOff x="5992882" y="2921442"/>
                  <a:chExt cx="78493" cy="78447"/>
                </a:xfrm>
              </p:grpSpPr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7E8E02CE-54CC-BE0F-E092-DFEA1FEE00FD}"/>
                      </a:ext>
                    </a:extLst>
                  </p:cNvPr>
                  <p:cNvSpPr/>
                  <p:nvPr/>
                </p:nvSpPr>
                <p:spPr>
                  <a:xfrm>
                    <a:off x="5992882" y="2921442"/>
                    <a:ext cx="78493" cy="78447"/>
                  </a:xfrm>
                  <a:custGeom>
                    <a:avLst/>
                    <a:gdLst>
                      <a:gd name="connsiteX0" fmla="*/ 78867 w 78493"/>
                      <a:gd name="connsiteY0" fmla="*/ 39349 h 78447"/>
                      <a:gd name="connsiteX1" fmla="*/ 39620 w 78493"/>
                      <a:gd name="connsiteY1" fmla="*/ 78573 h 78447"/>
                      <a:gd name="connsiteX2" fmla="*/ 373 w 78493"/>
                      <a:gd name="connsiteY2" fmla="*/ 39349 h 78447"/>
                      <a:gd name="connsiteX3" fmla="*/ 373 w 78493"/>
                      <a:gd name="connsiteY3" fmla="*/ 39349 h 78447"/>
                      <a:gd name="connsiteX4" fmla="*/ 39620 w 78493"/>
                      <a:gd name="connsiteY4" fmla="*/ 125 h 78447"/>
                      <a:gd name="connsiteX5" fmla="*/ 39620 w 78493"/>
                      <a:gd name="connsiteY5" fmla="*/ 125 h 78447"/>
                      <a:gd name="connsiteX6" fmla="*/ 78867 w 78493"/>
                      <a:gd name="connsiteY6" fmla="*/ 39349 h 7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493" h="78447">
                        <a:moveTo>
                          <a:pt x="78867" y="39349"/>
                        </a:moveTo>
                        <a:cubicBezTo>
                          <a:pt x="78867" y="61011"/>
                          <a:pt x="61295" y="78573"/>
                          <a:pt x="39620" y="78573"/>
                        </a:cubicBezTo>
                        <a:cubicBezTo>
                          <a:pt x="17945" y="78573"/>
                          <a:pt x="374" y="61012"/>
                          <a:pt x="373" y="39349"/>
                        </a:cubicBezTo>
                        <a:cubicBezTo>
                          <a:pt x="373" y="39349"/>
                          <a:pt x="373" y="39349"/>
                          <a:pt x="373" y="39349"/>
                        </a:cubicBezTo>
                        <a:cubicBezTo>
                          <a:pt x="373" y="17686"/>
                          <a:pt x="17945" y="125"/>
                          <a:pt x="39620" y="125"/>
                        </a:cubicBezTo>
                        <a:cubicBezTo>
                          <a:pt x="39620" y="125"/>
                          <a:pt x="39620" y="125"/>
                          <a:pt x="39620" y="125"/>
                        </a:cubicBezTo>
                        <a:cubicBezTo>
                          <a:pt x="61295" y="125"/>
                          <a:pt x="78867" y="17686"/>
                          <a:pt x="78867" y="39349"/>
                        </a:cubicBezTo>
                        <a:close/>
                      </a:path>
                    </a:pathLst>
                  </a:custGeom>
                  <a:solidFill>
                    <a:srgbClr val="808080"/>
                  </a:solidFill>
                  <a:ln w="42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84BCE850-7DD0-D7D5-1C61-1ADDB050B9ED}"/>
                      </a:ext>
                    </a:extLst>
                  </p:cNvPr>
                  <p:cNvSpPr/>
                  <p:nvPr/>
                </p:nvSpPr>
                <p:spPr>
                  <a:xfrm>
                    <a:off x="5997538" y="2926110"/>
                    <a:ext cx="69151" cy="69112"/>
                  </a:xfrm>
                  <a:custGeom>
                    <a:avLst/>
                    <a:gdLst>
                      <a:gd name="connsiteX0" fmla="*/ 69525 w 69151"/>
                      <a:gd name="connsiteY0" fmla="*/ 34681 h 69112"/>
                      <a:gd name="connsiteX1" fmla="*/ 34949 w 69151"/>
                      <a:gd name="connsiteY1" fmla="*/ 69237 h 69112"/>
                      <a:gd name="connsiteX2" fmla="*/ 373 w 69151"/>
                      <a:gd name="connsiteY2" fmla="*/ 34681 h 69112"/>
                      <a:gd name="connsiteX3" fmla="*/ 34949 w 69151"/>
                      <a:gd name="connsiteY3" fmla="*/ 125 h 69112"/>
                      <a:gd name="connsiteX4" fmla="*/ 69525 w 69151"/>
                      <a:gd name="connsiteY4" fmla="*/ 34681 h 6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151" h="69112">
                        <a:moveTo>
                          <a:pt x="69525" y="34681"/>
                        </a:moveTo>
                        <a:cubicBezTo>
                          <a:pt x="69525" y="53766"/>
                          <a:pt x="54045" y="69237"/>
                          <a:pt x="34949" y="69237"/>
                        </a:cubicBezTo>
                        <a:cubicBezTo>
                          <a:pt x="15854" y="69237"/>
                          <a:pt x="373" y="53766"/>
                          <a:pt x="373" y="34681"/>
                        </a:cubicBezTo>
                        <a:cubicBezTo>
                          <a:pt x="373" y="15596"/>
                          <a:pt x="15854" y="125"/>
                          <a:pt x="34949" y="125"/>
                        </a:cubicBezTo>
                        <a:cubicBezTo>
                          <a:pt x="54045" y="125"/>
                          <a:pt x="69525" y="15596"/>
                          <a:pt x="69525" y="34681"/>
                        </a:cubicBezTo>
                        <a:close/>
                      </a:path>
                    </a:pathLst>
                  </a:custGeom>
                  <a:solidFill>
                    <a:srgbClr val="1A1A1A"/>
                  </a:solidFill>
                  <a:ln w="42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D091F8B4-6643-7B4C-1922-B3BEF5EAF82F}"/>
                      </a:ext>
                    </a:extLst>
                  </p:cNvPr>
                  <p:cNvSpPr/>
                  <p:nvPr/>
                </p:nvSpPr>
                <p:spPr>
                  <a:xfrm>
                    <a:off x="6001945" y="2930482"/>
                    <a:ext cx="60402" cy="60368"/>
                  </a:xfrm>
                  <a:custGeom>
                    <a:avLst/>
                    <a:gdLst>
                      <a:gd name="connsiteX0" fmla="*/ 60776 w 60402"/>
                      <a:gd name="connsiteY0" fmla="*/ 30309 h 60368"/>
                      <a:gd name="connsiteX1" fmla="*/ 30575 w 60402"/>
                      <a:gd name="connsiteY1" fmla="*/ 60493 h 60368"/>
                      <a:gd name="connsiteX2" fmla="*/ 373 w 60402"/>
                      <a:gd name="connsiteY2" fmla="*/ 30309 h 60368"/>
                      <a:gd name="connsiteX3" fmla="*/ 30575 w 60402"/>
                      <a:gd name="connsiteY3" fmla="*/ 125 h 60368"/>
                      <a:gd name="connsiteX4" fmla="*/ 60776 w 60402"/>
                      <a:gd name="connsiteY4" fmla="*/ 30309 h 60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402" h="60368">
                        <a:moveTo>
                          <a:pt x="60776" y="30309"/>
                        </a:moveTo>
                        <a:cubicBezTo>
                          <a:pt x="60776" y="46979"/>
                          <a:pt x="47255" y="60493"/>
                          <a:pt x="30575" y="60493"/>
                        </a:cubicBezTo>
                        <a:cubicBezTo>
                          <a:pt x="13895" y="60493"/>
                          <a:pt x="373" y="46979"/>
                          <a:pt x="373" y="30309"/>
                        </a:cubicBezTo>
                        <a:cubicBezTo>
                          <a:pt x="373" y="13639"/>
                          <a:pt x="13895" y="125"/>
                          <a:pt x="30575" y="125"/>
                        </a:cubicBezTo>
                        <a:cubicBezTo>
                          <a:pt x="47255" y="125"/>
                          <a:pt x="60776" y="13639"/>
                          <a:pt x="60776" y="30309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42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156A9CC-2CFF-2315-D508-3EF550AC03D5}"/>
                      </a:ext>
                    </a:extLst>
                  </p:cNvPr>
                  <p:cNvSpPr/>
                  <p:nvPr/>
                </p:nvSpPr>
                <p:spPr>
                  <a:xfrm>
                    <a:off x="6010298" y="2931206"/>
                    <a:ext cx="52030" cy="59661"/>
                  </a:xfrm>
                  <a:custGeom>
                    <a:avLst/>
                    <a:gdLst>
                      <a:gd name="connsiteX0" fmla="*/ 28609 w 52030"/>
                      <a:gd name="connsiteY0" fmla="*/ 125 h 59661"/>
                      <a:gd name="connsiteX1" fmla="*/ 46039 w 52030"/>
                      <a:gd name="connsiteY1" fmla="*/ 26708 h 59661"/>
                      <a:gd name="connsiteX2" fmla="*/ 17022 w 52030"/>
                      <a:gd name="connsiteY2" fmla="*/ 55717 h 59661"/>
                      <a:gd name="connsiteX3" fmla="*/ 373 w 52030"/>
                      <a:gd name="connsiteY3" fmla="*/ 50455 h 59661"/>
                      <a:gd name="connsiteX4" fmla="*/ 22202 w 52030"/>
                      <a:gd name="connsiteY4" fmla="*/ 59787 h 59661"/>
                      <a:gd name="connsiteX5" fmla="*/ 52403 w 52030"/>
                      <a:gd name="connsiteY5" fmla="*/ 29603 h 59661"/>
                      <a:gd name="connsiteX6" fmla="*/ 28588 w 52030"/>
                      <a:gd name="connsiteY6" fmla="*/ 144 h 59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030" h="59661">
                        <a:moveTo>
                          <a:pt x="28609" y="125"/>
                        </a:moveTo>
                        <a:cubicBezTo>
                          <a:pt x="39191" y="4733"/>
                          <a:pt x="46036" y="15171"/>
                          <a:pt x="46039" y="26708"/>
                        </a:cubicBezTo>
                        <a:cubicBezTo>
                          <a:pt x="46041" y="42727"/>
                          <a:pt x="33050" y="55714"/>
                          <a:pt x="17022" y="55717"/>
                        </a:cubicBezTo>
                        <a:cubicBezTo>
                          <a:pt x="11063" y="55713"/>
                          <a:pt x="5251" y="53876"/>
                          <a:pt x="373" y="50455"/>
                        </a:cubicBezTo>
                        <a:cubicBezTo>
                          <a:pt x="6070" y="56414"/>
                          <a:pt x="13957" y="59785"/>
                          <a:pt x="22202" y="59787"/>
                        </a:cubicBezTo>
                        <a:cubicBezTo>
                          <a:pt x="38882" y="59786"/>
                          <a:pt x="52403" y="46273"/>
                          <a:pt x="52403" y="29603"/>
                        </a:cubicBezTo>
                        <a:cubicBezTo>
                          <a:pt x="52383" y="15408"/>
                          <a:pt x="42470" y="3145"/>
                          <a:pt x="28588" y="144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42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2" name="图形 2">
              <a:extLst>
                <a:ext uri="{FF2B5EF4-FFF2-40B4-BE49-F238E27FC236}">
                  <a16:creationId xmlns:a16="http://schemas.microsoft.com/office/drawing/2014/main" id="{C5CE534C-CA0C-DABD-22C4-B780567FFAD4}"/>
                </a:ext>
              </a:extLst>
            </p:cNvPr>
            <p:cNvGrpSpPr/>
            <p:nvPr/>
          </p:nvGrpSpPr>
          <p:grpSpPr>
            <a:xfrm>
              <a:off x="5369897" y="3539709"/>
              <a:ext cx="451534" cy="924257"/>
              <a:chOff x="5369897" y="3539709"/>
              <a:chExt cx="451534" cy="924257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2DBEEA3-FB6A-A40D-8EEC-0D68C3E4D400}"/>
                  </a:ext>
                </a:extLst>
              </p:cNvPr>
              <p:cNvSpPr/>
              <p:nvPr/>
            </p:nvSpPr>
            <p:spPr>
              <a:xfrm>
                <a:off x="5369897" y="3539709"/>
                <a:ext cx="451534" cy="924257"/>
              </a:xfrm>
              <a:custGeom>
                <a:avLst/>
                <a:gdLst>
                  <a:gd name="connsiteX0" fmla="*/ 29340 w 451534"/>
                  <a:gd name="connsiteY0" fmla="*/ 5659 h 924257"/>
                  <a:gd name="connsiteX1" fmla="*/ 422820 w 451534"/>
                  <a:gd name="connsiteY1" fmla="*/ 5659 h 924257"/>
                  <a:gd name="connsiteX2" fmla="*/ 451848 w 451534"/>
                  <a:gd name="connsiteY2" fmla="*/ 34670 h 924257"/>
                  <a:gd name="connsiteX3" fmla="*/ 451848 w 451534"/>
                  <a:gd name="connsiteY3" fmla="*/ 888404 h 924257"/>
                  <a:gd name="connsiteX4" fmla="*/ 422820 w 451534"/>
                  <a:gd name="connsiteY4" fmla="*/ 917414 h 924257"/>
                  <a:gd name="connsiteX5" fmla="*/ 29340 w 451534"/>
                  <a:gd name="connsiteY5" fmla="*/ 917414 h 924257"/>
                  <a:gd name="connsiteX6" fmla="*/ 313 w 451534"/>
                  <a:gd name="connsiteY6" fmla="*/ 888404 h 924257"/>
                  <a:gd name="connsiteX7" fmla="*/ 313 w 451534"/>
                  <a:gd name="connsiteY7" fmla="*/ 34670 h 924257"/>
                  <a:gd name="connsiteX8" fmla="*/ 29340 w 451534"/>
                  <a:gd name="connsiteY8" fmla="*/ 5659 h 924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534" h="924257">
                    <a:moveTo>
                      <a:pt x="29340" y="5659"/>
                    </a:moveTo>
                    <a:cubicBezTo>
                      <a:pt x="156818" y="-1699"/>
                      <a:pt x="287795" y="-2065"/>
                      <a:pt x="422820" y="5659"/>
                    </a:cubicBezTo>
                    <a:cubicBezTo>
                      <a:pt x="438875" y="6578"/>
                      <a:pt x="451848" y="18598"/>
                      <a:pt x="451848" y="34670"/>
                    </a:cubicBezTo>
                    <a:lnTo>
                      <a:pt x="451848" y="888404"/>
                    </a:lnTo>
                    <a:cubicBezTo>
                      <a:pt x="451848" y="904476"/>
                      <a:pt x="438866" y="916351"/>
                      <a:pt x="422820" y="917414"/>
                    </a:cubicBezTo>
                    <a:cubicBezTo>
                      <a:pt x="291661" y="926109"/>
                      <a:pt x="160495" y="926965"/>
                      <a:pt x="29340" y="917414"/>
                    </a:cubicBezTo>
                    <a:cubicBezTo>
                      <a:pt x="13302" y="916247"/>
                      <a:pt x="313" y="904476"/>
                      <a:pt x="313" y="888404"/>
                    </a:cubicBezTo>
                    <a:lnTo>
                      <a:pt x="313" y="34670"/>
                    </a:lnTo>
                    <a:cubicBezTo>
                      <a:pt x="313" y="18598"/>
                      <a:pt x="13286" y="6586"/>
                      <a:pt x="29340" y="56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74A6136-F003-92E1-F05C-9BED277B6F7F}"/>
                  </a:ext>
                </a:extLst>
              </p:cNvPr>
              <p:cNvSpPr/>
              <p:nvPr/>
            </p:nvSpPr>
            <p:spPr>
              <a:xfrm>
                <a:off x="5386330" y="3596034"/>
                <a:ext cx="418669" cy="752419"/>
              </a:xfrm>
              <a:custGeom>
                <a:avLst/>
                <a:gdLst>
                  <a:gd name="connsiteX0" fmla="*/ 27228 w 418669"/>
                  <a:gd name="connsiteY0" fmla="*/ 16 h 752419"/>
                  <a:gd name="connsiteX1" fmla="*/ 392068 w 418669"/>
                  <a:gd name="connsiteY1" fmla="*/ 16 h 752419"/>
                  <a:gd name="connsiteX2" fmla="*/ 418982 w 418669"/>
                  <a:gd name="connsiteY2" fmla="*/ 23957 h 752419"/>
                  <a:gd name="connsiteX3" fmla="*/ 418982 w 418669"/>
                  <a:gd name="connsiteY3" fmla="*/ 728496 h 752419"/>
                  <a:gd name="connsiteX4" fmla="*/ 392068 w 418669"/>
                  <a:gd name="connsiteY4" fmla="*/ 752436 h 752419"/>
                  <a:gd name="connsiteX5" fmla="*/ 27228 w 418669"/>
                  <a:gd name="connsiteY5" fmla="*/ 752436 h 752419"/>
                  <a:gd name="connsiteX6" fmla="*/ 313 w 418669"/>
                  <a:gd name="connsiteY6" fmla="*/ 728496 h 752419"/>
                  <a:gd name="connsiteX7" fmla="*/ 313 w 418669"/>
                  <a:gd name="connsiteY7" fmla="*/ 23957 h 752419"/>
                  <a:gd name="connsiteX8" fmla="*/ 27228 w 418669"/>
                  <a:gd name="connsiteY8" fmla="*/ 16 h 75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669" h="752419">
                    <a:moveTo>
                      <a:pt x="27228" y="16"/>
                    </a:moveTo>
                    <a:lnTo>
                      <a:pt x="392068" y="16"/>
                    </a:lnTo>
                    <a:cubicBezTo>
                      <a:pt x="406978" y="16"/>
                      <a:pt x="418982" y="10694"/>
                      <a:pt x="418982" y="23957"/>
                    </a:cubicBezTo>
                    <a:lnTo>
                      <a:pt x="418982" y="728496"/>
                    </a:lnTo>
                    <a:cubicBezTo>
                      <a:pt x="418982" y="741759"/>
                      <a:pt x="406979" y="752436"/>
                      <a:pt x="392068" y="752436"/>
                    </a:cubicBezTo>
                    <a:lnTo>
                      <a:pt x="27228" y="752436"/>
                    </a:lnTo>
                    <a:cubicBezTo>
                      <a:pt x="12317" y="752436"/>
                      <a:pt x="313" y="741758"/>
                      <a:pt x="313" y="728496"/>
                    </a:cubicBezTo>
                    <a:lnTo>
                      <a:pt x="313" y="23957"/>
                    </a:lnTo>
                    <a:cubicBezTo>
                      <a:pt x="313" y="10694"/>
                      <a:pt x="12317" y="16"/>
                      <a:pt x="27228" y="1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50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90DA4A8-8A7E-858E-891F-35C064386BA9}"/>
                  </a:ext>
                </a:extLst>
              </p:cNvPr>
              <p:cNvSpPr/>
              <p:nvPr/>
            </p:nvSpPr>
            <p:spPr>
              <a:xfrm>
                <a:off x="5625437" y="3567693"/>
                <a:ext cx="7897" cy="7892"/>
              </a:xfrm>
              <a:custGeom>
                <a:avLst/>
                <a:gdLst>
                  <a:gd name="connsiteX0" fmla="*/ 1809 w 7897"/>
                  <a:gd name="connsiteY0" fmla="*/ 209 h 7892"/>
                  <a:gd name="connsiteX1" fmla="*/ 6681 w 7897"/>
                  <a:gd name="connsiteY1" fmla="*/ 209 h 7892"/>
                  <a:gd name="connsiteX2" fmla="*/ 8194 w 7897"/>
                  <a:gd name="connsiteY2" fmla="*/ 1721 h 7892"/>
                  <a:gd name="connsiteX3" fmla="*/ 8194 w 7897"/>
                  <a:gd name="connsiteY3" fmla="*/ 6591 h 7892"/>
                  <a:gd name="connsiteX4" fmla="*/ 6681 w 7897"/>
                  <a:gd name="connsiteY4" fmla="*/ 8102 h 7892"/>
                  <a:gd name="connsiteX5" fmla="*/ 1809 w 7897"/>
                  <a:gd name="connsiteY5" fmla="*/ 8102 h 7892"/>
                  <a:gd name="connsiteX6" fmla="*/ 297 w 7897"/>
                  <a:gd name="connsiteY6" fmla="*/ 6591 h 7892"/>
                  <a:gd name="connsiteX7" fmla="*/ 297 w 7897"/>
                  <a:gd name="connsiteY7" fmla="*/ 1721 h 7892"/>
                  <a:gd name="connsiteX8" fmla="*/ 1809 w 7897"/>
                  <a:gd name="connsiteY8" fmla="*/ 209 h 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97" h="7892">
                    <a:moveTo>
                      <a:pt x="1809" y="209"/>
                    </a:moveTo>
                    <a:lnTo>
                      <a:pt x="6681" y="209"/>
                    </a:lnTo>
                    <a:cubicBezTo>
                      <a:pt x="7519" y="209"/>
                      <a:pt x="8194" y="884"/>
                      <a:pt x="8194" y="1721"/>
                    </a:cubicBezTo>
                    <a:lnTo>
                      <a:pt x="8194" y="6591"/>
                    </a:lnTo>
                    <a:cubicBezTo>
                      <a:pt x="8194" y="7428"/>
                      <a:pt x="7519" y="8102"/>
                      <a:pt x="6681" y="8102"/>
                    </a:cubicBezTo>
                    <a:lnTo>
                      <a:pt x="1809" y="8102"/>
                    </a:lnTo>
                    <a:cubicBezTo>
                      <a:pt x="971" y="8102"/>
                      <a:pt x="297" y="7428"/>
                      <a:pt x="297" y="6591"/>
                    </a:cubicBezTo>
                    <a:lnTo>
                      <a:pt x="297" y="1721"/>
                    </a:lnTo>
                    <a:cubicBezTo>
                      <a:pt x="297" y="884"/>
                      <a:pt x="971" y="209"/>
                      <a:pt x="1809" y="209"/>
                    </a:cubicBezTo>
                    <a:close/>
                  </a:path>
                </a:pathLst>
              </a:custGeom>
              <a:solidFill>
                <a:srgbClr val="808080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C2B7CC3-CC8A-F71B-23FC-0A03482291CD}"/>
                  </a:ext>
                </a:extLst>
              </p:cNvPr>
              <p:cNvSpPr/>
              <p:nvPr/>
            </p:nvSpPr>
            <p:spPr>
              <a:xfrm>
                <a:off x="5571117" y="4378594"/>
                <a:ext cx="49091" cy="49063"/>
              </a:xfrm>
              <a:custGeom>
                <a:avLst/>
                <a:gdLst>
                  <a:gd name="connsiteX0" fmla="*/ 49404 w 49091"/>
                  <a:gd name="connsiteY0" fmla="*/ 24341 h 49063"/>
                  <a:gd name="connsiteX1" fmla="*/ 24859 w 49091"/>
                  <a:gd name="connsiteY1" fmla="*/ 48872 h 49063"/>
                  <a:gd name="connsiteX2" fmla="*/ 313 w 49091"/>
                  <a:gd name="connsiteY2" fmla="*/ 24341 h 49063"/>
                  <a:gd name="connsiteX3" fmla="*/ 24859 w 49091"/>
                  <a:gd name="connsiteY3" fmla="*/ -191 h 49063"/>
                  <a:gd name="connsiteX4" fmla="*/ 49404 w 49091"/>
                  <a:gd name="connsiteY4" fmla="*/ 24341 h 4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91" h="49063">
                    <a:moveTo>
                      <a:pt x="49404" y="24341"/>
                    </a:moveTo>
                    <a:cubicBezTo>
                      <a:pt x="49404" y="37889"/>
                      <a:pt x="38415" y="48872"/>
                      <a:pt x="24859" y="48872"/>
                    </a:cubicBezTo>
                    <a:cubicBezTo>
                      <a:pt x="11302" y="48872"/>
                      <a:pt x="313" y="37889"/>
                      <a:pt x="313" y="24341"/>
                    </a:cubicBezTo>
                    <a:cubicBezTo>
                      <a:pt x="313" y="10792"/>
                      <a:pt x="11302" y="-191"/>
                      <a:pt x="24859" y="-191"/>
                    </a:cubicBezTo>
                    <a:cubicBezTo>
                      <a:pt x="38415" y="-191"/>
                      <a:pt x="49404" y="10792"/>
                      <a:pt x="49404" y="24341"/>
                    </a:cubicBezTo>
                    <a:close/>
                  </a:path>
                </a:pathLst>
              </a:custGeom>
              <a:solidFill>
                <a:srgbClr val="808080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28B2DE2-7D1C-D026-4B16-2BDD91EE023B}"/>
                  </a:ext>
                </a:extLst>
              </p:cNvPr>
              <p:cNvSpPr/>
              <p:nvPr/>
            </p:nvSpPr>
            <p:spPr>
              <a:xfrm>
                <a:off x="5637139" y="3545475"/>
                <a:ext cx="178907" cy="912619"/>
              </a:xfrm>
              <a:custGeom>
                <a:avLst/>
                <a:gdLst>
                  <a:gd name="connsiteX0" fmla="*/ 4349 w 178907"/>
                  <a:gd name="connsiteY0" fmla="*/ 2 h 912619"/>
                  <a:gd name="connsiteX1" fmla="*/ 10513 w 178907"/>
                  <a:gd name="connsiteY1" fmla="*/ 45180 h 912619"/>
                  <a:gd name="connsiteX2" fmla="*/ 141192 w 178907"/>
                  <a:gd name="connsiteY2" fmla="*/ 45180 h 912619"/>
                  <a:gd name="connsiteX3" fmla="*/ 173484 w 178907"/>
                  <a:gd name="connsiteY3" fmla="*/ 74495 h 912619"/>
                  <a:gd name="connsiteX4" fmla="*/ 173484 w 178907"/>
                  <a:gd name="connsiteY4" fmla="*/ 779034 h 912619"/>
                  <a:gd name="connsiteX5" fmla="*/ 141192 w 178907"/>
                  <a:gd name="connsiteY5" fmla="*/ 808349 h 912619"/>
                  <a:gd name="connsiteX6" fmla="*/ 54424 w 178907"/>
                  <a:gd name="connsiteY6" fmla="*/ 808349 h 912619"/>
                  <a:gd name="connsiteX7" fmla="*/ 250 w 178907"/>
                  <a:gd name="connsiteY7" fmla="*/ 912621 h 912619"/>
                  <a:gd name="connsiteX8" fmla="*/ 155154 w 178907"/>
                  <a:gd name="connsiteY8" fmla="*/ 906294 h 912619"/>
                  <a:gd name="connsiteX9" fmla="*/ 179158 w 178907"/>
                  <a:gd name="connsiteY9" fmla="*/ 882647 h 912619"/>
                  <a:gd name="connsiteX10" fmla="*/ 179158 w 178907"/>
                  <a:gd name="connsiteY10" fmla="*/ 28913 h 912619"/>
                  <a:gd name="connsiteX11" fmla="*/ 155202 w 178907"/>
                  <a:gd name="connsiteY11" fmla="*/ 5270 h 912619"/>
                  <a:gd name="connsiteX12" fmla="*/ 4349 w 178907"/>
                  <a:gd name="connsiteY12" fmla="*/ 13 h 91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907" h="912619">
                    <a:moveTo>
                      <a:pt x="4349" y="2"/>
                    </a:moveTo>
                    <a:lnTo>
                      <a:pt x="10513" y="45180"/>
                    </a:lnTo>
                    <a:lnTo>
                      <a:pt x="141192" y="45180"/>
                    </a:lnTo>
                    <a:cubicBezTo>
                      <a:pt x="158671" y="45180"/>
                      <a:pt x="173484" y="57991"/>
                      <a:pt x="173484" y="74495"/>
                    </a:cubicBezTo>
                    <a:lnTo>
                      <a:pt x="173484" y="779034"/>
                    </a:lnTo>
                    <a:cubicBezTo>
                      <a:pt x="173484" y="795539"/>
                      <a:pt x="158671" y="808349"/>
                      <a:pt x="141192" y="808349"/>
                    </a:cubicBezTo>
                    <a:lnTo>
                      <a:pt x="54424" y="808349"/>
                    </a:lnTo>
                    <a:lnTo>
                      <a:pt x="250" y="912621"/>
                    </a:lnTo>
                    <a:cubicBezTo>
                      <a:pt x="51880" y="911792"/>
                      <a:pt x="103514" y="909717"/>
                      <a:pt x="155154" y="906294"/>
                    </a:cubicBezTo>
                    <a:cubicBezTo>
                      <a:pt x="168753" y="905393"/>
                      <a:pt x="179158" y="895826"/>
                      <a:pt x="179158" y="882647"/>
                    </a:cubicBezTo>
                    <a:lnTo>
                      <a:pt x="179158" y="28913"/>
                    </a:lnTo>
                    <a:cubicBezTo>
                      <a:pt x="179158" y="15733"/>
                      <a:pt x="168748" y="6045"/>
                      <a:pt x="155202" y="5270"/>
                    </a:cubicBezTo>
                    <a:cubicBezTo>
                      <a:pt x="104338" y="2360"/>
                      <a:pt x="54092" y="681"/>
                      <a:pt x="4349" y="1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99999"/>
                  </a:gs>
                  <a:gs pos="50000">
                    <a:srgbClr val="737373"/>
                  </a:gs>
                  <a:gs pos="100000">
                    <a:srgbClr val="4D4D4D"/>
                  </a:gs>
                </a:gsLst>
                <a:lin ang="5413093" scaled="1"/>
              </a:gra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2C8A89F-E931-6C4F-8257-33569C4956C3}"/>
                  </a:ext>
                </a:extLst>
              </p:cNvPr>
              <p:cNvSpPr/>
              <p:nvPr/>
            </p:nvSpPr>
            <p:spPr>
              <a:xfrm>
                <a:off x="5580942" y="3556919"/>
                <a:ext cx="29445" cy="29428"/>
              </a:xfrm>
              <a:custGeom>
                <a:avLst/>
                <a:gdLst>
                  <a:gd name="connsiteX0" fmla="*/ 29759 w 29445"/>
                  <a:gd name="connsiteY0" fmla="*/ 14924 h 29428"/>
                  <a:gd name="connsiteX1" fmla="*/ 15036 w 29445"/>
                  <a:gd name="connsiteY1" fmla="*/ 29638 h 29428"/>
                  <a:gd name="connsiteX2" fmla="*/ 313 w 29445"/>
                  <a:gd name="connsiteY2" fmla="*/ 14924 h 29428"/>
                  <a:gd name="connsiteX3" fmla="*/ 313 w 29445"/>
                  <a:gd name="connsiteY3" fmla="*/ 14924 h 29428"/>
                  <a:gd name="connsiteX4" fmla="*/ 15036 w 29445"/>
                  <a:gd name="connsiteY4" fmla="*/ 209 h 29428"/>
                  <a:gd name="connsiteX5" fmla="*/ 15036 w 29445"/>
                  <a:gd name="connsiteY5" fmla="*/ 209 h 29428"/>
                  <a:gd name="connsiteX6" fmla="*/ 29759 w 29445"/>
                  <a:gd name="connsiteY6" fmla="*/ 14924 h 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45" h="29428">
                    <a:moveTo>
                      <a:pt x="29759" y="14924"/>
                    </a:moveTo>
                    <a:cubicBezTo>
                      <a:pt x="29759" y="23050"/>
                      <a:pt x="23167" y="29638"/>
                      <a:pt x="15036" y="29638"/>
                    </a:cubicBezTo>
                    <a:cubicBezTo>
                      <a:pt x="6905" y="29638"/>
                      <a:pt x="313" y="23051"/>
                      <a:pt x="313" y="14924"/>
                    </a:cubicBezTo>
                    <a:cubicBezTo>
                      <a:pt x="313" y="14924"/>
                      <a:pt x="313" y="14924"/>
                      <a:pt x="313" y="14924"/>
                    </a:cubicBezTo>
                    <a:cubicBezTo>
                      <a:pt x="313" y="6797"/>
                      <a:pt x="6904" y="209"/>
                      <a:pt x="15036" y="209"/>
                    </a:cubicBezTo>
                    <a:cubicBezTo>
                      <a:pt x="15036" y="209"/>
                      <a:pt x="15036" y="209"/>
                      <a:pt x="15036" y="209"/>
                    </a:cubicBezTo>
                    <a:cubicBezTo>
                      <a:pt x="23167" y="209"/>
                      <a:pt x="29759" y="6797"/>
                      <a:pt x="29759" y="14924"/>
                    </a:cubicBezTo>
                    <a:close/>
                  </a:path>
                </a:pathLst>
              </a:custGeom>
              <a:solidFill>
                <a:srgbClr val="808080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D472B4E-4760-FA98-D470-7B58710D4F62}"/>
                  </a:ext>
                </a:extLst>
              </p:cNvPr>
              <p:cNvSpPr/>
              <p:nvPr/>
            </p:nvSpPr>
            <p:spPr>
              <a:xfrm>
                <a:off x="5582689" y="3558670"/>
                <a:ext cx="25941" cy="25926"/>
              </a:xfrm>
              <a:custGeom>
                <a:avLst/>
                <a:gdLst>
                  <a:gd name="connsiteX0" fmla="*/ 26254 w 25941"/>
                  <a:gd name="connsiteY0" fmla="*/ 13173 h 25926"/>
                  <a:gd name="connsiteX1" fmla="*/ 13284 w 25941"/>
                  <a:gd name="connsiteY1" fmla="*/ 26136 h 25926"/>
                  <a:gd name="connsiteX2" fmla="*/ 313 w 25941"/>
                  <a:gd name="connsiteY2" fmla="*/ 13173 h 25926"/>
                  <a:gd name="connsiteX3" fmla="*/ 13284 w 25941"/>
                  <a:gd name="connsiteY3" fmla="*/ 209 h 25926"/>
                  <a:gd name="connsiteX4" fmla="*/ 26254 w 25941"/>
                  <a:gd name="connsiteY4" fmla="*/ 13173 h 25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1" h="25926">
                    <a:moveTo>
                      <a:pt x="26254" y="13173"/>
                    </a:moveTo>
                    <a:cubicBezTo>
                      <a:pt x="26254" y="20332"/>
                      <a:pt x="20447" y="26136"/>
                      <a:pt x="13284" y="26136"/>
                    </a:cubicBezTo>
                    <a:cubicBezTo>
                      <a:pt x="6120" y="26136"/>
                      <a:pt x="313" y="20332"/>
                      <a:pt x="313" y="13173"/>
                    </a:cubicBezTo>
                    <a:cubicBezTo>
                      <a:pt x="313" y="6013"/>
                      <a:pt x="6120" y="209"/>
                      <a:pt x="13284" y="209"/>
                    </a:cubicBezTo>
                    <a:cubicBezTo>
                      <a:pt x="20447" y="209"/>
                      <a:pt x="26254" y="6013"/>
                      <a:pt x="26254" y="13173"/>
                    </a:cubicBezTo>
                    <a:close/>
                  </a:path>
                </a:pathLst>
              </a:custGeom>
              <a:solidFill>
                <a:srgbClr val="333333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806176D-E51D-0F0E-E3BE-49CF61F66353}"/>
                  </a:ext>
                </a:extLst>
              </p:cNvPr>
              <p:cNvSpPr/>
              <p:nvPr/>
            </p:nvSpPr>
            <p:spPr>
              <a:xfrm>
                <a:off x="5584342" y="3560310"/>
                <a:ext cx="22659" cy="22646"/>
              </a:xfrm>
              <a:custGeom>
                <a:avLst/>
                <a:gdLst>
                  <a:gd name="connsiteX0" fmla="*/ 22972 w 22659"/>
                  <a:gd name="connsiteY0" fmla="*/ 11533 h 22646"/>
                  <a:gd name="connsiteX1" fmla="*/ 11643 w 22659"/>
                  <a:gd name="connsiteY1" fmla="*/ 22856 h 22646"/>
                  <a:gd name="connsiteX2" fmla="*/ 313 w 22659"/>
                  <a:gd name="connsiteY2" fmla="*/ 11533 h 22646"/>
                  <a:gd name="connsiteX3" fmla="*/ 11643 w 22659"/>
                  <a:gd name="connsiteY3" fmla="*/ 209 h 22646"/>
                  <a:gd name="connsiteX4" fmla="*/ 22972 w 22659"/>
                  <a:gd name="connsiteY4" fmla="*/ 11533 h 2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9" h="22646">
                    <a:moveTo>
                      <a:pt x="22972" y="11533"/>
                    </a:moveTo>
                    <a:cubicBezTo>
                      <a:pt x="22972" y="17786"/>
                      <a:pt x="17900" y="22856"/>
                      <a:pt x="11643" y="22856"/>
                    </a:cubicBezTo>
                    <a:cubicBezTo>
                      <a:pt x="5385" y="22856"/>
                      <a:pt x="313" y="17786"/>
                      <a:pt x="313" y="11533"/>
                    </a:cubicBezTo>
                    <a:cubicBezTo>
                      <a:pt x="313" y="5279"/>
                      <a:pt x="5385" y="209"/>
                      <a:pt x="11643" y="209"/>
                    </a:cubicBezTo>
                    <a:cubicBezTo>
                      <a:pt x="17900" y="209"/>
                      <a:pt x="22972" y="5279"/>
                      <a:pt x="22972" y="11533"/>
                    </a:cubicBezTo>
                    <a:close/>
                  </a:path>
                </a:pathLst>
              </a:custGeom>
              <a:solidFill>
                <a:srgbClr val="1A1A1A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127F131-2DB2-43AA-22CF-A675A1F83977}"/>
                  </a:ext>
                </a:extLst>
              </p:cNvPr>
              <p:cNvSpPr/>
              <p:nvPr/>
            </p:nvSpPr>
            <p:spPr>
              <a:xfrm>
                <a:off x="5587475" y="3560582"/>
                <a:ext cx="19518" cy="22381"/>
              </a:xfrm>
              <a:custGeom>
                <a:avLst/>
                <a:gdLst>
                  <a:gd name="connsiteX0" fmla="*/ 10904 w 19518"/>
                  <a:gd name="connsiteY0" fmla="*/ 209 h 22381"/>
                  <a:gd name="connsiteX1" fmla="*/ 17443 w 19518"/>
                  <a:gd name="connsiteY1" fmla="*/ 10182 h 22381"/>
                  <a:gd name="connsiteX2" fmla="*/ 6558 w 19518"/>
                  <a:gd name="connsiteY2" fmla="*/ 21064 h 22381"/>
                  <a:gd name="connsiteX3" fmla="*/ 312 w 19518"/>
                  <a:gd name="connsiteY3" fmla="*/ 19090 h 22381"/>
                  <a:gd name="connsiteX4" fmla="*/ 8501 w 19518"/>
                  <a:gd name="connsiteY4" fmla="*/ 22591 h 22381"/>
                  <a:gd name="connsiteX5" fmla="*/ 19830 w 19518"/>
                  <a:gd name="connsiteY5" fmla="*/ 11268 h 22381"/>
                  <a:gd name="connsiteX6" fmla="*/ 10897 w 19518"/>
                  <a:gd name="connsiteY6" fmla="*/ 216 h 2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18" h="22381">
                    <a:moveTo>
                      <a:pt x="10904" y="209"/>
                    </a:moveTo>
                    <a:cubicBezTo>
                      <a:pt x="14874" y="1938"/>
                      <a:pt x="17442" y="5854"/>
                      <a:pt x="17443" y="10182"/>
                    </a:cubicBezTo>
                    <a:cubicBezTo>
                      <a:pt x="17444" y="16191"/>
                      <a:pt x="12570" y="21063"/>
                      <a:pt x="6558" y="21064"/>
                    </a:cubicBezTo>
                    <a:cubicBezTo>
                      <a:pt x="4322" y="21063"/>
                      <a:pt x="2142" y="20373"/>
                      <a:pt x="312" y="19090"/>
                    </a:cubicBezTo>
                    <a:cubicBezTo>
                      <a:pt x="2449" y="21326"/>
                      <a:pt x="5408" y="22590"/>
                      <a:pt x="8501" y="22591"/>
                    </a:cubicBezTo>
                    <a:cubicBezTo>
                      <a:pt x="14758" y="22591"/>
                      <a:pt x="19830" y="17521"/>
                      <a:pt x="19830" y="11268"/>
                    </a:cubicBezTo>
                    <a:cubicBezTo>
                      <a:pt x="19823" y="5943"/>
                      <a:pt x="16104" y="1343"/>
                      <a:pt x="10897" y="216"/>
                    </a:cubicBezTo>
                    <a:close/>
                  </a:path>
                </a:pathLst>
              </a:custGeom>
              <a:solidFill>
                <a:srgbClr val="999999"/>
              </a:solidFill>
              <a:ln w="1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A332D6BF-77FC-87E8-4696-15B2C700E145}"/>
                  </a:ext>
                </a:extLst>
              </p:cNvPr>
              <p:cNvGrpSpPr/>
              <p:nvPr/>
            </p:nvGrpSpPr>
            <p:grpSpPr>
              <a:xfrm>
                <a:off x="5570151" y="4377626"/>
                <a:ext cx="51073" cy="51044"/>
                <a:chOff x="5570151" y="4377626"/>
                <a:chExt cx="51073" cy="51044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7B4A13B-92E6-50C2-05F9-2D77398F4A2F}"/>
                    </a:ext>
                  </a:extLst>
                </p:cNvPr>
                <p:cNvSpPr/>
                <p:nvPr/>
              </p:nvSpPr>
              <p:spPr>
                <a:xfrm rot="10800000">
                  <a:off x="5570151" y="4377626"/>
                  <a:ext cx="51073" cy="51044"/>
                </a:xfrm>
                <a:custGeom>
                  <a:avLst/>
                  <a:gdLst>
                    <a:gd name="connsiteX0" fmla="*/ 51386 w 51073"/>
                    <a:gd name="connsiteY0" fmla="*/ 25847 h 51044"/>
                    <a:gd name="connsiteX1" fmla="*/ 25850 w 51073"/>
                    <a:gd name="connsiteY1" fmla="*/ 51369 h 51044"/>
                    <a:gd name="connsiteX2" fmla="*/ 313 w 51073"/>
                    <a:gd name="connsiteY2" fmla="*/ 25847 h 51044"/>
                    <a:gd name="connsiteX3" fmla="*/ 313 w 51073"/>
                    <a:gd name="connsiteY3" fmla="*/ 25847 h 51044"/>
                    <a:gd name="connsiteX4" fmla="*/ 25850 w 51073"/>
                    <a:gd name="connsiteY4" fmla="*/ 325 h 51044"/>
                    <a:gd name="connsiteX5" fmla="*/ 25850 w 51073"/>
                    <a:gd name="connsiteY5" fmla="*/ 325 h 51044"/>
                    <a:gd name="connsiteX6" fmla="*/ 51386 w 51073"/>
                    <a:gd name="connsiteY6" fmla="*/ 25847 h 5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073" h="51044">
                      <a:moveTo>
                        <a:pt x="51386" y="25847"/>
                      </a:moveTo>
                      <a:cubicBezTo>
                        <a:pt x="51386" y="39942"/>
                        <a:pt x="39953" y="51369"/>
                        <a:pt x="25850" y="51369"/>
                      </a:cubicBezTo>
                      <a:cubicBezTo>
                        <a:pt x="11746" y="51369"/>
                        <a:pt x="313" y="39943"/>
                        <a:pt x="313" y="25847"/>
                      </a:cubicBezTo>
                      <a:cubicBezTo>
                        <a:pt x="313" y="25847"/>
                        <a:pt x="313" y="25847"/>
                        <a:pt x="313" y="25847"/>
                      </a:cubicBezTo>
                      <a:cubicBezTo>
                        <a:pt x="313" y="11751"/>
                        <a:pt x="11746" y="325"/>
                        <a:pt x="25850" y="325"/>
                      </a:cubicBezTo>
                      <a:cubicBezTo>
                        <a:pt x="25850" y="325"/>
                        <a:pt x="25850" y="325"/>
                        <a:pt x="25850" y="325"/>
                      </a:cubicBezTo>
                      <a:cubicBezTo>
                        <a:pt x="39953" y="325"/>
                        <a:pt x="51386" y="11751"/>
                        <a:pt x="51386" y="25847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 w="27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6E12AB87-366B-9B45-2B48-83AE7E3E71AB}"/>
                    </a:ext>
                  </a:extLst>
                </p:cNvPr>
                <p:cNvSpPr/>
                <p:nvPr/>
              </p:nvSpPr>
              <p:spPr>
                <a:xfrm rot="10800000">
                  <a:off x="5573200" y="4380663"/>
                  <a:ext cx="44995" cy="44969"/>
                </a:xfrm>
                <a:custGeom>
                  <a:avLst/>
                  <a:gdLst>
                    <a:gd name="connsiteX0" fmla="*/ 45308 w 44995"/>
                    <a:gd name="connsiteY0" fmla="*/ 22810 h 44969"/>
                    <a:gd name="connsiteX1" fmla="*/ 22811 w 44995"/>
                    <a:gd name="connsiteY1" fmla="*/ 45294 h 44969"/>
                    <a:gd name="connsiteX2" fmla="*/ 313 w 44995"/>
                    <a:gd name="connsiteY2" fmla="*/ 22810 h 44969"/>
                    <a:gd name="connsiteX3" fmla="*/ 22811 w 44995"/>
                    <a:gd name="connsiteY3" fmla="*/ 325 h 44969"/>
                    <a:gd name="connsiteX4" fmla="*/ 45308 w 44995"/>
                    <a:gd name="connsiteY4" fmla="*/ 22810 h 44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95" h="44969">
                      <a:moveTo>
                        <a:pt x="45308" y="22810"/>
                      </a:moveTo>
                      <a:cubicBezTo>
                        <a:pt x="45308" y="35227"/>
                        <a:pt x="35236" y="45294"/>
                        <a:pt x="22811" y="45294"/>
                      </a:cubicBezTo>
                      <a:cubicBezTo>
                        <a:pt x="10385" y="45294"/>
                        <a:pt x="313" y="35227"/>
                        <a:pt x="313" y="22810"/>
                      </a:cubicBezTo>
                      <a:cubicBezTo>
                        <a:pt x="313" y="10392"/>
                        <a:pt x="10385" y="325"/>
                        <a:pt x="22811" y="325"/>
                      </a:cubicBezTo>
                      <a:cubicBezTo>
                        <a:pt x="35236" y="325"/>
                        <a:pt x="45308" y="10392"/>
                        <a:pt x="45308" y="22810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 w="27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095CB34-E52B-D9D5-E9E4-4F30A9419655}"/>
                    </a:ext>
                  </a:extLst>
                </p:cNvPr>
                <p:cNvSpPr/>
                <p:nvPr/>
              </p:nvSpPr>
              <p:spPr>
                <a:xfrm rot="10800000">
                  <a:off x="5576025" y="4383508"/>
                  <a:ext cx="39302" cy="39280"/>
                </a:xfrm>
                <a:custGeom>
                  <a:avLst/>
                  <a:gdLst>
                    <a:gd name="connsiteX0" fmla="*/ 39615 w 39302"/>
                    <a:gd name="connsiteY0" fmla="*/ 19965 h 39280"/>
                    <a:gd name="connsiteX1" fmla="*/ 19964 w 39302"/>
                    <a:gd name="connsiteY1" fmla="*/ 39605 h 39280"/>
                    <a:gd name="connsiteX2" fmla="*/ 313 w 39302"/>
                    <a:gd name="connsiteY2" fmla="*/ 19965 h 39280"/>
                    <a:gd name="connsiteX3" fmla="*/ 19964 w 39302"/>
                    <a:gd name="connsiteY3" fmla="*/ 325 h 39280"/>
                    <a:gd name="connsiteX4" fmla="*/ 39615 w 39302"/>
                    <a:gd name="connsiteY4" fmla="*/ 19965 h 39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02" h="39280">
                      <a:moveTo>
                        <a:pt x="39615" y="19965"/>
                      </a:moveTo>
                      <a:cubicBezTo>
                        <a:pt x="39615" y="30812"/>
                        <a:pt x="30817" y="39605"/>
                        <a:pt x="19964" y="39605"/>
                      </a:cubicBezTo>
                      <a:cubicBezTo>
                        <a:pt x="9111" y="39605"/>
                        <a:pt x="313" y="30812"/>
                        <a:pt x="313" y="19965"/>
                      </a:cubicBezTo>
                      <a:cubicBezTo>
                        <a:pt x="313" y="9118"/>
                        <a:pt x="9111" y="325"/>
                        <a:pt x="19964" y="325"/>
                      </a:cubicBezTo>
                      <a:cubicBezTo>
                        <a:pt x="30817" y="325"/>
                        <a:pt x="39615" y="9118"/>
                        <a:pt x="39615" y="1996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7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16EAD640-3E54-AA68-6E13-4B324E4CE9EA}"/>
                    </a:ext>
                  </a:extLst>
                </p:cNvPr>
                <p:cNvSpPr/>
                <p:nvPr/>
              </p:nvSpPr>
              <p:spPr>
                <a:xfrm rot="10800000">
                  <a:off x="5576039" y="4383496"/>
                  <a:ext cx="33854" cy="38820"/>
                </a:xfrm>
                <a:custGeom>
                  <a:avLst/>
                  <a:gdLst>
                    <a:gd name="connsiteX0" fmla="*/ 18684 w 33854"/>
                    <a:gd name="connsiteY0" fmla="*/ 325 h 38820"/>
                    <a:gd name="connsiteX1" fmla="*/ 30025 w 33854"/>
                    <a:gd name="connsiteY1" fmla="*/ 17622 h 38820"/>
                    <a:gd name="connsiteX2" fmla="*/ 11145 w 33854"/>
                    <a:gd name="connsiteY2" fmla="*/ 36497 h 38820"/>
                    <a:gd name="connsiteX3" fmla="*/ 311 w 33854"/>
                    <a:gd name="connsiteY3" fmla="*/ 33074 h 38820"/>
                    <a:gd name="connsiteX4" fmla="*/ 14515 w 33854"/>
                    <a:gd name="connsiteY4" fmla="*/ 39145 h 38820"/>
                    <a:gd name="connsiteX5" fmla="*/ 34166 w 33854"/>
                    <a:gd name="connsiteY5" fmla="*/ 19506 h 38820"/>
                    <a:gd name="connsiteX6" fmla="*/ 18670 w 33854"/>
                    <a:gd name="connsiteY6" fmla="*/ 337 h 3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854" h="38820">
                      <a:moveTo>
                        <a:pt x="18684" y="325"/>
                      </a:moveTo>
                      <a:cubicBezTo>
                        <a:pt x="25570" y="3323"/>
                        <a:pt x="30023" y="10115"/>
                        <a:pt x="30025" y="17622"/>
                      </a:cubicBezTo>
                      <a:cubicBezTo>
                        <a:pt x="30026" y="28045"/>
                        <a:pt x="21573" y="36495"/>
                        <a:pt x="11145" y="36497"/>
                      </a:cubicBezTo>
                      <a:cubicBezTo>
                        <a:pt x="7268" y="36494"/>
                        <a:pt x="3485" y="35299"/>
                        <a:pt x="311" y="33074"/>
                      </a:cubicBezTo>
                      <a:cubicBezTo>
                        <a:pt x="4018" y="36951"/>
                        <a:pt x="9150" y="39144"/>
                        <a:pt x="14515" y="39145"/>
                      </a:cubicBezTo>
                      <a:cubicBezTo>
                        <a:pt x="25368" y="39145"/>
                        <a:pt x="34166" y="30352"/>
                        <a:pt x="34166" y="19506"/>
                      </a:cubicBezTo>
                      <a:cubicBezTo>
                        <a:pt x="34153" y="10269"/>
                        <a:pt x="27703" y="2290"/>
                        <a:pt x="18670" y="337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27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85032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2" descr="D:\51PPT模板网\51pptmoban.com\图片001.jpg">
            <a:extLst>
              <a:ext uri="{FF2B5EF4-FFF2-40B4-BE49-F238E27FC236}">
                <a16:creationId xmlns:a16="http://schemas.microsoft.com/office/drawing/2014/main" id="{8CE0070F-EE94-4742-FFCE-59E2D09ECEBB}"/>
              </a:ext>
            </a:extLst>
          </p:cNvPr>
          <p:cNvGrpSpPr/>
          <p:nvPr/>
        </p:nvGrpSpPr>
        <p:grpSpPr>
          <a:xfrm>
            <a:off x="2235714" y="1464537"/>
            <a:ext cx="6801856" cy="3928926"/>
            <a:chOff x="1207014" y="5075374"/>
            <a:chExt cx="5264620" cy="304097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1C9E0F6-17E8-1AC4-1054-464399DADA05}"/>
                </a:ext>
              </a:extLst>
            </p:cNvPr>
            <p:cNvSpPr/>
            <p:nvPr/>
          </p:nvSpPr>
          <p:spPr>
            <a:xfrm>
              <a:off x="2291370" y="5075374"/>
              <a:ext cx="3807715" cy="2877465"/>
            </a:xfrm>
            <a:custGeom>
              <a:avLst/>
              <a:gdLst>
                <a:gd name="connsiteX0" fmla="*/ 56158 w 3807715"/>
                <a:gd name="connsiteY0" fmla="*/ -451 h 2877465"/>
                <a:gd name="connsiteX1" fmla="*/ 201 w 3807715"/>
                <a:gd name="connsiteY1" fmla="*/ 50470 h 2877465"/>
                <a:gd name="connsiteX2" fmla="*/ 201 w 3807715"/>
                <a:gd name="connsiteY2" fmla="*/ 2091352 h 2877465"/>
                <a:gd name="connsiteX3" fmla="*/ 56158 w 3807715"/>
                <a:gd name="connsiteY3" fmla="*/ 2142273 h 2877465"/>
                <a:gd name="connsiteX4" fmla="*/ 3751951 w 3807715"/>
                <a:gd name="connsiteY4" fmla="*/ 2142273 h 2877465"/>
                <a:gd name="connsiteX5" fmla="*/ 3807917 w 3807715"/>
                <a:gd name="connsiteY5" fmla="*/ 2091352 h 2877465"/>
                <a:gd name="connsiteX6" fmla="*/ 3807917 w 3807715"/>
                <a:gd name="connsiteY6" fmla="*/ 50470 h 2877465"/>
                <a:gd name="connsiteX7" fmla="*/ 3751951 w 3807715"/>
                <a:gd name="connsiteY7" fmla="*/ -451 h 2877465"/>
                <a:gd name="connsiteX8" fmla="*/ 56158 w 3807715"/>
                <a:gd name="connsiteY8" fmla="*/ -451 h 2877465"/>
                <a:gd name="connsiteX9" fmla="*/ 1904054 w 3807715"/>
                <a:gd name="connsiteY9" fmla="*/ 36699 h 2877465"/>
                <a:gd name="connsiteX10" fmla="*/ 1940640 w 3807715"/>
                <a:gd name="connsiteY10" fmla="*/ 73264 h 2877465"/>
                <a:gd name="connsiteX11" fmla="*/ 1904054 w 3807715"/>
                <a:gd name="connsiteY11" fmla="*/ 109837 h 2877465"/>
                <a:gd name="connsiteX12" fmla="*/ 1867460 w 3807715"/>
                <a:gd name="connsiteY12" fmla="*/ 73272 h 2877465"/>
                <a:gd name="connsiteX13" fmla="*/ 1867460 w 3807715"/>
                <a:gd name="connsiteY13" fmla="*/ 73264 h 2877465"/>
                <a:gd name="connsiteX14" fmla="*/ 1904054 w 3807715"/>
                <a:gd name="connsiteY14" fmla="*/ 36700 h 2877465"/>
                <a:gd name="connsiteX15" fmla="*/ 166845 w 3807715"/>
                <a:gd name="connsiteY15" fmla="*/ 132685 h 2877465"/>
                <a:gd name="connsiteX16" fmla="*/ 3641263 w 3807715"/>
                <a:gd name="connsiteY16" fmla="*/ 132685 h 2877465"/>
                <a:gd name="connsiteX17" fmla="*/ 3675643 w 3807715"/>
                <a:gd name="connsiteY17" fmla="*/ 165056 h 2877465"/>
                <a:gd name="connsiteX18" fmla="*/ 3675643 w 3807715"/>
                <a:gd name="connsiteY18" fmla="*/ 1976753 h 2877465"/>
                <a:gd name="connsiteX19" fmla="*/ 3641263 w 3807715"/>
                <a:gd name="connsiteY19" fmla="*/ 2009116 h 2877465"/>
                <a:gd name="connsiteX20" fmla="*/ 166845 w 3807715"/>
                <a:gd name="connsiteY20" fmla="*/ 2009116 h 2877465"/>
                <a:gd name="connsiteX21" fmla="*/ 132465 w 3807715"/>
                <a:gd name="connsiteY21" fmla="*/ 1976753 h 2877465"/>
                <a:gd name="connsiteX22" fmla="*/ 132465 w 3807715"/>
                <a:gd name="connsiteY22" fmla="*/ 165056 h 2877465"/>
                <a:gd name="connsiteX23" fmla="*/ 166845 w 3807715"/>
                <a:gd name="connsiteY23" fmla="*/ 132685 h 2877465"/>
                <a:gd name="connsiteX24" fmla="*/ 1613902 w 3807715"/>
                <a:gd name="connsiteY24" fmla="*/ 2143806 h 2877465"/>
                <a:gd name="connsiteX25" fmla="*/ 1606491 w 3807715"/>
                <a:gd name="connsiteY25" fmla="*/ 2152753 h 2877465"/>
                <a:gd name="connsiteX26" fmla="*/ 1606491 w 3807715"/>
                <a:gd name="connsiteY26" fmla="*/ 2751950 h 2877465"/>
                <a:gd name="connsiteX27" fmla="*/ 934204 w 3807715"/>
                <a:gd name="connsiteY27" fmla="*/ 2751950 h 2877465"/>
                <a:gd name="connsiteX28" fmla="*/ 916523 w 3807715"/>
                <a:gd name="connsiteY28" fmla="*/ 2766417 h 2877465"/>
                <a:gd name="connsiteX29" fmla="*/ 912310 w 3807715"/>
                <a:gd name="connsiteY29" fmla="*/ 2788428 h 2877465"/>
                <a:gd name="connsiteX30" fmla="*/ 912232 w 3807715"/>
                <a:gd name="connsiteY30" fmla="*/ 2788177 h 2877465"/>
                <a:gd name="connsiteX31" fmla="*/ 912310 w 3807715"/>
                <a:gd name="connsiteY31" fmla="*/ 2788736 h 2877465"/>
                <a:gd name="connsiteX32" fmla="*/ 919789 w 3807715"/>
                <a:gd name="connsiteY32" fmla="*/ 2831329 h 2877465"/>
                <a:gd name="connsiteX33" fmla="*/ 923167 w 3807715"/>
                <a:gd name="connsiteY33" fmla="*/ 2847492 h 2877465"/>
                <a:gd name="connsiteX34" fmla="*/ 924071 w 3807715"/>
                <a:gd name="connsiteY34" fmla="*/ 2851385 h 2877465"/>
                <a:gd name="connsiteX35" fmla="*/ 924786 w 3807715"/>
                <a:gd name="connsiteY35" fmla="*/ 2854201 h 2877465"/>
                <a:gd name="connsiteX36" fmla="*/ 926217 w 3807715"/>
                <a:gd name="connsiteY36" fmla="*/ 2858911 h 2877465"/>
                <a:gd name="connsiteX37" fmla="*/ 926846 w 3807715"/>
                <a:gd name="connsiteY37" fmla="*/ 2860866 h 2877465"/>
                <a:gd name="connsiteX38" fmla="*/ 927061 w 3807715"/>
                <a:gd name="connsiteY38" fmla="*/ 2861400 h 2877465"/>
                <a:gd name="connsiteX39" fmla="*/ 928862 w 3807715"/>
                <a:gd name="connsiteY39" fmla="*/ 2865508 h 2877465"/>
                <a:gd name="connsiteX40" fmla="*/ 929258 w 3807715"/>
                <a:gd name="connsiteY40" fmla="*/ 2866309 h 2877465"/>
                <a:gd name="connsiteX41" fmla="*/ 929827 w 3807715"/>
                <a:gd name="connsiteY41" fmla="*/ 2867307 h 2877465"/>
                <a:gd name="connsiteX42" fmla="*/ 930896 w 3807715"/>
                <a:gd name="connsiteY42" fmla="*/ 2868996 h 2877465"/>
                <a:gd name="connsiteX43" fmla="*/ 931369 w 3807715"/>
                <a:gd name="connsiteY43" fmla="*/ 2869684 h 2877465"/>
                <a:gd name="connsiteX44" fmla="*/ 932869 w 3807715"/>
                <a:gd name="connsiteY44" fmla="*/ 2871493 h 2877465"/>
                <a:gd name="connsiteX45" fmla="*/ 933162 w 3807715"/>
                <a:gd name="connsiteY45" fmla="*/ 2871828 h 2877465"/>
                <a:gd name="connsiteX46" fmla="*/ 935152 w 3807715"/>
                <a:gd name="connsiteY46" fmla="*/ 2873577 h 2877465"/>
                <a:gd name="connsiteX47" fmla="*/ 935721 w 3807715"/>
                <a:gd name="connsiteY47" fmla="*/ 2873938 h 2877465"/>
                <a:gd name="connsiteX48" fmla="*/ 937384 w 3807715"/>
                <a:gd name="connsiteY48" fmla="*/ 2874911 h 2877465"/>
                <a:gd name="connsiteX49" fmla="*/ 938202 w 3807715"/>
                <a:gd name="connsiteY49" fmla="*/ 2875264 h 2877465"/>
                <a:gd name="connsiteX50" fmla="*/ 939986 w 3807715"/>
                <a:gd name="connsiteY50" fmla="*/ 2875841 h 2877465"/>
                <a:gd name="connsiteX51" fmla="*/ 940787 w 3807715"/>
                <a:gd name="connsiteY51" fmla="*/ 2876039 h 2877465"/>
                <a:gd name="connsiteX52" fmla="*/ 943622 w 3807715"/>
                <a:gd name="connsiteY52" fmla="*/ 2876326 h 2877465"/>
                <a:gd name="connsiteX53" fmla="*/ 1616527 w 3807715"/>
                <a:gd name="connsiteY53" fmla="*/ 2876326 h 2877465"/>
                <a:gd name="connsiteX54" fmla="*/ 1616527 w 3807715"/>
                <a:gd name="connsiteY54" fmla="*/ 2877015 h 2877465"/>
                <a:gd name="connsiteX55" fmla="*/ 1848843 w 3807715"/>
                <a:gd name="connsiteY55" fmla="*/ 2876326 h 2877465"/>
                <a:gd name="connsiteX56" fmla="*/ 2864443 w 3807715"/>
                <a:gd name="connsiteY56" fmla="*/ 2876326 h 2877465"/>
                <a:gd name="connsiteX57" fmla="*/ 2867286 w 3807715"/>
                <a:gd name="connsiteY57" fmla="*/ 2876039 h 2877465"/>
                <a:gd name="connsiteX58" fmla="*/ 2868062 w 3807715"/>
                <a:gd name="connsiteY58" fmla="*/ 2875849 h 2877465"/>
                <a:gd name="connsiteX59" fmla="*/ 2869862 w 3807715"/>
                <a:gd name="connsiteY59" fmla="*/ 2875264 h 2877465"/>
                <a:gd name="connsiteX60" fmla="*/ 2870681 w 3807715"/>
                <a:gd name="connsiteY60" fmla="*/ 2874911 h 2877465"/>
                <a:gd name="connsiteX61" fmla="*/ 2872344 w 3807715"/>
                <a:gd name="connsiteY61" fmla="*/ 2873938 h 2877465"/>
                <a:gd name="connsiteX62" fmla="*/ 2872913 w 3807715"/>
                <a:gd name="connsiteY62" fmla="*/ 2873577 h 2877465"/>
                <a:gd name="connsiteX63" fmla="*/ 2874903 w 3807715"/>
                <a:gd name="connsiteY63" fmla="*/ 2871838 h 2877465"/>
                <a:gd name="connsiteX64" fmla="*/ 2875222 w 3807715"/>
                <a:gd name="connsiteY64" fmla="*/ 2871467 h 2877465"/>
                <a:gd name="connsiteX65" fmla="*/ 2876695 w 3807715"/>
                <a:gd name="connsiteY65" fmla="*/ 2869693 h 2877465"/>
                <a:gd name="connsiteX66" fmla="*/ 2877169 w 3807715"/>
                <a:gd name="connsiteY66" fmla="*/ 2868996 h 2877465"/>
                <a:gd name="connsiteX67" fmla="*/ 2878272 w 3807715"/>
                <a:gd name="connsiteY67" fmla="*/ 2867248 h 2877465"/>
                <a:gd name="connsiteX68" fmla="*/ 2878772 w 3807715"/>
                <a:gd name="connsiteY68" fmla="*/ 2866386 h 2877465"/>
                <a:gd name="connsiteX69" fmla="*/ 2879246 w 3807715"/>
                <a:gd name="connsiteY69" fmla="*/ 2865431 h 2877465"/>
                <a:gd name="connsiteX70" fmla="*/ 2881021 w 3807715"/>
                <a:gd name="connsiteY70" fmla="*/ 2861357 h 2877465"/>
                <a:gd name="connsiteX71" fmla="*/ 2881211 w 3807715"/>
                <a:gd name="connsiteY71" fmla="*/ 2860883 h 2877465"/>
                <a:gd name="connsiteX72" fmla="*/ 2881883 w 3807715"/>
                <a:gd name="connsiteY72" fmla="*/ 2858817 h 2877465"/>
                <a:gd name="connsiteX73" fmla="*/ 2883244 w 3807715"/>
                <a:gd name="connsiteY73" fmla="*/ 2854348 h 2877465"/>
                <a:gd name="connsiteX74" fmla="*/ 2884063 w 3807715"/>
                <a:gd name="connsiteY74" fmla="*/ 2851118 h 2877465"/>
                <a:gd name="connsiteX75" fmla="*/ 2884873 w 3807715"/>
                <a:gd name="connsiteY75" fmla="*/ 2847630 h 2877465"/>
                <a:gd name="connsiteX76" fmla="*/ 2888276 w 3807715"/>
                <a:gd name="connsiteY76" fmla="*/ 2831329 h 2877465"/>
                <a:gd name="connsiteX77" fmla="*/ 2895755 w 3807715"/>
                <a:gd name="connsiteY77" fmla="*/ 2788796 h 2877465"/>
                <a:gd name="connsiteX78" fmla="*/ 2895841 w 3807715"/>
                <a:gd name="connsiteY78" fmla="*/ 2788177 h 2877465"/>
                <a:gd name="connsiteX79" fmla="*/ 2895755 w 3807715"/>
                <a:gd name="connsiteY79" fmla="*/ 2788459 h 2877465"/>
                <a:gd name="connsiteX80" fmla="*/ 2891542 w 3807715"/>
                <a:gd name="connsiteY80" fmla="*/ 2766413 h 2877465"/>
                <a:gd name="connsiteX81" fmla="*/ 2873869 w 3807715"/>
                <a:gd name="connsiteY81" fmla="*/ 2751946 h 2877465"/>
                <a:gd name="connsiteX82" fmla="*/ 2201582 w 3807715"/>
                <a:gd name="connsiteY82" fmla="*/ 2751946 h 2877465"/>
                <a:gd name="connsiteX83" fmla="*/ 2201582 w 3807715"/>
                <a:gd name="connsiteY83" fmla="*/ 2152750 h 2877465"/>
                <a:gd name="connsiteX84" fmla="*/ 2194163 w 3807715"/>
                <a:gd name="connsiteY84" fmla="*/ 2143803 h 2877465"/>
                <a:gd name="connsiteX85" fmla="*/ 1613902 w 3807715"/>
                <a:gd name="connsiteY85" fmla="*/ 2143803 h 287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807715" h="2877465">
                  <a:moveTo>
                    <a:pt x="56158" y="-451"/>
                  </a:moveTo>
                  <a:cubicBezTo>
                    <a:pt x="25157" y="-451"/>
                    <a:pt x="201" y="22260"/>
                    <a:pt x="201" y="50470"/>
                  </a:cubicBezTo>
                  <a:lnTo>
                    <a:pt x="201" y="2091352"/>
                  </a:lnTo>
                  <a:cubicBezTo>
                    <a:pt x="201" y="2119561"/>
                    <a:pt x="25155" y="2142273"/>
                    <a:pt x="56158" y="2142273"/>
                  </a:cubicBezTo>
                  <a:lnTo>
                    <a:pt x="3751951" y="2142273"/>
                  </a:lnTo>
                  <a:cubicBezTo>
                    <a:pt x="3782951" y="2142273"/>
                    <a:pt x="3807917" y="2119562"/>
                    <a:pt x="3807917" y="2091352"/>
                  </a:cubicBezTo>
                  <a:lnTo>
                    <a:pt x="3807917" y="50470"/>
                  </a:lnTo>
                  <a:cubicBezTo>
                    <a:pt x="3807917" y="22261"/>
                    <a:pt x="3782953" y="-451"/>
                    <a:pt x="3751951" y="-451"/>
                  </a:cubicBezTo>
                  <a:lnTo>
                    <a:pt x="56158" y="-451"/>
                  </a:lnTo>
                  <a:close/>
                  <a:moveTo>
                    <a:pt x="1904054" y="36699"/>
                  </a:moveTo>
                  <a:cubicBezTo>
                    <a:pt x="1924259" y="36702"/>
                    <a:pt x="1940637" y="53071"/>
                    <a:pt x="1940640" y="73264"/>
                  </a:cubicBezTo>
                  <a:cubicBezTo>
                    <a:pt x="1940642" y="93461"/>
                    <a:pt x="1924262" y="109835"/>
                    <a:pt x="1904054" y="109837"/>
                  </a:cubicBezTo>
                  <a:cubicBezTo>
                    <a:pt x="1883846" y="109839"/>
                    <a:pt x="1867462" y="93469"/>
                    <a:pt x="1867460" y="73272"/>
                  </a:cubicBezTo>
                  <a:cubicBezTo>
                    <a:pt x="1867460" y="73270"/>
                    <a:pt x="1867460" y="73267"/>
                    <a:pt x="1867460" y="73264"/>
                  </a:cubicBezTo>
                  <a:cubicBezTo>
                    <a:pt x="1867463" y="53068"/>
                    <a:pt x="1883846" y="36698"/>
                    <a:pt x="1904054" y="36700"/>
                  </a:cubicBezTo>
                  <a:close/>
                  <a:moveTo>
                    <a:pt x="166845" y="132685"/>
                  </a:moveTo>
                  <a:lnTo>
                    <a:pt x="3641263" y="132685"/>
                  </a:lnTo>
                  <a:cubicBezTo>
                    <a:pt x="3660308" y="132685"/>
                    <a:pt x="3675643" y="147124"/>
                    <a:pt x="3675643" y="165056"/>
                  </a:cubicBezTo>
                  <a:lnTo>
                    <a:pt x="3675643" y="1976753"/>
                  </a:lnTo>
                  <a:cubicBezTo>
                    <a:pt x="3675643" y="1994685"/>
                    <a:pt x="3660309" y="2009116"/>
                    <a:pt x="3641263" y="2009116"/>
                  </a:cubicBezTo>
                  <a:lnTo>
                    <a:pt x="166845" y="2009116"/>
                  </a:lnTo>
                  <a:cubicBezTo>
                    <a:pt x="147799" y="2009116"/>
                    <a:pt x="132465" y="1994685"/>
                    <a:pt x="132465" y="1976753"/>
                  </a:cubicBezTo>
                  <a:lnTo>
                    <a:pt x="132465" y="165056"/>
                  </a:lnTo>
                  <a:cubicBezTo>
                    <a:pt x="132465" y="147125"/>
                    <a:pt x="147799" y="132685"/>
                    <a:pt x="166845" y="132685"/>
                  </a:cubicBezTo>
                  <a:close/>
                  <a:moveTo>
                    <a:pt x="1613902" y="2143806"/>
                  </a:moveTo>
                  <a:cubicBezTo>
                    <a:pt x="1609794" y="2143806"/>
                    <a:pt x="1606491" y="2147796"/>
                    <a:pt x="1606491" y="2152753"/>
                  </a:cubicBezTo>
                  <a:lnTo>
                    <a:pt x="1606491" y="2751950"/>
                  </a:lnTo>
                  <a:lnTo>
                    <a:pt x="934204" y="2751950"/>
                  </a:lnTo>
                  <a:cubicBezTo>
                    <a:pt x="928985" y="2751950"/>
                    <a:pt x="920533" y="2758242"/>
                    <a:pt x="916523" y="2766417"/>
                  </a:cubicBezTo>
                  <a:cubicBezTo>
                    <a:pt x="913271" y="2773048"/>
                    <a:pt x="911985" y="2779663"/>
                    <a:pt x="912310" y="2788428"/>
                  </a:cubicBezTo>
                  <a:cubicBezTo>
                    <a:pt x="912287" y="2788348"/>
                    <a:pt x="912255" y="2788256"/>
                    <a:pt x="912232" y="2788177"/>
                  </a:cubicBezTo>
                  <a:cubicBezTo>
                    <a:pt x="912250" y="2788340"/>
                    <a:pt x="912291" y="2788569"/>
                    <a:pt x="912310" y="2788736"/>
                  </a:cubicBezTo>
                  <a:cubicBezTo>
                    <a:pt x="912728" y="2798809"/>
                    <a:pt x="915277" y="2811770"/>
                    <a:pt x="919789" y="2831329"/>
                  </a:cubicBezTo>
                  <a:cubicBezTo>
                    <a:pt x="920922" y="2836239"/>
                    <a:pt x="921947" y="2841884"/>
                    <a:pt x="923167" y="2847492"/>
                  </a:cubicBezTo>
                  <a:cubicBezTo>
                    <a:pt x="923451" y="2848802"/>
                    <a:pt x="923758" y="2850091"/>
                    <a:pt x="924071" y="2851385"/>
                  </a:cubicBezTo>
                  <a:cubicBezTo>
                    <a:pt x="924302" y="2852335"/>
                    <a:pt x="924536" y="2853268"/>
                    <a:pt x="924786" y="2854201"/>
                  </a:cubicBezTo>
                  <a:cubicBezTo>
                    <a:pt x="925221" y="2855821"/>
                    <a:pt x="925707" y="2857378"/>
                    <a:pt x="926217" y="2858911"/>
                  </a:cubicBezTo>
                  <a:cubicBezTo>
                    <a:pt x="926432" y="2859559"/>
                    <a:pt x="926614" y="2860239"/>
                    <a:pt x="926846" y="2860866"/>
                  </a:cubicBezTo>
                  <a:cubicBezTo>
                    <a:pt x="926913" y="2861052"/>
                    <a:pt x="926992" y="2861219"/>
                    <a:pt x="927061" y="2861400"/>
                  </a:cubicBezTo>
                  <a:cubicBezTo>
                    <a:pt x="927611" y="2862842"/>
                    <a:pt x="928210" y="2864212"/>
                    <a:pt x="928862" y="2865508"/>
                  </a:cubicBezTo>
                  <a:cubicBezTo>
                    <a:pt x="928995" y="2865772"/>
                    <a:pt x="929121" y="2866051"/>
                    <a:pt x="929258" y="2866309"/>
                  </a:cubicBezTo>
                  <a:cubicBezTo>
                    <a:pt x="929442" y="2866653"/>
                    <a:pt x="929635" y="2866978"/>
                    <a:pt x="929827" y="2867307"/>
                  </a:cubicBezTo>
                  <a:cubicBezTo>
                    <a:pt x="930168" y="2867894"/>
                    <a:pt x="930526" y="2868454"/>
                    <a:pt x="930896" y="2868996"/>
                  </a:cubicBezTo>
                  <a:cubicBezTo>
                    <a:pt x="931054" y="2869225"/>
                    <a:pt x="931206" y="2869462"/>
                    <a:pt x="931369" y="2869684"/>
                  </a:cubicBezTo>
                  <a:cubicBezTo>
                    <a:pt x="931842" y="2870327"/>
                    <a:pt x="932347" y="2870930"/>
                    <a:pt x="932869" y="2871493"/>
                  </a:cubicBezTo>
                  <a:cubicBezTo>
                    <a:pt x="932969" y="2871599"/>
                    <a:pt x="933060" y="2871722"/>
                    <a:pt x="933162" y="2871828"/>
                  </a:cubicBezTo>
                  <a:cubicBezTo>
                    <a:pt x="933789" y="2872474"/>
                    <a:pt x="934449" y="2873057"/>
                    <a:pt x="935152" y="2873577"/>
                  </a:cubicBezTo>
                  <a:cubicBezTo>
                    <a:pt x="935334" y="2873708"/>
                    <a:pt x="935534" y="2873814"/>
                    <a:pt x="935721" y="2873938"/>
                  </a:cubicBezTo>
                  <a:cubicBezTo>
                    <a:pt x="936255" y="2874295"/>
                    <a:pt x="936805" y="2874630"/>
                    <a:pt x="937384" y="2874911"/>
                  </a:cubicBezTo>
                  <a:cubicBezTo>
                    <a:pt x="937650" y="2875039"/>
                    <a:pt x="937926" y="2875154"/>
                    <a:pt x="938202" y="2875264"/>
                  </a:cubicBezTo>
                  <a:cubicBezTo>
                    <a:pt x="938774" y="2875497"/>
                    <a:pt x="939371" y="2875687"/>
                    <a:pt x="939986" y="2875841"/>
                  </a:cubicBezTo>
                  <a:cubicBezTo>
                    <a:pt x="940252" y="2875907"/>
                    <a:pt x="940512" y="2875986"/>
                    <a:pt x="940787" y="2876039"/>
                  </a:cubicBezTo>
                  <a:cubicBezTo>
                    <a:pt x="941690" y="2876211"/>
                    <a:pt x="942623" y="2876326"/>
                    <a:pt x="943622" y="2876326"/>
                  </a:cubicBezTo>
                  <a:lnTo>
                    <a:pt x="1616527" y="2876326"/>
                  </a:lnTo>
                  <a:lnTo>
                    <a:pt x="1616527" y="2877015"/>
                  </a:lnTo>
                  <a:lnTo>
                    <a:pt x="1848843" y="2876326"/>
                  </a:lnTo>
                  <a:lnTo>
                    <a:pt x="2864443" y="2876326"/>
                  </a:lnTo>
                  <a:cubicBezTo>
                    <a:pt x="2865442" y="2876326"/>
                    <a:pt x="2866383" y="2876211"/>
                    <a:pt x="2867286" y="2876039"/>
                  </a:cubicBezTo>
                  <a:cubicBezTo>
                    <a:pt x="2867552" y="2875990"/>
                    <a:pt x="2867804" y="2875916"/>
                    <a:pt x="2868062" y="2875849"/>
                  </a:cubicBezTo>
                  <a:cubicBezTo>
                    <a:pt x="2868685" y="2875696"/>
                    <a:pt x="2869284" y="2875497"/>
                    <a:pt x="2869862" y="2875264"/>
                  </a:cubicBezTo>
                  <a:cubicBezTo>
                    <a:pt x="2870139" y="2875154"/>
                    <a:pt x="2870415" y="2875039"/>
                    <a:pt x="2870681" y="2874911"/>
                  </a:cubicBezTo>
                  <a:cubicBezTo>
                    <a:pt x="2871260" y="2874629"/>
                    <a:pt x="2871810" y="2874297"/>
                    <a:pt x="2872344" y="2873938"/>
                  </a:cubicBezTo>
                  <a:cubicBezTo>
                    <a:pt x="2872531" y="2873815"/>
                    <a:pt x="2872731" y="2873709"/>
                    <a:pt x="2872913" y="2873577"/>
                  </a:cubicBezTo>
                  <a:cubicBezTo>
                    <a:pt x="2873612" y="2873059"/>
                    <a:pt x="2874278" y="2872480"/>
                    <a:pt x="2874903" y="2871838"/>
                  </a:cubicBezTo>
                  <a:cubicBezTo>
                    <a:pt x="2875015" y="2871723"/>
                    <a:pt x="2875112" y="2871586"/>
                    <a:pt x="2875222" y="2871467"/>
                  </a:cubicBezTo>
                  <a:cubicBezTo>
                    <a:pt x="2875734" y="2870912"/>
                    <a:pt x="2876230" y="2870325"/>
                    <a:pt x="2876695" y="2869693"/>
                  </a:cubicBezTo>
                  <a:cubicBezTo>
                    <a:pt x="2876860" y="2869468"/>
                    <a:pt x="2877010" y="2869228"/>
                    <a:pt x="2877169" y="2868996"/>
                  </a:cubicBezTo>
                  <a:cubicBezTo>
                    <a:pt x="2877551" y="2868437"/>
                    <a:pt x="2877921" y="2867855"/>
                    <a:pt x="2878272" y="2867248"/>
                  </a:cubicBezTo>
                  <a:cubicBezTo>
                    <a:pt x="2878438" y="2866961"/>
                    <a:pt x="2878612" y="2866682"/>
                    <a:pt x="2878772" y="2866386"/>
                  </a:cubicBezTo>
                  <a:cubicBezTo>
                    <a:pt x="2878937" y="2866078"/>
                    <a:pt x="2879087" y="2865748"/>
                    <a:pt x="2879246" y="2865431"/>
                  </a:cubicBezTo>
                  <a:cubicBezTo>
                    <a:pt x="2879889" y="2864144"/>
                    <a:pt x="2880477" y="2862786"/>
                    <a:pt x="2881021" y="2861357"/>
                  </a:cubicBezTo>
                  <a:cubicBezTo>
                    <a:pt x="2881082" y="2861198"/>
                    <a:pt x="2881150" y="2861044"/>
                    <a:pt x="2881211" y="2860883"/>
                  </a:cubicBezTo>
                  <a:cubicBezTo>
                    <a:pt x="2881456" y="2860221"/>
                    <a:pt x="2881655" y="2859503"/>
                    <a:pt x="2881883" y="2858817"/>
                  </a:cubicBezTo>
                  <a:cubicBezTo>
                    <a:pt x="2882365" y="2857358"/>
                    <a:pt x="2882830" y="2855884"/>
                    <a:pt x="2883244" y="2854348"/>
                  </a:cubicBezTo>
                  <a:cubicBezTo>
                    <a:pt x="2883533" y="2853279"/>
                    <a:pt x="2883800" y="2852209"/>
                    <a:pt x="2884063" y="2851118"/>
                  </a:cubicBezTo>
                  <a:cubicBezTo>
                    <a:pt x="2884341" y="2849957"/>
                    <a:pt x="2884617" y="2848803"/>
                    <a:pt x="2884873" y="2847630"/>
                  </a:cubicBezTo>
                  <a:cubicBezTo>
                    <a:pt x="2886106" y="2841977"/>
                    <a:pt x="2887134" y="2836280"/>
                    <a:pt x="2888276" y="2831329"/>
                  </a:cubicBezTo>
                  <a:cubicBezTo>
                    <a:pt x="2892779" y="2811810"/>
                    <a:pt x="2895329" y="2798861"/>
                    <a:pt x="2895755" y="2788796"/>
                  </a:cubicBezTo>
                  <a:cubicBezTo>
                    <a:pt x="2895777" y="2788611"/>
                    <a:pt x="2895822" y="2788360"/>
                    <a:pt x="2895841" y="2788177"/>
                  </a:cubicBezTo>
                  <a:cubicBezTo>
                    <a:pt x="2895815" y="2788269"/>
                    <a:pt x="2895781" y="2788370"/>
                    <a:pt x="2895755" y="2788459"/>
                  </a:cubicBezTo>
                  <a:cubicBezTo>
                    <a:pt x="2896085" y="2779676"/>
                    <a:pt x="2894798" y="2773054"/>
                    <a:pt x="2891542" y="2766413"/>
                  </a:cubicBezTo>
                  <a:cubicBezTo>
                    <a:pt x="2887532" y="2758238"/>
                    <a:pt x="2879089" y="2751946"/>
                    <a:pt x="2873869" y="2751946"/>
                  </a:cubicBezTo>
                  <a:lnTo>
                    <a:pt x="2201582" y="2751946"/>
                  </a:lnTo>
                  <a:lnTo>
                    <a:pt x="2201582" y="2152750"/>
                  </a:lnTo>
                  <a:cubicBezTo>
                    <a:pt x="2201582" y="2147793"/>
                    <a:pt x="2198271" y="2143803"/>
                    <a:pt x="2194163" y="2143803"/>
                  </a:cubicBezTo>
                  <a:lnTo>
                    <a:pt x="1613902" y="2143803"/>
                  </a:lnTo>
                  <a:close/>
                </a:path>
              </a:pathLst>
            </a:custGeom>
            <a:solidFill>
              <a:srgbClr val="000000"/>
            </a:solidFill>
            <a:ln w="880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1E0182C-08C9-5603-0C83-ADE8D7ADD0F8}"/>
                </a:ext>
              </a:extLst>
            </p:cNvPr>
            <p:cNvSpPr/>
            <p:nvPr/>
          </p:nvSpPr>
          <p:spPr>
            <a:xfrm>
              <a:off x="2421840" y="5107824"/>
              <a:ext cx="3548811" cy="1982108"/>
            </a:xfrm>
            <a:custGeom>
              <a:avLst/>
              <a:gdLst>
                <a:gd name="connsiteX0" fmla="*/ 1773394 w 3548811"/>
                <a:gd name="connsiteY0" fmla="*/ -300 h 1982108"/>
                <a:gd name="connsiteX1" fmla="*/ 1754859 w 3548811"/>
                <a:gd name="connsiteY1" fmla="*/ 4092 h 1982108"/>
                <a:gd name="connsiteX2" fmla="*/ 1733284 w 3548811"/>
                <a:gd name="connsiteY2" fmla="*/ 31123 h 1982108"/>
                <a:gd name="connsiteX3" fmla="*/ 1738187 w 3548811"/>
                <a:gd name="connsiteY3" fmla="*/ 62443 h 1982108"/>
                <a:gd name="connsiteX4" fmla="*/ 1748492 w 3548811"/>
                <a:gd name="connsiteY4" fmla="*/ 73896 h 1982108"/>
                <a:gd name="connsiteX5" fmla="*/ 1780088 w 3548811"/>
                <a:gd name="connsiteY5" fmla="*/ 81767 h 1982108"/>
                <a:gd name="connsiteX6" fmla="*/ 1800466 w 3548811"/>
                <a:gd name="connsiteY6" fmla="*/ 72183 h 1982108"/>
                <a:gd name="connsiteX7" fmla="*/ 1809341 w 3548811"/>
                <a:gd name="connsiteY7" fmla="*/ 61419 h 1982108"/>
                <a:gd name="connsiteX8" fmla="*/ 1814528 w 3548811"/>
                <a:gd name="connsiteY8" fmla="*/ 36480 h 1982108"/>
                <a:gd name="connsiteX9" fmla="*/ 1801879 w 3548811"/>
                <a:gd name="connsiteY9" fmla="*/ 11033 h 1982108"/>
                <a:gd name="connsiteX10" fmla="*/ 1778261 w 3548811"/>
                <a:gd name="connsiteY10" fmla="*/ -85 h 1982108"/>
                <a:gd name="connsiteX11" fmla="*/ 1773393 w 3548811"/>
                <a:gd name="connsiteY11" fmla="*/ -300 h 1982108"/>
                <a:gd name="connsiteX12" fmla="*/ 2707731 w 3548811"/>
                <a:gd name="connsiteY12" fmla="*/ 95950 h 1982108"/>
                <a:gd name="connsiteX13" fmla="*/ 1938080 w 3548811"/>
                <a:gd name="connsiteY13" fmla="*/ 96028 h 1982108"/>
                <a:gd name="connsiteX14" fmla="*/ 1343084 w 3548811"/>
                <a:gd name="connsiteY14" fmla="*/ 96079 h 1982108"/>
                <a:gd name="connsiteX15" fmla="*/ 32038 w 3548811"/>
                <a:gd name="connsiteY15" fmla="*/ 100402 h 1982108"/>
                <a:gd name="connsiteX16" fmla="*/ 9799 w 3548811"/>
                <a:gd name="connsiteY16" fmla="*/ 114844 h 1982108"/>
                <a:gd name="connsiteX17" fmla="*/ 3001 w 3548811"/>
                <a:gd name="connsiteY17" fmla="*/ 161457 h 1982108"/>
                <a:gd name="connsiteX18" fmla="*/ 1062 w 3548811"/>
                <a:gd name="connsiteY18" fmla="*/ 1603760 h 1982108"/>
                <a:gd name="connsiteX19" fmla="*/ 4905 w 3548811"/>
                <a:gd name="connsiteY19" fmla="*/ 1961982 h 1982108"/>
                <a:gd name="connsiteX20" fmla="*/ 17106 w 3548811"/>
                <a:gd name="connsiteY20" fmla="*/ 1968475 h 1982108"/>
                <a:gd name="connsiteX21" fmla="*/ 93224 w 3548811"/>
                <a:gd name="connsiteY21" fmla="*/ 1980591 h 1982108"/>
                <a:gd name="connsiteX22" fmla="*/ 3526040 w 3548811"/>
                <a:gd name="connsiteY22" fmla="*/ 1978171 h 1982108"/>
                <a:gd name="connsiteX23" fmla="*/ 3547219 w 3548811"/>
                <a:gd name="connsiteY23" fmla="*/ 1910822 h 1982108"/>
                <a:gd name="connsiteX24" fmla="*/ 3547055 w 3548811"/>
                <a:gd name="connsiteY24" fmla="*/ 129548 h 1982108"/>
                <a:gd name="connsiteX25" fmla="*/ 3477365 w 3548811"/>
                <a:gd name="connsiteY25" fmla="*/ 99442 h 1982108"/>
                <a:gd name="connsiteX26" fmla="*/ 2707757 w 3548811"/>
                <a:gd name="connsiteY26" fmla="*/ 95959 h 198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48811" h="1982108">
                  <a:moveTo>
                    <a:pt x="1773394" y="-300"/>
                  </a:moveTo>
                  <a:cubicBezTo>
                    <a:pt x="1766976" y="-340"/>
                    <a:pt x="1760553" y="1109"/>
                    <a:pt x="1754859" y="4092"/>
                  </a:cubicBezTo>
                  <a:cubicBezTo>
                    <a:pt x="1744187" y="9400"/>
                    <a:pt x="1736085" y="19538"/>
                    <a:pt x="1733284" y="31123"/>
                  </a:cubicBezTo>
                  <a:cubicBezTo>
                    <a:pt x="1730642" y="41661"/>
                    <a:pt x="1732414" y="53227"/>
                    <a:pt x="1738187" y="62443"/>
                  </a:cubicBezTo>
                  <a:cubicBezTo>
                    <a:pt x="1740799" y="66909"/>
                    <a:pt x="1744425" y="70727"/>
                    <a:pt x="1748492" y="73896"/>
                  </a:cubicBezTo>
                  <a:cubicBezTo>
                    <a:pt x="1757391" y="80629"/>
                    <a:pt x="1769057" y="83659"/>
                    <a:pt x="1780088" y="81767"/>
                  </a:cubicBezTo>
                  <a:cubicBezTo>
                    <a:pt x="1787577" y="80513"/>
                    <a:pt x="1794748" y="77182"/>
                    <a:pt x="1800466" y="72183"/>
                  </a:cubicBezTo>
                  <a:cubicBezTo>
                    <a:pt x="1803905" y="69027"/>
                    <a:pt x="1807074" y="65524"/>
                    <a:pt x="1809341" y="61419"/>
                  </a:cubicBezTo>
                  <a:cubicBezTo>
                    <a:pt x="1813739" y="53953"/>
                    <a:pt x="1815421" y="45064"/>
                    <a:pt x="1814528" y="36480"/>
                  </a:cubicBezTo>
                  <a:cubicBezTo>
                    <a:pt x="1813526" y="26853"/>
                    <a:pt x="1808949" y="17650"/>
                    <a:pt x="1801879" y="11033"/>
                  </a:cubicBezTo>
                  <a:cubicBezTo>
                    <a:pt x="1795509" y="4874"/>
                    <a:pt x="1787044" y="970"/>
                    <a:pt x="1778261" y="-85"/>
                  </a:cubicBezTo>
                  <a:cubicBezTo>
                    <a:pt x="1776646" y="-257"/>
                    <a:pt x="1775018" y="-313"/>
                    <a:pt x="1773393" y="-300"/>
                  </a:cubicBezTo>
                  <a:close/>
                  <a:moveTo>
                    <a:pt x="2707731" y="95950"/>
                  </a:moveTo>
                  <a:cubicBezTo>
                    <a:pt x="2451178" y="95977"/>
                    <a:pt x="2194615" y="96596"/>
                    <a:pt x="1938080" y="96028"/>
                  </a:cubicBezTo>
                  <a:cubicBezTo>
                    <a:pt x="1739742" y="96006"/>
                    <a:pt x="1541413" y="96059"/>
                    <a:pt x="1343084" y="96079"/>
                  </a:cubicBezTo>
                  <a:cubicBezTo>
                    <a:pt x="906077" y="97215"/>
                    <a:pt x="469009" y="94551"/>
                    <a:pt x="32038" y="100402"/>
                  </a:cubicBezTo>
                  <a:cubicBezTo>
                    <a:pt x="21686" y="99502"/>
                    <a:pt x="11536" y="105703"/>
                    <a:pt x="9799" y="114844"/>
                  </a:cubicBezTo>
                  <a:cubicBezTo>
                    <a:pt x="-1692" y="125361"/>
                    <a:pt x="6836" y="147490"/>
                    <a:pt x="3001" y="161457"/>
                  </a:cubicBezTo>
                  <a:cubicBezTo>
                    <a:pt x="-2000" y="642181"/>
                    <a:pt x="823" y="1122992"/>
                    <a:pt x="1062" y="1603760"/>
                  </a:cubicBezTo>
                  <a:cubicBezTo>
                    <a:pt x="2202" y="1723146"/>
                    <a:pt x="488" y="1842725"/>
                    <a:pt x="4905" y="1961982"/>
                  </a:cubicBezTo>
                  <a:cubicBezTo>
                    <a:pt x="8612" y="1969999"/>
                    <a:pt x="12454" y="1959603"/>
                    <a:pt x="17106" y="1968475"/>
                  </a:cubicBezTo>
                  <a:cubicBezTo>
                    <a:pt x="33788" y="1992681"/>
                    <a:pt x="68320" y="1975481"/>
                    <a:pt x="93224" y="1980591"/>
                  </a:cubicBezTo>
                  <a:cubicBezTo>
                    <a:pt x="1237510" y="1979742"/>
                    <a:pt x="2381841" y="1979230"/>
                    <a:pt x="3526040" y="1978171"/>
                  </a:cubicBezTo>
                  <a:cubicBezTo>
                    <a:pt x="3552512" y="1963793"/>
                    <a:pt x="3547981" y="1936484"/>
                    <a:pt x="3547219" y="1910822"/>
                  </a:cubicBezTo>
                  <a:cubicBezTo>
                    <a:pt x="3547250" y="1317050"/>
                    <a:pt x="3551012" y="723277"/>
                    <a:pt x="3547055" y="129548"/>
                  </a:cubicBezTo>
                  <a:cubicBezTo>
                    <a:pt x="3541887" y="96895"/>
                    <a:pt x="3502088" y="99476"/>
                    <a:pt x="3477365" y="99442"/>
                  </a:cubicBezTo>
                  <a:cubicBezTo>
                    <a:pt x="3220873" y="96488"/>
                    <a:pt x="2964293" y="95915"/>
                    <a:pt x="2707757" y="95959"/>
                  </a:cubicBezTo>
                  <a:close/>
                </a:path>
              </a:pathLst>
            </a:custGeom>
            <a:solidFill>
              <a:srgbClr val="FFFFFF"/>
            </a:solidFill>
            <a:ln w="44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1F2E9C97-3A64-8907-B089-99AD2F1AD82C}"/>
                </a:ext>
              </a:extLst>
            </p:cNvPr>
            <p:cNvGrpSpPr/>
            <p:nvPr/>
          </p:nvGrpSpPr>
          <p:grpSpPr>
            <a:xfrm>
              <a:off x="1207014" y="6646713"/>
              <a:ext cx="2301550" cy="1465207"/>
              <a:chOff x="1207014" y="6646713"/>
              <a:chExt cx="2301550" cy="1465207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FD7DB0C-A452-F463-1798-65741F61A44E}"/>
                  </a:ext>
                </a:extLst>
              </p:cNvPr>
              <p:cNvSpPr/>
              <p:nvPr/>
            </p:nvSpPr>
            <p:spPr>
              <a:xfrm>
                <a:off x="1207014" y="6646713"/>
                <a:ext cx="2301550" cy="1465207"/>
              </a:xfrm>
              <a:custGeom>
                <a:avLst/>
                <a:gdLst>
                  <a:gd name="connsiteX0" fmla="*/ 133147 w 2301550"/>
                  <a:gd name="connsiteY0" fmla="*/ -525 h 1465207"/>
                  <a:gd name="connsiteX1" fmla="*/ 102317 w 2301550"/>
                  <a:gd name="connsiteY1" fmla="*/ 31140 h 1465207"/>
                  <a:gd name="connsiteX2" fmla="*/ 102317 w 2301550"/>
                  <a:gd name="connsiteY2" fmla="*/ 1300034 h 1465207"/>
                  <a:gd name="connsiteX3" fmla="*/ 133147 w 2301550"/>
                  <a:gd name="connsiteY3" fmla="*/ 1331698 h 1465207"/>
                  <a:gd name="connsiteX4" fmla="*/ 2169023 w 2301550"/>
                  <a:gd name="connsiteY4" fmla="*/ 1331698 h 1465207"/>
                  <a:gd name="connsiteX5" fmla="*/ 2199852 w 2301550"/>
                  <a:gd name="connsiteY5" fmla="*/ 1300034 h 1465207"/>
                  <a:gd name="connsiteX6" fmla="*/ 2199852 w 2301550"/>
                  <a:gd name="connsiteY6" fmla="*/ 31140 h 1465207"/>
                  <a:gd name="connsiteX7" fmla="*/ 2169023 w 2301550"/>
                  <a:gd name="connsiteY7" fmla="*/ -525 h 1465207"/>
                  <a:gd name="connsiteX8" fmla="*/ 133147 w 2301550"/>
                  <a:gd name="connsiteY8" fmla="*/ -525 h 1465207"/>
                  <a:gd name="connsiteX9" fmla="*/ 1151085 w 2301550"/>
                  <a:gd name="connsiteY9" fmla="*/ 50824 h 1465207"/>
                  <a:gd name="connsiteX10" fmla="*/ 1186938 w 2301550"/>
                  <a:gd name="connsiteY10" fmla="*/ 86646 h 1465207"/>
                  <a:gd name="connsiteX11" fmla="*/ 1186938 w 2301550"/>
                  <a:gd name="connsiteY11" fmla="*/ 86647 h 1465207"/>
                  <a:gd name="connsiteX12" fmla="*/ 1151094 w 2301550"/>
                  <a:gd name="connsiteY12" fmla="*/ 122480 h 1465207"/>
                  <a:gd name="connsiteX13" fmla="*/ 1151085 w 2301550"/>
                  <a:gd name="connsiteY13" fmla="*/ 122480 h 1465207"/>
                  <a:gd name="connsiteX14" fmla="*/ 1115240 w 2301550"/>
                  <a:gd name="connsiteY14" fmla="*/ 86648 h 1465207"/>
                  <a:gd name="connsiteX15" fmla="*/ 1115240 w 2301550"/>
                  <a:gd name="connsiteY15" fmla="*/ 86647 h 1465207"/>
                  <a:gd name="connsiteX16" fmla="*/ 1151085 w 2301550"/>
                  <a:gd name="connsiteY16" fmla="*/ 50823 h 1465207"/>
                  <a:gd name="connsiteX17" fmla="*/ 216527 w 2301550"/>
                  <a:gd name="connsiteY17" fmla="*/ 163635 h 1465207"/>
                  <a:gd name="connsiteX18" fmla="*/ 2085687 w 2301550"/>
                  <a:gd name="connsiteY18" fmla="*/ 163635 h 1465207"/>
                  <a:gd name="connsiteX19" fmla="*/ 2104178 w 2301550"/>
                  <a:gd name="connsiteY19" fmla="*/ 182123 h 1465207"/>
                  <a:gd name="connsiteX20" fmla="*/ 2104178 w 2301550"/>
                  <a:gd name="connsiteY20" fmla="*/ 1216762 h 1465207"/>
                  <a:gd name="connsiteX21" fmla="*/ 2085687 w 2301550"/>
                  <a:gd name="connsiteY21" fmla="*/ 1235242 h 1465207"/>
                  <a:gd name="connsiteX22" fmla="*/ 216527 w 2301550"/>
                  <a:gd name="connsiteY22" fmla="*/ 1235242 h 1465207"/>
                  <a:gd name="connsiteX23" fmla="*/ 198036 w 2301550"/>
                  <a:gd name="connsiteY23" fmla="*/ 1216762 h 1465207"/>
                  <a:gd name="connsiteX24" fmla="*/ 198036 w 2301550"/>
                  <a:gd name="connsiteY24" fmla="*/ 182123 h 1465207"/>
                  <a:gd name="connsiteX25" fmla="*/ 216527 w 2301550"/>
                  <a:gd name="connsiteY25" fmla="*/ 163635 h 1465207"/>
                  <a:gd name="connsiteX26" fmla="*/ 25817 w 2301550"/>
                  <a:gd name="connsiteY26" fmla="*/ 1334999 h 1465207"/>
                  <a:gd name="connsiteX27" fmla="*/ 5309 w 2301550"/>
                  <a:gd name="connsiteY27" fmla="*/ 1350086 h 1465207"/>
                  <a:gd name="connsiteX28" fmla="*/ 415 w 2301550"/>
                  <a:gd name="connsiteY28" fmla="*/ 1373045 h 1465207"/>
                  <a:gd name="connsiteX29" fmla="*/ 329 w 2301550"/>
                  <a:gd name="connsiteY29" fmla="*/ 1372776 h 1465207"/>
                  <a:gd name="connsiteX30" fmla="*/ 424 w 2301550"/>
                  <a:gd name="connsiteY30" fmla="*/ 1373361 h 1465207"/>
                  <a:gd name="connsiteX31" fmla="*/ 9101 w 2301550"/>
                  <a:gd name="connsiteY31" fmla="*/ 1417770 h 1465207"/>
                  <a:gd name="connsiteX32" fmla="*/ 12987 w 2301550"/>
                  <a:gd name="connsiteY32" fmla="*/ 1434528 h 1465207"/>
                  <a:gd name="connsiteX33" fmla="*/ 14064 w 2301550"/>
                  <a:gd name="connsiteY33" fmla="*/ 1438722 h 1465207"/>
                  <a:gd name="connsiteX34" fmla="*/ 14908 w 2301550"/>
                  <a:gd name="connsiteY34" fmla="*/ 1441684 h 1465207"/>
                  <a:gd name="connsiteX35" fmla="*/ 16554 w 2301550"/>
                  <a:gd name="connsiteY35" fmla="*/ 1446541 h 1465207"/>
                  <a:gd name="connsiteX36" fmla="*/ 17286 w 2301550"/>
                  <a:gd name="connsiteY36" fmla="*/ 1448564 h 1465207"/>
                  <a:gd name="connsiteX37" fmla="*/ 17536 w 2301550"/>
                  <a:gd name="connsiteY37" fmla="*/ 1449133 h 1465207"/>
                  <a:gd name="connsiteX38" fmla="*/ 19587 w 2301550"/>
                  <a:gd name="connsiteY38" fmla="*/ 1453335 h 1465207"/>
                  <a:gd name="connsiteX39" fmla="*/ 20130 w 2301550"/>
                  <a:gd name="connsiteY39" fmla="*/ 1454334 h 1465207"/>
                  <a:gd name="connsiteX40" fmla="*/ 20690 w 2301550"/>
                  <a:gd name="connsiteY40" fmla="*/ 1455213 h 1465207"/>
                  <a:gd name="connsiteX41" fmla="*/ 21956 w 2301550"/>
                  <a:gd name="connsiteY41" fmla="*/ 1457030 h 1465207"/>
                  <a:gd name="connsiteX42" fmla="*/ 22551 w 2301550"/>
                  <a:gd name="connsiteY42" fmla="*/ 1457797 h 1465207"/>
                  <a:gd name="connsiteX43" fmla="*/ 24197 w 2301550"/>
                  <a:gd name="connsiteY43" fmla="*/ 1459579 h 1465207"/>
                  <a:gd name="connsiteX44" fmla="*/ 24636 w 2301550"/>
                  <a:gd name="connsiteY44" fmla="*/ 1460026 h 1465207"/>
                  <a:gd name="connsiteX45" fmla="*/ 26937 w 2301550"/>
                  <a:gd name="connsiteY45" fmla="*/ 1461843 h 1465207"/>
                  <a:gd name="connsiteX46" fmla="*/ 27531 w 2301550"/>
                  <a:gd name="connsiteY46" fmla="*/ 1462187 h 1465207"/>
                  <a:gd name="connsiteX47" fmla="*/ 29530 w 2301550"/>
                  <a:gd name="connsiteY47" fmla="*/ 1463221 h 1465207"/>
                  <a:gd name="connsiteX48" fmla="*/ 30469 w 2301550"/>
                  <a:gd name="connsiteY48" fmla="*/ 1463591 h 1465207"/>
                  <a:gd name="connsiteX49" fmla="*/ 32555 w 2301550"/>
                  <a:gd name="connsiteY49" fmla="*/ 1464194 h 1465207"/>
                  <a:gd name="connsiteX50" fmla="*/ 33442 w 2301550"/>
                  <a:gd name="connsiteY50" fmla="*/ 1464392 h 1465207"/>
                  <a:gd name="connsiteX51" fmla="*/ 36751 w 2301550"/>
                  <a:gd name="connsiteY51" fmla="*/ 1464683 h 1465207"/>
                  <a:gd name="connsiteX52" fmla="*/ 2265459 w 2301550"/>
                  <a:gd name="connsiteY52" fmla="*/ 1464683 h 1465207"/>
                  <a:gd name="connsiteX53" fmla="*/ 2268767 w 2301550"/>
                  <a:gd name="connsiteY53" fmla="*/ 1464392 h 1465207"/>
                  <a:gd name="connsiteX54" fmla="*/ 2269655 w 2301550"/>
                  <a:gd name="connsiteY54" fmla="*/ 1464194 h 1465207"/>
                  <a:gd name="connsiteX55" fmla="*/ 2271740 w 2301550"/>
                  <a:gd name="connsiteY55" fmla="*/ 1463591 h 1465207"/>
                  <a:gd name="connsiteX56" fmla="*/ 2272679 w 2301550"/>
                  <a:gd name="connsiteY56" fmla="*/ 1463221 h 1465207"/>
                  <a:gd name="connsiteX57" fmla="*/ 2274678 w 2301550"/>
                  <a:gd name="connsiteY57" fmla="*/ 1462187 h 1465207"/>
                  <a:gd name="connsiteX58" fmla="*/ 2275273 w 2301550"/>
                  <a:gd name="connsiteY58" fmla="*/ 1461843 h 1465207"/>
                  <a:gd name="connsiteX59" fmla="*/ 2277573 w 2301550"/>
                  <a:gd name="connsiteY59" fmla="*/ 1460026 h 1465207"/>
                  <a:gd name="connsiteX60" fmla="*/ 2278013 w 2301550"/>
                  <a:gd name="connsiteY60" fmla="*/ 1459579 h 1465207"/>
                  <a:gd name="connsiteX61" fmla="*/ 2279658 w 2301550"/>
                  <a:gd name="connsiteY61" fmla="*/ 1457797 h 1465207"/>
                  <a:gd name="connsiteX62" fmla="*/ 2280253 w 2301550"/>
                  <a:gd name="connsiteY62" fmla="*/ 1457030 h 1465207"/>
                  <a:gd name="connsiteX63" fmla="*/ 2281520 w 2301550"/>
                  <a:gd name="connsiteY63" fmla="*/ 1455213 h 1465207"/>
                  <a:gd name="connsiteX64" fmla="*/ 2282080 w 2301550"/>
                  <a:gd name="connsiteY64" fmla="*/ 1454334 h 1465207"/>
                  <a:gd name="connsiteX65" fmla="*/ 2282623 w 2301550"/>
                  <a:gd name="connsiteY65" fmla="*/ 1453335 h 1465207"/>
                  <a:gd name="connsiteX66" fmla="*/ 2284673 w 2301550"/>
                  <a:gd name="connsiteY66" fmla="*/ 1449133 h 1465207"/>
                  <a:gd name="connsiteX67" fmla="*/ 2284923 w 2301550"/>
                  <a:gd name="connsiteY67" fmla="*/ 1448564 h 1465207"/>
                  <a:gd name="connsiteX68" fmla="*/ 2285655 w 2301550"/>
                  <a:gd name="connsiteY68" fmla="*/ 1446541 h 1465207"/>
                  <a:gd name="connsiteX69" fmla="*/ 2287301 w 2301550"/>
                  <a:gd name="connsiteY69" fmla="*/ 1441684 h 1465207"/>
                  <a:gd name="connsiteX70" fmla="*/ 2288146 w 2301550"/>
                  <a:gd name="connsiteY70" fmla="*/ 1438722 h 1465207"/>
                  <a:gd name="connsiteX71" fmla="*/ 2289223 w 2301550"/>
                  <a:gd name="connsiteY71" fmla="*/ 1434528 h 1465207"/>
                  <a:gd name="connsiteX72" fmla="*/ 2293109 w 2301550"/>
                  <a:gd name="connsiteY72" fmla="*/ 1417770 h 1465207"/>
                  <a:gd name="connsiteX73" fmla="*/ 2301785 w 2301550"/>
                  <a:gd name="connsiteY73" fmla="*/ 1373361 h 1465207"/>
                  <a:gd name="connsiteX74" fmla="*/ 2301880 w 2301550"/>
                  <a:gd name="connsiteY74" fmla="*/ 1372776 h 1465207"/>
                  <a:gd name="connsiteX75" fmla="*/ 2301794 w 2301550"/>
                  <a:gd name="connsiteY75" fmla="*/ 1373045 h 1465207"/>
                  <a:gd name="connsiteX76" fmla="*/ 2296900 w 2301550"/>
                  <a:gd name="connsiteY76" fmla="*/ 1350086 h 1465207"/>
                  <a:gd name="connsiteX77" fmla="*/ 2276393 w 2301550"/>
                  <a:gd name="connsiteY77" fmla="*/ 1334999 h 1465207"/>
                  <a:gd name="connsiteX78" fmla="*/ 25803 w 2301550"/>
                  <a:gd name="connsiteY78" fmla="*/ 1334999 h 1465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301550" h="1465207">
                    <a:moveTo>
                      <a:pt x="133147" y="-525"/>
                    </a:moveTo>
                    <a:cubicBezTo>
                      <a:pt x="116070" y="-525"/>
                      <a:pt x="102317" y="13601"/>
                      <a:pt x="102317" y="31140"/>
                    </a:cubicBezTo>
                    <a:lnTo>
                      <a:pt x="102317" y="1300034"/>
                    </a:lnTo>
                    <a:cubicBezTo>
                      <a:pt x="102317" y="1317573"/>
                      <a:pt x="116070" y="1331698"/>
                      <a:pt x="133147" y="1331698"/>
                    </a:cubicBezTo>
                    <a:lnTo>
                      <a:pt x="2169023" y="1331698"/>
                    </a:lnTo>
                    <a:cubicBezTo>
                      <a:pt x="2186100" y="1331698"/>
                      <a:pt x="2199852" y="1317573"/>
                      <a:pt x="2199852" y="1300034"/>
                    </a:cubicBezTo>
                    <a:lnTo>
                      <a:pt x="2199852" y="31140"/>
                    </a:lnTo>
                    <a:cubicBezTo>
                      <a:pt x="2199852" y="13601"/>
                      <a:pt x="2186100" y="-525"/>
                      <a:pt x="2169023" y="-525"/>
                    </a:cubicBezTo>
                    <a:lnTo>
                      <a:pt x="133147" y="-525"/>
                    </a:lnTo>
                    <a:close/>
                    <a:moveTo>
                      <a:pt x="1151085" y="50824"/>
                    </a:moveTo>
                    <a:cubicBezTo>
                      <a:pt x="1170883" y="50821"/>
                      <a:pt x="1186935" y="66859"/>
                      <a:pt x="1186938" y="86646"/>
                    </a:cubicBezTo>
                    <a:cubicBezTo>
                      <a:pt x="1186938" y="86647"/>
                      <a:pt x="1186938" y="86647"/>
                      <a:pt x="1186938" y="86647"/>
                    </a:cubicBezTo>
                    <a:cubicBezTo>
                      <a:pt x="1186941" y="106435"/>
                      <a:pt x="1170893" y="122477"/>
                      <a:pt x="1151094" y="122480"/>
                    </a:cubicBezTo>
                    <a:cubicBezTo>
                      <a:pt x="1151091" y="122480"/>
                      <a:pt x="1151088" y="122480"/>
                      <a:pt x="1151085" y="122480"/>
                    </a:cubicBezTo>
                    <a:cubicBezTo>
                      <a:pt x="1131286" y="122478"/>
                      <a:pt x="1115238" y="106435"/>
                      <a:pt x="1115240" y="86648"/>
                    </a:cubicBezTo>
                    <a:cubicBezTo>
                      <a:pt x="1115240" y="86647"/>
                      <a:pt x="1115240" y="86647"/>
                      <a:pt x="1115240" y="86647"/>
                    </a:cubicBezTo>
                    <a:cubicBezTo>
                      <a:pt x="1115243" y="66863"/>
                      <a:pt x="1131289" y="50825"/>
                      <a:pt x="1151085" y="50823"/>
                    </a:cubicBezTo>
                    <a:close/>
                    <a:moveTo>
                      <a:pt x="216527" y="163635"/>
                    </a:moveTo>
                    <a:lnTo>
                      <a:pt x="2085687" y="163635"/>
                    </a:lnTo>
                    <a:cubicBezTo>
                      <a:pt x="2095933" y="163635"/>
                      <a:pt x="2104178" y="171883"/>
                      <a:pt x="2104178" y="182123"/>
                    </a:cubicBezTo>
                    <a:lnTo>
                      <a:pt x="2104178" y="1216762"/>
                    </a:lnTo>
                    <a:cubicBezTo>
                      <a:pt x="2104178" y="1227003"/>
                      <a:pt x="2095933" y="1235242"/>
                      <a:pt x="2085687" y="1235242"/>
                    </a:cubicBezTo>
                    <a:lnTo>
                      <a:pt x="216527" y="1235242"/>
                    </a:lnTo>
                    <a:cubicBezTo>
                      <a:pt x="206281" y="1235242"/>
                      <a:pt x="198036" y="1227003"/>
                      <a:pt x="198036" y="1216762"/>
                    </a:cubicBezTo>
                    <a:lnTo>
                      <a:pt x="198036" y="182123"/>
                    </a:lnTo>
                    <a:cubicBezTo>
                      <a:pt x="198036" y="171883"/>
                      <a:pt x="206280" y="163635"/>
                      <a:pt x="216527" y="163635"/>
                    </a:cubicBezTo>
                    <a:close/>
                    <a:moveTo>
                      <a:pt x="25817" y="1334999"/>
                    </a:moveTo>
                    <a:cubicBezTo>
                      <a:pt x="19761" y="1334999"/>
                      <a:pt x="9961" y="1341562"/>
                      <a:pt x="5309" y="1350086"/>
                    </a:cubicBezTo>
                    <a:cubicBezTo>
                      <a:pt x="1535" y="1357004"/>
                      <a:pt x="37" y="1363901"/>
                      <a:pt x="415" y="1373045"/>
                    </a:cubicBezTo>
                    <a:cubicBezTo>
                      <a:pt x="389" y="1372961"/>
                      <a:pt x="356" y="1372864"/>
                      <a:pt x="329" y="1372776"/>
                    </a:cubicBezTo>
                    <a:cubicBezTo>
                      <a:pt x="351" y="1372948"/>
                      <a:pt x="402" y="1373186"/>
                      <a:pt x="424" y="1373361"/>
                    </a:cubicBezTo>
                    <a:cubicBezTo>
                      <a:pt x="910" y="1383864"/>
                      <a:pt x="3865" y="1397376"/>
                      <a:pt x="9101" y="1417770"/>
                    </a:cubicBezTo>
                    <a:cubicBezTo>
                      <a:pt x="10408" y="1422862"/>
                      <a:pt x="11583" y="1428712"/>
                      <a:pt x="12987" y="1434528"/>
                    </a:cubicBezTo>
                    <a:cubicBezTo>
                      <a:pt x="13327" y="1435938"/>
                      <a:pt x="13688" y="1437328"/>
                      <a:pt x="14064" y="1438722"/>
                    </a:cubicBezTo>
                    <a:cubicBezTo>
                      <a:pt x="14334" y="1439721"/>
                      <a:pt x="14614" y="1440703"/>
                      <a:pt x="14908" y="1441684"/>
                    </a:cubicBezTo>
                    <a:cubicBezTo>
                      <a:pt x="15408" y="1443355"/>
                      <a:pt x="15968" y="1444958"/>
                      <a:pt x="16554" y="1446541"/>
                    </a:cubicBezTo>
                    <a:cubicBezTo>
                      <a:pt x="16803" y="1447211"/>
                      <a:pt x="17020" y="1447915"/>
                      <a:pt x="17286" y="1448564"/>
                    </a:cubicBezTo>
                    <a:cubicBezTo>
                      <a:pt x="17366" y="1448759"/>
                      <a:pt x="17455" y="1448940"/>
                      <a:pt x="17536" y="1449133"/>
                    </a:cubicBezTo>
                    <a:cubicBezTo>
                      <a:pt x="18162" y="1450608"/>
                      <a:pt x="18847" y="1452006"/>
                      <a:pt x="19587" y="1453335"/>
                    </a:cubicBezTo>
                    <a:cubicBezTo>
                      <a:pt x="19770" y="1453666"/>
                      <a:pt x="19938" y="1454014"/>
                      <a:pt x="20130" y="1454334"/>
                    </a:cubicBezTo>
                    <a:cubicBezTo>
                      <a:pt x="20310" y="1454634"/>
                      <a:pt x="20502" y="1454921"/>
                      <a:pt x="20690" y="1455213"/>
                    </a:cubicBezTo>
                    <a:cubicBezTo>
                      <a:pt x="21095" y="1455843"/>
                      <a:pt x="21516" y="1456449"/>
                      <a:pt x="21956" y="1457030"/>
                    </a:cubicBezTo>
                    <a:cubicBezTo>
                      <a:pt x="22153" y="1457290"/>
                      <a:pt x="22348" y="1457548"/>
                      <a:pt x="22551" y="1457797"/>
                    </a:cubicBezTo>
                    <a:cubicBezTo>
                      <a:pt x="23072" y="1458431"/>
                      <a:pt x="23625" y="1459019"/>
                      <a:pt x="24197" y="1459579"/>
                    </a:cubicBezTo>
                    <a:cubicBezTo>
                      <a:pt x="24345" y="1459724"/>
                      <a:pt x="24484" y="1459888"/>
                      <a:pt x="24636" y="1460026"/>
                    </a:cubicBezTo>
                    <a:cubicBezTo>
                      <a:pt x="25361" y="1460695"/>
                      <a:pt x="26125" y="1461305"/>
                      <a:pt x="26937" y="1461843"/>
                    </a:cubicBezTo>
                    <a:cubicBezTo>
                      <a:pt x="27127" y="1461971"/>
                      <a:pt x="27336" y="1462068"/>
                      <a:pt x="27531" y="1462187"/>
                    </a:cubicBezTo>
                    <a:cubicBezTo>
                      <a:pt x="28169" y="1462575"/>
                      <a:pt x="28837" y="1462918"/>
                      <a:pt x="29530" y="1463221"/>
                    </a:cubicBezTo>
                    <a:cubicBezTo>
                      <a:pt x="29837" y="1463353"/>
                      <a:pt x="30152" y="1463476"/>
                      <a:pt x="30469" y="1463591"/>
                    </a:cubicBezTo>
                    <a:cubicBezTo>
                      <a:pt x="31137" y="1463833"/>
                      <a:pt x="31835" y="1464032"/>
                      <a:pt x="32555" y="1464194"/>
                    </a:cubicBezTo>
                    <a:cubicBezTo>
                      <a:pt x="32851" y="1464259"/>
                      <a:pt x="33137" y="1464339"/>
                      <a:pt x="33442" y="1464392"/>
                    </a:cubicBezTo>
                    <a:cubicBezTo>
                      <a:pt x="34495" y="1464573"/>
                      <a:pt x="35585" y="1464683"/>
                      <a:pt x="36751" y="1464683"/>
                    </a:cubicBezTo>
                    <a:lnTo>
                      <a:pt x="2265459" y="1464683"/>
                    </a:lnTo>
                    <a:cubicBezTo>
                      <a:pt x="2266624" y="1464683"/>
                      <a:pt x="2267715" y="1464573"/>
                      <a:pt x="2268767" y="1464392"/>
                    </a:cubicBezTo>
                    <a:cubicBezTo>
                      <a:pt x="2269072" y="1464339"/>
                      <a:pt x="2269359" y="1464259"/>
                      <a:pt x="2269655" y="1464194"/>
                    </a:cubicBezTo>
                    <a:cubicBezTo>
                      <a:pt x="2270375" y="1464030"/>
                      <a:pt x="2271072" y="1463836"/>
                      <a:pt x="2271740" y="1463591"/>
                    </a:cubicBezTo>
                    <a:cubicBezTo>
                      <a:pt x="2272058" y="1463476"/>
                      <a:pt x="2272373" y="1463353"/>
                      <a:pt x="2272679" y="1463221"/>
                    </a:cubicBezTo>
                    <a:cubicBezTo>
                      <a:pt x="2273372" y="1462920"/>
                      <a:pt x="2274041" y="1462574"/>
                      <a:pt x="2274678" y="1462187"/>
                    </a:cubicBezTo>
                    <a:cubicBezTo>
                      <a:pt x="2274874" y="1462068"/>
                      <a:pt x="2275082" y="1461967"/>
                      <a:pt x="2275273" y="1461843"/>
                    </a:cubicBezTo>
                    <a:cubicBezTo>
                      <a:pt x="2276084" y="1461305"/>
                      <a:pt x="2276848" y="1460695"/>
                      <a:pt x="2277573" y="1460026"/>
                    </a:cubicBezTo>
                    <a:cubicBezTo>
                      <a:pt x="2277726" y="1459885"/>
                      <a:pt x="2277864" y="1459727"/>
                      <a:pt x="2278013" y="1459579"/>
                    </a:cubicBezTo>
                    <a:cubicBezTo>
                      <a:pt x="2278585" y="1459019"/>
                      <a:pt x="2279138" y="1458431"/>
                      <a:pt x="2279658" y="1457797"/>
                    </a:cubicBezTo>
                    <a:cubicBezTo>
                      <a:pt x="2279862" y="1457549"/>
                      <a:pt x="2280057" y="1457288"/>
                      <a:pt x="2280253" y="1457030"/>
                    </a:cubicBezTo>
                    <a:cubicBezTo>
                      <a:pt x="2280693" y="1456449"/>
                      <a:pt x="2281115" y="1455843"/>
                      <a:pt x="2281520" y="1455213"/>
                    </a:cubicBezTo>
                    <a:cubicBezTo>
                      <a:pt x="2281707" y="1454922"/>
                      <a:pt x="2281899" y="1454636"/>
                      <a:pt x="2282080" y="1454334"/>
                    </a:cubicBezTo>
                    <a:cubicBezTo>
                      <a:pt x="2282271" y="1454012"/>
                      <a:pt x="2282439" y="1453666"/>
                      <a:pt x="2282623" y="1453335"/>
                    </a:cubicBezTo>
                    <a:cubicBezTo>
                      <a:pt x="2283362" y="1452006"/>
                      <a:pt x="2284047" y="1450608"/>
                      <a:pt x="2284673" y="1449133"/>
                    </a:cubicBezTo>
                    <a:cubicBezTo>
                      <a:pt x="2284755" y="1448939"/>
                      <a:pt x="2284843" y="1448758"/>
                      <a:pt x="2284923" y="1448564"/>
                    </a:cubicBezTo>
                    <a:cubicBezTo>
                      <a:pt x="2285190" y="1447915"/>
                      <a:pt x="2285407" y="1447211"/>
                      <a:pt x="2285655" y="1446541"/>
                    </a:cubicBezTo>
                    <a:cubicBezTo>
                      <a:pt x="2286241" y="1444958"/>
                      <a:pt x="2286801" y="1443355"/>
                      <a:pt x="2287301" y="1441684"/>
                    </a:cubicBezTo>
                    <a:cubicBezTo>
                      <a:pt x="2287595" y="1440703"/>
                      <a:pt x="2287875" y="1439721"/>
                      <a:pt x="2288146" y="1438722"/>
                    </a:cubicBezTo>
                    <a:cubicBezTo>
                      <a:pt x="2288521" y="1437328"/>
                      <a:pt x="2288882" y="1435938"/>
                      <a:pt x="2289223" y="1434528"/>
                    </a:cubicBezTo>
                    <a:cubicBezTo>
                      <a:pt x="2290627" y="1428712"/>
                      <a:pt x="2291801" y="1422862"/>
                      <a:pt x="2293109" y="1417770"/>
                    </a:cubicBezTo>
                    <a:cubicBezTo>
                      <a:pt x="2298344" y="1397375"/>
                      <a:pt x="2301300" y="1383863"/>
                      <a:pt x="2301785" y="1373361"/>
                    </a:cubicBezTo>
                    <a:cubicBezTo>
                      <a:pt x="2301807" y="1373185"/>
                      <a:pt x="2301860" y="1372947"/>
                      <a:pt x="2301880" y="1372776"/>
                    </a:cubicBezTo>
                    <a:cubicBezTo>
                      <a:pt x="2301854" y="1372860"/>
                      <a:pt x="2301822" y="1372956"/>
                      <a:pt x="2301794" y="1373045"/>
                    </a:cubicBezTo>
                    <a:cubicBezTo>
                      <a:pt x="2302173" y="1363901"/>
                      <a:pt x="2300675" y="1357004"/>
                      <a:pt x="2296900" y="1350086"/>
                    </a:cubicBezTo>
                    <a:cubicBezTo>
                      <a:pt x="2292248" y="1341562"/>
                      <a:pt x="2282448" y="1334999"/>
                      <a:pt x="2276393" y="1334999"/>
                    </a:cubicBezTo>
                    <a:lnTo>
                      <a:pt x="25803" y="1334999"/>
                    </a:lnTo>
                    <a:close/>
                  </a:path>
                </a:pathLst>
              </a:custGeom>
              <a:solidFill>
                <a:srgbClr val="000000"/>
              </a:solidFill>
              <a:ln w="8809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AA8EBEA-B609-CAB5-AC05-604414AFFE91}"/>
                  </a:ext>
                </a:extLst>
              </p:cNvPr>
              <p:cNvSpPr/>
              <p:nvPr/>
            </p:nvSpPr>
            <p:spPr>
              <a:xfrm>
                <a:off x="1400582" y="6693139"/>
                <a:ext cx="1913120" cy="1193233"/>
              </a:xfrm>
              <a:custGeom>
                <a:avLst/>
                <a:gdLst>
                  <a:gd name="connsiteX0" fmla="*/ 956750 w 1913120"/>
                  <a:gd name="connsiteY0" fmla="*/ -404 h 1193233"/>
                  <a:gd name="connsiteX1" fmla="*/ 923060 w 1913120"/>
                  <a:gd name="connsiteY1" fmla="*/ 18575 h 1193233"/>
                  <a:gd name="connsiteX2" fmla="*/ 917304 w 1913120"/>
                  <a:gd name="connsiteY2" fmla="*/ 46098 h 1193233"/>
                  <a:gd name="connsiteX3" fmla="*/ 941171 w 1913120"/>
                  <a:gd name="connsiteY3" fmla="*/ 77254 h 1193233"/>
                  <a:gd name="connsiteX4" fmla="*/ 973587 w 1913120"/>
                  <a:gd name="connsiteY4" fmla="*/ 77298 h 1193233"/>
                  <a:gd name="connsiteX5" fmla="*/ 997463 w 1913120"/>
                  <a:gd name="connsiteY5" fmla="*/ 46702 h 1193233"/>
                  <a:gd name="connsiteX6" fmla="*/ 984099 w 1913120"/>
                  <a:gd name="connsiteY6" fmla="*/ 9612 h 1193233"/>
                  <a:gd name="connsiteX7" fmla="*/ 957069 w 1913120"/>
                  <a:gd name="connsiteY7" fmla="*/ -395 h 1193233"/>
                  <a:gd name="connsiteX8" fmla="*/ 956750 w 1913120"/>
                  <a:gd name="connsiteY8" fmla="*/ -395 h 1193233"/>
                  <a:gd name="connsiteX9" fmla="*/ 851405 w 1913120"/>
                  <a:gd name="connsiteY9" fmla="*/ 113526 h 1193233"/>
                  <a:gd name="connsiteX10" fmla="*/ 16417 w 1913120"/>
                  <a:gd name="connsiteY10" fmla="*/ 113699 h 1193233"/>
                  <a:gd name="connsiteX11" fmla="*/ 838 w 1913120"/>
                  <a:gd name="connsiteY11" fmla="*/ 160907 h 1193233"/>
                  <a:gd name="connsiteX12" fmla="*/ 2923 w 1913120"/>
                  <a:gd name="connsiteY12" fmla="*/ 1179099 h 1193233"/>
                  <a:gd name="connsiteX13" fmla="*/ 62860 w 1913120"/>
                  <a:gd name="connsiteY13" fmla="*/ 1191172 h 1193233"/>
                  <a:gd name="connsiteX14" fmla="*/ 1466550 w 1913120"/>
                  <a:gd name="connsiteY14" fmla="*/ 1192059 h 1193233"/>
                  <a:gd name="connsiteX15" fmla="*/ 1894314 w 1913120"/>
                  <a:gd name="connsiteY15" fmla="*/ 1188580 h 1193233"/>
                  <a:gd name="connsiteX16" fmla="*/ 1912279 w 1913120"/>
                  <a:gd name="connsiteY16" fmla="*/ 1160542 h 1193233"/>
                  <a:gd name="connsiteX17" fmla="*/ 1910849 w 1913120"/>
                  <a:gd name="connsiteY17" fmla="*/ 158619 h 1193233"/>
                  <a:gd name="connsiteX18" fmla="*/ 1903197 w 1913120"/>
                  <a:gd name="connsiteY18" fmla="*/ 118274 h 1193233"/>
                  <a:gd name="connsiteX19" fmla="*/ 1686450 w 1913120"/>
                  <a:gd name="connsiteY19" fmla="*/ 113960 h 1193233"/>
                  <a:gd name="connsiteX20" fmla="*/ 851418 w 1913120"/>
                  <a:gd name="connsiteY20" fmla="*/ 113519 h 119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13120" h="1193233">
                    <a:moveTo>
                      <a:pt x="956750" y="-404"/>
                    </a:moveTo>
                    <a:cubicBezTo>
                      <a:pt x="943249" y="-404"/>
                      <a:pt x="930153" y="7144"/>
                      <a:pt x="923060" y="18575"/>
                    </a:cubicBezTo>
                    <a:cubicBezTo>
                      <a:pt x="917917" y="26670"/>
                      <a:pt x="915820" y="36619"/>
                      <a:pt x="917304" y="46098"/>
                    </a:cubicBezTo>
                    <a:cubicBezTo>
                      <a:pt x="919136" y="59697"/>
                      <a:pt x="928624" y="71812"/>
                      <a:pt x="941171" y="77254"/>
                    </a:cubicBezTo>
                    <a:cubicBezTo>
                      <a:pt x="951343" y="81829"/>
                      <a:pt x="963395" y="81771"/>
                      <a:pt x="973587" y="77298"/>
                    </a:cubicBezTo>
                    <a:cubicBezTo>
                      <a:pt x="986054" y="72009"/>
                      <a:pt x="995297" y="60039"/>
                      <a:pt x="997463" y="46702"/>
                    </a:cubicBezTo>
                    <a:cubicBezTo>
                      <a:pt x="999823" y="33134"/>
                      <a:pt x="994582" y="18558"/>
                      <a:pt x="984099" y="9612"/>
                    </a:cubicBezTo>
                    <a:cubicBezTo>
                      <a:pt x="976684" y="3184"/>
                      <a:pt x="966932" y="-651"/>
                      <a:pt x="957069" y="-395"/>
                    </a:cubicBezTo>
                    <a:lnTo>
                      <a:pt x="956750" y="-395"/>
                    </a:lnTo>
                    <a:close/>
                    <a:moveTo>
                      <a:pt x="851405" y="113526"/>
                    </a:moveTo>
                    <a:cubicBezTo>
                      <a:pt x="573062" y="113530"/>
                      <a:pt x="294702" y="113632"/>
                      <a:pt x="16417" y="113699"/>
                    </a:cubicBezTo>
                    <a:cubicBezTo>
                      <a:pt x="-2010" y="123939"/>
                      <a:pt x="-260" y="142595"/>
                      <a:pt x="838" y="160907"/>
                    </a:cubicBezTo>
                    <a:cubicBezTo>
                      <a:pt x="1491" y="500301"/>
                      <a:pt x="-770" y="839775"/>
                      <a:pt x="2923" y="1179099"/>
                    </a:cubicBezTo>
                    <a:cubicBezTo>
                      <a:pt x="16301" y="1198018"/>
                      <a:pt x="43507" y="1187707"/>
                      <a:pt x="62860" y="1191172"/>
                    </a:cubicBezTo>
                    <a:cubicBezTo>
                      <a:pt x="530756" y="1194381"/>
                      <a:pt x="998653" y="1191907"/>
                      <a:pt x="1466550" y="1192059"/>
                    </a:cubicBezTo>
                    <a:cubicBezTo>
                      <a:pt x="1609125" y="1190992"/>
                      <a:pt x="1751814" y="1193484"/>
                      <a:pt x="1894314" y="1188580"/>
                    </a:cubicBezTo>
                    <a:cubicBezTo>
                      <a:pt x="1909739" y="1189845"/>
                      <a:pt x="1916029" y="1173837"/>
                      <a:pt x="1912279" y="1160542"/>
                    </a:cubicBezTo>
                    <a:cubicBezTo>
                      <a:pt x="1911573" y="826566"/>
                      <a:pt x="1913812" y="492564"/>
                      <a:pt x="1910849" y="158619"/>
                    </a:cubicBezTo>
                    <a:cubicBezTo>
                      <a:pt x="1908035" y="146102"/>
                      <a:pt x="1914800" y="127109"/>
                      <a:pt x="1903197" y="118274"/>
                    </a:cubicBezTo>
                    <a:cubicBezTo>
                      <a:pt x="1831332" y="111600"/>
                      <a:pt x="1758629" y="115590"/>
                      <a:pt x="1686450" y="113960"/>
                    </a:cubicBezTo>
                    <a:cubicBezTo>
                      <a:pt x="1408116" y="113611"/>
                      <a:pt x="1129791" y="113516"/>
                      <a:pt x="851418" y="1135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8BE987A2-E25A-1DAC-F9EF-CC7302554202}"/>
                </a:ext>
              </a:extLst>
            </p:cNvPr>
            <p:cNvGrpSpPr/>
            <p:nvPr/>
          </p:nvGrpSpPr>
          <p:grpSpPr>
            <a:xfrm>
              <a:off x="5598451" y="6536810"/>
              <a:ext cx="873183" cy="1420442"/>
              <a:chOff x="5598451" y="6536810"/>
              <a:chExt cx="873183" cy="1420442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CF32C46-DB81-921C-04D2-DF4B6B3D7965}"/>
                  </a:ext>
                </a:extLst>
              </p:cNvPr>
              <p:cNvSpPr/>
              <p:nvPr/>
            </p:nvSpPr>
            <p:spPr>
              <a:xfrm flipV="1">
                <a:off x="5598451" y="6536810"/>
                <a:ext cx="873183" cy="1420442"/>
              </a:xfrm>
              <a:custGeom>
                <a:avLst/>
                <a:gdLst>
                  <a:gd name="connsiteX0" fmla="*/ 436303 w 873183"/>
                  <a:gd name="connsiteY0" fmla="*/ -381 h 1420442"/>
                  <a:gd name="connsiteX1" fmla="*/ 55845 w 873183"/>
                  <a:gd name="connsiteY1" fmla="*/ 10134 h 1420442"/>
                  <a:gd name="connsiteX2" fmla="*/ -293 w 873183"/>
                  <a:gd name="connsiteY2" fmla="*/ 54714 h 1420442"/>
                  <a:gd name="connsiteX3" fmla="*/ -293 w 873183"/>
                  <a:gd name="connsiteY3" fmla="*/ 1366773 h 1420442"/>
                  <a:gd name="connsiteX4" fmla="*/ 55845 w 873183"/>
                  <a:gd name="connsiteY4" fmla="*/ 1411362 h 1420442"/>
                  <a:gd name="connsiteX5" fmla="*/ 816762 w 873183"/>
                  <a:gd name="connsiteY5" fmla="*/ 1411362 h 1420442"/>
                  <a:gd name="connsiteX6" fmla="*/ 872891 w 873183"/>
                  <a:gd name="connsiteY6" fmla="*/ 1366773 h 1420442"/>
                  <a:gd name="connsiteX7" fmla="*/ 872891 w 873183"/>
                  <a:gd name="connsiteY7" fmla="*/ 54714 h 1420442"/>
                  <a:gd name="connsiteX8" fmla="*/ 816762 w 873183"/>
                  <a:gd name="connsiteY8" fmla="*/ 10134 h 1420442"/>
                  <a:gd name="connsiteX9" fmla="*/ 436294 w 873183"/>
                  <a:gd name="connsiteY9" fmla="*/ -381 h 1420442"/>
                  <a:gd name="connsiteX10" fmla="*/ 445626 w 873183"/>
                  <a:gd name="connsiteY10" fmla="*/ 53899 h 1420442"/>
                  <a:gd name="connsiteX11" fmla="*/ 484874 w 873183"/>
                  <a:gd name="connsiteY11" fmla="*/ 93122 h 1420442"/>
                  <a:gd name="connsiteX12" fmla="*/ 484874 w 873183"/>
                  <a:gd name="connsiteY12" fmla="*/ 93124 h 1420442"/>
                  <a:gd name="connsiteX13" fmla="*/ 445629 w 873183"/>
                  <a:gd name="connsiteY13" fmla="*/ 132349 h 1420442"/>
                  <a:gd name="connsiteX14" fmla="*/ 445626 w 873183"/>
                  <a:gd name="connsiteY14" fmla="*/ 132349 h 1420442"/>
                  <a:gd name="connsiteX15" fmla="*/ 406378 w 873183"/>
                  <a:gd name="connsiteY15" fmla="*/ 93127 h 1420442"/>
                  <a:gd name="connsiteX16" fmla="*/ 406378 w 873183"/>
                  <a:gd name="connsiteY16" fmla="*/ 93124 h 1420442"/>
                  <a:gd name="connsiteX17" fmla="*/ 445624 w 873183"/>
                  <a:gd name="connsiteY17" fmla="*/ 53899 h 1420442"/>
                  <a:gd name="connsiteX18" fmla="*/ 445626 w 873183"/>
                  <a:gd name="connsiteY18" fmla="*/ 53899 h 1420442"/>
                  <a:gd name="connsiteX19" fmla="*/ 83529 w 873183"/>
                  <a:gd name="connsiteY19" fmla="*/ 177164 h 1420442"/>
                  <a:gd name="connsiteX20" fmla="*/ 789080 w 873183"/>
                  <a:gd name="connsiteY20" fmla="*/ 177164 h 1420442"/>
                  <a:gd name="connsiteX21" fmla="*/ 841133 w 873183"/>
                  <a:gd name="connsiteY21" fmla="*/ 213961 h 1420442"/>
                  <a:gd name="connsiteX22" fmla="*/ 841133 w 873183"/>
                  <a:gd name="connsiteY22" fmla="*/ 1296703 h 1420442"/>
                  <a:gd name="connsiteX23" fmla="*/ 789080 w 873183"/>
                  <a:gd name="connsiteY23" fmla="*/ 1333491 h 1420442"/>
                  <a:gd name="connsiteX24" fmla="*/ 83529 w 873183"/>
                  <a:gd name="connsiteY24" fmla="*/ 1333491 h 1420442"/>
                  <a:gd name="connsiteX25" fmla="*/ 31485 w 873183"/>
                  <a:gd name="connsiteY25" fmla="*/ 1296703 h 1420442"/>
                  <a:gd name="connsiteX26" fmla="*/ 31485 w 873183"/>
                  <a:gd name="connsiteY26" fmla="*/ 213961 h 1420442"/>
                  <a:gd name="connsiteX27" fmla="*/ 83529 w 873183"/>
                  <a:gd name="connsiteY27" fmla="*/ 177164 h 1420442"/>
                  <a:gd name="connsiteX28" fmla="*/ 445626 w 873183"/>
                  <a:gd name="connsiteY28" fmla="*/ 1348352 h 1420442"/>
                  <a:gd name="connsiteX29" fmla="*/ 468253 w 873183"/>
                  <a:gd name="connsiteY29" fmla="*/ 1370965 h 1420442"/>
                  <a:gd name="connsiteX30" fmla="*/ 468253 w 873183"/>
                  <a:gd name="connsiteY30" fmla="*/ 1370966 h 1420442"/>
                  <a:gd name="connsiteX31" fmla="*/ 445627 w 873183"/>
                  <a:gd name="connsiteY31" fmla="*/ 1393580 h 1420442"/>
                  <a:gd name="connsiteX32" fmla="*/ 445626 w 873183"/>
                  <a:gd name="connsiteY32" fmla="*/ 1393580 h 1420442"/>
                  <a:gd name="connsiteX33" fmla="*/ 422999 w 873183"/>
                  <a:gd name="connsiteY33" fmla="*/ 1370967 h 1420442"/>
                  <a:gd name="connsiteX34" fmla="*/ 422999 w 873183"/>
                  <a:gd name="connsiteY34" fmla="*/ 1370966 h 1420442"/>
                  <a:gd name="connsiteX35" fmla="*/ 445625 w 873183"/>
                  <a:gd name="connsiteY35" fmla="*/ 1348352 h 1420442"/>
                  <a:gd name="connsiteX36" fmla="*/ 445626 w 873183"/>
                  <a:gd name="connsiteY36" fmla="*/ 1348352 h 1420442"/>
                  <a:gd name="connsiteX37" fmla="*/ 390057 w 873183"/>
                  <a:gd name="connsiteY37" fmla="*/ 1364904 h 1420442"/>
                  <a:gd name="connsiteX38" fmla="*/ 397545 w 873183"/>
                  <a:gd name="connsiteY38" fmla="*/ 1364904 h 1420442"/>
                  <a:gd name="connsiteX39" fmla="*/ 399871 w 873183"/>
                  <a:gd name="connsiteY39" fmla="*/ 1367220 h 1420442"/>
                  <a:gd name="connsiteX40" fmla="*/ 399871 w 873183"/>
                  <a:gd name="connsiteY40" fmla="*/ 1374704 h 1420442"/>
                  <a:gd name="connsiteX41" fmla="*/ 397545 w 873183"/>
                  <a:gd name="connsiteY41" fmla="*/ 1377029 h 1420442"/>
                  <a:gd name="connsiteX42" fmla="*/ 390057 w 873183"/>
                  <a:gd name="connsiteY42" fmla="*/ 1377029 h 1420442"/>
                  <a:gd name="connsiteX43" fmla="*/ 387740 w 873183"/>
                  <a:gd name="connsiteY43" fmla="*/ 1374704 h 1420442"/>
                  <a:gd name="connsiteX44" fmla="*/ 387740 w 873183"/>
                  <a:gd name="connsiteY44" fmla="*/ 1367220 h 1420442"/>
                  <a:gd name="connsiteX45" fmla="*/ 390057 w 873183"/>
                  <a:gd name="connsiteY45" fmla="*/ 1364904 h 1420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73183" h="1420442">
                    <a:moveTo>
                      <a:pt x="436303" y="-381"/>
                    </a:moveTo>
                    <a:cubicBezTo>
                      <a:pt x="309482" y="-218"/>
                      <a:pt x="182666" y="3453"/>
                      <a:pt x="55845" y="10134"/>
                    </a:cubicBezTo>
                    <a:cubicBezTo>
                      <a:pt x="24815" y="11768"/>
                      <a:pt x="-293" y="30015"/>
                      <a:pt x="-293" y="54714"/>
                    </a:cubicBezTo>
                    <a:lnTo>
                      <a:pt x="-293" y="1366773"/>
                    </a:lnTo>
                    <a:cubicBezTo>
                      <a:pt x="-293" y="1391472"/>
                      <a:pt x="24796" y="1409952"/>
                      <a:pt x="55845" y="1411362"/>
                    </a:cubicBezTo>
                    <a:cubicBezTo>
                      <a:pt x="316960" y="1423233"/>
                      <a:pt x="570240" y="1422671"/>
                      <a:pt x="816762" y="1411362"/>
                    </a:cubicBezTo>
                    <a:cubicBezTo>
                      <a:pt x="847809" y="1409938"/>
                      <a:pt x="872891" y="1391471"/>
                      <a:pt x="872891" y="1366773"/>
                    </a:cubicBezTo>
                    <a:lnTo>
                      <a:pt x="872891" y="54714"/>
                    </a:lnTo>
                    <a:cubicBezTo>
                      <a:pt x="872891" y="30014"/>
                      <a:pt x="847780" y="11927"/>
                      <a:pt x="816762" y="10134"/>
                    </a:cubicBezTo>
                    <a:cubicBezTo>
                      <a:pt x="689940" y="2795"/>
                      <a:pt x="563115" y="-546"/>
                      <a:pt x="436294" y="-381"/>
                    </a:cubicBezTo>
                    <a:close/>
                    <a:moveTo>
                      <a:pt x="445626" y="53899"/>
                    </a:moveTo>
                    <a:cubicBezTo>
                      <a:pt x="467301" y="53898"/>
                      <a:pt x="484874" y="71459"/>
                      <a:pt x="484874" y="93122"/>
                    </a:cubicBezTo>
                    <a:cubicBezTo>
                      <a:pt x="484874" y="93122"/>
                      <a:pt x="484874" y="93123"/>
                      <a:pt x="484874" y="93124"/>
                    </a:cubicBezTo>
                    <a:cubicBezTo>
                      <a:pt x="484875" y="114787"/>
                      <a:pt x="467304" y="132349"/>
                      <a:pt x="445629" y="132349"/>
                    </a:cubicBezTo>
                    <a:cubicBezTo>
                      <a:pt x="445628" y="132349"/>
                      <a:pt x="445627" y="132349"/>
                      <a:pt x="445626" y="132349"/>
                    </a:cubicBezTo>
                    <a:cubicBezTo>
                      <a:pt x="423951" y="132350"/>
                      <a:pt x="406379" y="114789"/>
                      <a:pt x="406378" y="93127"/>
                    </a:cubicBezTo>
                    <a:cubicBezTo>
                      <a:pt x="406378" y="93125"/>
                      <a:pt x="406378" y="93125"/>
                      <a:pt x="406378" y="93124"/>
                    </a:cubicBezTo>
                    <a:cubicBezTo>
                      <a:pt x="406378" y="71461"/>
                      <a:pt x="423949" y="53899"/>
                      <a:pt x="445624" y="53899"/>
                    </a:cubicBezTo>
                    <a:cubicBezTo>
                      <a:pt x="445625" y="53899"/>
                      <a:pt x="445625" y="53899"/>
                      <a:pt x="445626" y="53899"/>
                    </a:cubicBezTo>
                    <a:close/>
                    <a:moveTo>
                      <a:pt x="83529" y="177164"/>
                    </a:moveTo>
                    <a:lnTo>
                      <a:pt x="789080" y="177164"/>
                    </a:lnTo>
                    <a:cubicBezTo>
                      <a:pt x="817914" y="177164"/>
                      <a:pt x="841133" y="193578"/>
                      <a:pt x="841133" y="213961"/>
                    </a:cubicBezTo>
                    <a:lnTo>
                      <a:pt x="841133" y="1296703"/>
                    </a:lnTo>
                    <a:cubicBezTo>
                      <a:pt x="841133" y="1317085"/>
                      <a:pt x="817916" y="1333491"/>
                      <a:pt x="789080" y="1333491"/>
                    </a:cubicBezTo>
                    <a:lnTo>
                      <a:pt x="83529" y="1333491"/>
                    </a:lnTo>
                    <a:cubicBezTo>
                      <a:pt x="54694" y="1333491"/>
                      <a:pt x="31485" y="1317085"/>
                      <a:pt x="31485" y="1296703"/>
                    </a:cubicBezTo>
                    <a:lnTo>
                      <a:pt x="31485" y="213961"/>
                    </a:lnTo>
                    <a:cubicBezTo>
                      <a:pt x="31485" y="193578"/>
                      <a:pt x="54694" y="177164"/>
                      <a:pt x="83529" y="177164"/>
                    </a:cubicBezTo>
                    <a:close/>
                    <a:moveTo>
                      <a:pt x="445626" y="1348352"/>
                    </a:moveTo>
                    <a:cubicBezTo>
                      <a:pt x="458122" y="1348352"/>
                      <a:pt x="468253" y="1358476"/>
                      <a:pt x="468253" y="1370965"/>
                    </a:cubicBezTo>
                    <a:cubicBezTo>
                      <a:pt x="468253" y="1370966"/>
                      <a:pt x="468253" y="1370966"/>
                      <a:pt x="468253" y="1370966"/>
                    </a:cubicBezTo>
                    <a:cubicBezTo>
                      <a:pt x="468253" y="1383455"/>
                      <a:pt x="458123" y="1393579"/>
                      <a:pt x="445627" y="1393580"/>
                    </a:cubicBezTo>
                    <a:cubicBezTo>
                      <a:pt x="445627" y="1393580"/>
                      <a:pt x="445626" y="1393580"/>
                      <a:pt x="445626" y="1393580"/>
                    </a:cubicBezTo>
                    <a:cubicBezTo>
                      <a:pt x="433130" y="1393580"/>
                      <a:pt x="423000" y="1383456"/>
                      <a:pt x="422999" y="1370967"/>
                    </a:cubicBezTo>
                    <a:cubicBezTo>
                      <a:pt x="422999" y="1370967"/>
                      <a:pt x="422999" y="1370967"/>
                      <a:pt x="422999" y="1370966"/>
                    </a:cubicBezTo>
                    <a:cubicBezTo>
                      <a:pt x="422999" y="1358477"/>
                      <a:pt x="433129" y="1348353"/>
                      <a:pt x="445625" y="1348352"/>
                    </a:cubicBezTo>
                    <a:cubicBezTo>
                      <a:pt x="445626" y="1348352"/>
                      <a:pt x="445626" y="1348352"/>
                      <a:pt x="445626" y="1348352"/>
                    </a:cubicBezTo>
                    <a:close/>
                    <a:moveTo>
                      <a:pt x="390057" y="1364904"/>
                    </a:moveTo>
                    <a:lnTo>
                      <a:pt x="397545" y="1364904"/>
                    </a:lnTo>
                    <a:cubicBezTo>
                      <a:pt x="398833" y="1364904"/>
                      <a:pt x="399871" y="1365934"/>
                      <a:pt x="399871" y="1367220"/>
                    </a:cubicBezTo>
                    <a:lnTo>
                      <a:pt x="399871" y="1374704"/>
                    </a:lnTo>
                    <a:cubicBezTo>
                      <a:pt x="399871" y="1375991"/>
                      <a:pt x="398833" y="1377029"/>
                      <a:pt x="397545" y="1377029"/>
                    </a:cubicBezTo>
                    <a:lnTo>
                      <a:pt x="390057" y="1377029"/>
                    </a:lnTo>
                    <a:cubicBezTo>
                      <a:pt x="388769" y="1377029"/>
                      <a:pt x="387740" y="1375991"/>
                      <a:pt x="387740" y="1374704"/>
                    </a:cubicBezTo>
                    <a:lnTo>
                      <a:pt x="387740" y="1367220"/>
                    </a:lnTo>
                    <a:cubicBezTo>
                      <a:pt x="387740" y="1365934"/>
                      <a:pt x="388769" y="1364904"/>
                      <a:pt x="390057" y="13649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4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31FB684-1FC1-E47F-E536-E2EAF5331728}"/>
                  </a:ext>
                </a:extLst>
              </p:cNvPr>
              <p:cNvSpPr/>
              <p:nvPr/>
            </p:nvSpPr>
            <p:spPr>
              <a:xfrm flipV="1">
                <a:off x="5630215" y="6563128"/>
                <a:ext cx="809647" cy="1340343"/>
              </a:xfrm>
              <a:custGeom>
                <a:avLst/>
                <a:gdLst>
                  <a:gd name="connsiteX0" fmla="*/ 413186 w 809647"/>
                  <a:gd name="connsiteY0" fmla="*/ -377 h 1340343"/>
                  <a:gd name="connsiteX1" fmla="*/ 379022 w 809647"/>
                  <a:gd name="connsiteY1" fmla="*/ 20402 h 1340343"/>
                  <a:gd name="connsiteX2" fmla="*/ 378066 w 809647"/>
                  <a:gd name="connsiteY2" fmla="*/ 55968 h 1340343"/>
                  <a:gd name="connsiteX3" fmla="*/ 408930 w 809647"/>
                  <a:gd name="connsiteY3" fmla="*/ 78376 h 1340343"/>
                  <a:gd name="connsiteX4" fmla="*/ 442207 w 809647"/>
                  <a:gd name="connsiteY4" fmla="*/ 66646 h 1340343"/>
                  <a:gd name="connsiteX5" fmla="*/ 453055 w 809647"/>
                  <a:gd name="connsiteY5" fmla="*/ 33768 h 1340343"/>
                  <a:gd name="connsiteX6" fmla="*/ 432599 w 809647"/>
                  <a:gd name="connsiteY6" fmla="*/ 4325 h 1340343"/>
                  <a:gd name="connsiteX7" fmla="*/ 413187 w 809647"/>
                  <a:gd name="connsiteY7" fmla="*/ -377 h 1340343"/>
                  <a:gd name="connsiteX8" fmla="*/ 51751 w 809647"/>
                  <a:gd name="connsiteY8" fmla="*/ 123166 h 1340343"/>
                  <a:gd name="connsiteX9" fmla="*/ -293 w 809647"/>
                  <a:gd name="connsiteY9" fmla="*/ 159963 h 1340343"/>
                  <a:gd name="connsiteX10" fmla="*/ -293 w 809647"/>
                  <a:gd name="connsiteY10" fmla="*/ 1242705 h 1340343"/>
                  <a:gd name="connsiteX11" fmla="*/ 51751 w 809647"/>
                  <a:gd name="connsiteY11" fmla="*/ 1279493 h 1340343"/>
                  <a:gd name="connsiteX12" fmla="*/ 757301 w 809647"/>
                  <a:gd name="connsiteY12" fmla="*/ 1279493 h 1340343"/>
                  <a:gd name="connsiteX13" fmla="*/ 809354 w 809647"/>
                  <a:gd name="connsiteY13" fmla="*/ 1242705 h 1340343"/>
                  <a:gd name="connsiteX14" fmla="*/ 809354 w 809647"/>
                  <a:gd name="connsiteY14" fmla="*/ 159963 h 1340343"/>
                  <a:gd name="connsiteX15" fmla="*/ 757301 w 809647"/>
                  <a:gd name="connsiteY15" fmla="*/ 123166 h 1340343"/>
                  <a:gd name="connsiteX16" fmla="*/ 51751 w 809647"/>
                  <a:gd name="connsiteY16" fmla="*/ 123166 h 1340343"/>
                  <a:gd name="connsiteX17" fmla="*/ 413623 w 809647"/>
                  <a:gd name="connsiteY17" fmla="*/ 1293958 h 1340343"/>
                  <a:gd name="connsiteX18" fmla="*/ 396502 w 809647"/>
                  <a:gd name="connsiteY18" fmla="*/ 1301863 h 1340343"/>
                  <a:gd name="connsiteX19" fmla="*/ 390910 w 809647"/>
                  <a:gd name="connsiteY19" fmla="*/ 1315133 h 1340343"/>
                  <a:gd name="connsiteX20" fmla="*/ 391478 w 809647"/>
                  <a:gd name="connsiteY20" fmla="*/ 1322341 h 1340343"/>
                  <a:gd name="connsiteX21" fmla="*/ 403894 w 809647"/>
                  <a:gd name="connsiteY21" fmla="*/ 1337695 h 1340343"/>
                  <a:gd name="connsiteX22" fmla="*/ 413433 w 809647"/>
                  <a:gd name="connsiteY22" fmla="*/ 1339951 h 1340343"/>
                  <a:gd name="connsiteX23" fmla="*/ 421170 w 809647"/>
                  <a:gd name="connsiteY23" fmla="*/ 1338763 h 1340343"/>
                  <a:gd name="connsiteX24" fmla="*/ 435792 w 809647"/>
                  <a:gd name="connsiteY24" fmla="*/ 1323899 h 1340343"/>
                  <a:gd name="connsiteX25" fmla="*/ 436447 w 809647"/>
                  <a:gd name="connsiteY25" fmla="*/ 1312550 h 1340343"/>
                  <a:gd name="connsiteX26" fmla="*/ 423790 w 809647"/>
                  <a:gd name="connsiteY26" fmla="*/ 1296213 h 1340343"/>
                  <a:gd name="connsiteX27" fmla="*/ 413622 w 809647"/>
                  <a:gd name="connsiteY27" fmla="*/ 1293958 h 1340343"/>
                  <a:gd name="connsiteX28" fmla="*/ 361142 w 809647"/>
                  <a:gd name="connsiteY28" fmla="*/ 1310475 h 1340343"/>
                  <a:gd name="connsiteX29" fmla="*/ 357859 w 809647"/>
                  <a:gd name="connsiteY29" fmla="*/ 1310518 h 1340343"/>
                  <a:gd name="connsiteX30" fmla="*/ 355714 w 809647"/>
                  <a:gd name="connsiteY30" fmla="*/ 1312258 h 1340343"/>
                  <a:gd name="connsiteX31" fmla="*/ 355550 w 809647"/>
                  <a:gd name="connsiteY31" fmla="*/ 1313162 h 1340343"/>
                  <a:gd name="connsiteX32" fmla="*/ 355550 w 809647"/>
                  <a:gd name="connsiteY32" fmla="*/ 1320895 h 1340343"/>
                  <a:gd name="connsiteX33" fmla="*/ 357894 w 809647"/>
                  <a:gd name="connsiteY33" fmla="*/ 1323418 h 1340343"/>
                  <a:gd name="connsiteX34" fmla="*/ 362305 w 809647"/>
                  <a:gd name="connsiteY34" fmla="*/ 1323462 h 1340343"/>
                  <a:gd name="connsiteX35" fmla="*/ 366131 w 809647"/>
                  <a:gd name="connsiteY35" fmla="*/ 1323418 h 1340343"/>
                  <a:gd name="connsiteX36" fmla="*/ 368458 w 809647"/>
                  <a:gd name="connsiteY36" fmla="*/ 1321274 h 1340343"/>
                  <a:gd name="connsiteX37" fmla="*/ 368509 w 809647"/>
                  <a:gd name="connsiteY37" fmla="*/ 1320077 h 1340343"/>
                  <a:gd name="connsiteX38" fmla="*/ 368491 w 809647"/>
                  <a:gd name="connsiteY38" fmla="*/ 1313033 h 1340343"/>
                  <a:gd name="connsiteX39" fmla="*/ 366415 w 809647"/>
                  <a:gd name="connsiteY39" fmla="*/ 1310561 h 1340343"/>
                  <a:gd name="connsiteX40" fmla="*/ 364769 w 809647"/>
                  <a:gd name="connsiteY40" fmla="*/ 1310482 h 1340343"/>
                  <a:gd name="connsiteX41" fmla="*/ 361142 w 809647"/>
                  <a:gd name="connsiteY41" fmla="*/ 1310482 h 134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09647" h="1340343">
                    <a:moveTo>
                      <a:pt x="413186" y="-377"/>
                    </a:moveTo>
                    <a:cubicBezTo>
                      <a:pt x="399148" y="-332"/>
                      <a:pt x="385564" y="8024"/>
                      <a:pt x="379022" y="20402"/>
                    </a:cubicBezTo>
                    <a:cubicBezTo>
                      <a:pt x="373103" y="31225"/>
                      <a:pt x="372688" y="44851"/>
                      <a:pt x="378066" y="55968"/>
                    </a:cubicBezTo>
                    <a:cubicBezTo>
                      <a:pt x="383676" y="68026"/>
                      <a:pt x="395713" y="76793"/>
                      <a:pt x="408930" y="78376"/>
                    </a:cubicBezTo>
                    <a:cubicBezTo>
                      <a:pt x="421040" y="79916"/>
                      <a:pt x="433769" y="75493"/>
                      <a:pt x="442207" y="66646"/>
                    </a:cubicBezTo>
                    <a:cubicBezTo>
                      <a:pt x="450620" y="58120"/>
                      <a:pt x="454780" y="45628"/>
                      <a:pt x="453055" y="33768"/>
                    </a:cubicBezTo>
                    <a:cubicBezTo>
                      <a:pt x="451454" y="21427"/>
                      <a:pt x="443568" y="10178"/>
                      <a:pt x="432599" y="4325"/>
                    </a:cubicBezTo>
                    <a:cubicBezTo>
                      <a:pt x="426678" y="1113"/>
                      <a:pt x="419930" y="-572"/>
                      <a:pt x="413187" y="-377"/>
                    </a:cubicBezTo>
                    <a:close/>
                    <a:moveTo>
                      <a:pt x="51751" y="123166"/>
                    </a:moveTo>
                    <a:cubicBezTo>
                      <a:pt x="22916" y="123166"/>
                      <a:pt x="-293" y="139580"/>
                      <a:pt x="-293" y="159963"/>
                    </a:cubicBezTo>
                    <a:lnTo>
                      <a:pt x="-293" y="1242705"/>
                    </a:lnTo>
                    <a:cubicBezTo>
                      <a:pt x="-293" y="1263088"/>
                      <a:pt x="22915" y="1279493"/>
                      <a:pt x="51751" y="1279493"/>
                    </a:cubicBezTo>
                    <a:lnTo>
                      <a:pt x="757301" y="1279493"/>
                    </a:lnTo>
                    <a:cubicBezTo>
                      <a:pt x="786136" y="1279493"/>
                      <a:pt x="809354" y="1263088"/>
                      <a:pt x="809354" y="1242705"/>
                    </a:cubicBezTo>
                    <a:lnTo>
                      <a:pt x="809354" y="159963"/>
                    </a:lnTo>
                    <a:cubicBezTo>
                      <a:pt x="809354" y="139580"/>
                      <a:pt x="786137" y="123166"/>
                      <a:pt x="757301" y="123166"/>
                    </a:cubicBezTo>
                    <a:lnTo>
                      <a:pt x="51751" y="123166"/>
                    </a:lnTo>
                    <a:close/>
                    <a:moveTo>
                      <a:pt x="413623" y="1293958"/>
                    </a:moveTo>
                    <a:cubicBezTo>
                      <a:pt x="407133" y="1294001"/>
                      <a:pt x="400730" y="1296940"/>
                      <a:pt x="396502" y="1301863"/>
                    </a:cubicBezTo>
                    <a:cubicBezTo>
                      <a:pt x="393297" y="1305541"/>
                      <a:pt x="391266" y="1310263"/>
                      <a:pt x="390910" y="1315133"/>
                    </a:cubicBezTo>
                    <a:cubicBezTo>
                      <a:pt x="390795" y="1317549"/>
                      <a:pt x="390838" y="1319993"/>
                      <a:pt x="391478" y="1322341"/>
                    </a:cubicBezTo>
                    <a:cubicBezTo>
                      <a:pt x="393017" y="1328987"/>
                      <a:pt x="397750" y="1334760"/>
                      <a:pt x="403894" y="1337695"/>
                    </a:cubicBezTo>
                    <a:cubicBezTo>
                      <a:pt x="406857" y="1339123"/>
                      <a:pt x="410143" y="1339905"/>
                      <a:pt x="413433" y="1339951"/>
                    </a:cubicBezTo>
                    <a:cubicBezTo>
                      <a:pt x="416057" y="1339951"/>
                      <a:pt x="418687" y="1339634"/>
                      <a:pt x="421170" y="1338763"/>
                    </a:cubicBezTo>
                    <a:cubicBezTo>
                      <a:pt x="428025" y="1336481"/>
                      <a:pt x="433641" y="1330797"/>
                      <a:pt x="435792" y="1323899"/>
                    </a:cubicBezTo>
                    <a:cubicBezTo>
                      <a:pt x="436984" y="1320253"/>
                      <a:pt x="437115" y="1316311"/>
                      <a:pt x="436447" y="1312550"/>
                    </a:cubicBezTo>
                    <a:cubicBezTo>
                      <a:pt x="435104" y="1305521"/>
                      <a:pt x="430258" y="1299279"/>
                      <a:pt x="423790" y="1296213"/>
                    </a:cubicBezTo>
                    <a:cubicBezTo>
                      <a:pt x="420633" y="1294694"/>
                      <a:pt x="417125" y="1293918"/>
                      <a:pt x="413622" y="1293958"/>
                    </a:cubicBezTo>
                    <a:close/>
                    <a:moveTo>
                      <a:pt x="361142" y="1310475"/>
                    </a:moveTo>
                    <a:cubicBezTo>
                      <a:pt x="360049" y="1310475"/>
                      <a:pt x="358951" y="1310474"/>
                      <a:pt x="357859" y="1310518"/>
                    </a:cubicBezTo>
                    <a:cubicBezTo>
                      <a:pt x="356895" y="1310655"/>
                      <a:pt x="356052" y="1311350"/>
                      <a:pt x="355714" y="1312258"/>
                    </a:cubicBezTo>
                    <a:cubicBezTo>
                      <a:pt x="355599" y="1312545"/>
                      <a:pt x="355518" y="1312850"/>
                      <a:pt x="355550" y="1313162"/>
                    </a:cubicBezTo>
                    <a:cubicBezTo>
                      <a:pt x="355552" y="1315742"/>
                      <a:pt x="355519" y="1318316"/>
                      <a:pt x="355550" y="1320895"/>
                    </a:cubicBezTo>
                    <a:cubicBezTo>
                      <a:pt x="355603" y="1322144"/>
                      <a:pt x="356647" y="1323284"/>
                      <a:pt x="357894" y="1323418"/>
                    </a:cubicBezTo>
                    <a:cubicBezTo>
                      <a:pt x="359362" y="1323462"/>
                      <a:pt x="360837" y="1323417"/>
                      <a:pt x="362305" y="1323462"/>
                    </a:cubicBezTo>
                    <a:cubicBezTo>
                      <a:pt x="363581" y="1323462"/>
                      <a:pt x="364856" y="1323463"/>
                      <a:pt x="366131" y="1323418"/>
                    </a:cubicBezTo>
                    <a:cubicBezTo>
                      <a:pt x="367261" y="1323299"/>
                      <a:pt x="368230" y="1322380"/>
                      <a:pt x="368458" y="1321274"/>
                    </a:cubicBezTo>
                    <a:cubicBezTo>
                      <a:pt x="368560" y="1320886"/>
                      <a:pt x="368488" y="1320475"/>
                      <a:pt x="368509" y="1320077"/>
                    </a:cubicBezTo>
                    <a:cubicBezTo>
                      <a:pt x="368500" y="1317728"/>
                      <a:pt x="368527" y="1315382"/>
                      <a:pt x="368491" y="1313033"/>
                    </a:cubicBezTo>
                    <a:cubicBezTo>
                      <a:pt x="368465" y="1311866"/>
                      <a:pt x="367539" y="1310821"/>
                      <a:pt x="366415" y="1310561"/>
                    </a:cubicBezTo>
                    <a:cubicBezTo>
                      <a:pt x="365875" y="1310447"/>
                      <a:pt x="365317" y="1310504"/>
                      <a:pt x="364769" y="1310482"/>
                    </a:cubicBezTo>
                    <a:cubicBezTo>
                      <a:pt x="363560" y="1310478"/>
                      <a:pt x="362351" y="1310482"/>
                      <a:pt x="361142" y="13104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8E030A48-6B19-8810-7B2F-06D16A42EC55}"/>
                </a:ext>
              </a:extLst>
            </p:cNvPr>
            <p:cNvGrpSpPr/>
            <p:nvPr/>
          </p:nvGrpSpPr>
          <p:grpSpPr>
            <a:xfrm>
              <a:off x="5395074" y="7192092"/>
              <a:ext cx="451534" cy="924262"/>
              <a:chOff x="5395074" y="7192092"/>
              <a:chExt cx="451534" cy="924262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EC1A6A4-0249-9013-9BA8-70BE59295B2B}"/>
                  </a:ext>
                </a:extLst>
              </p:cNvPr>
              <p:cNvSpPr/>
              <p:nvPr/>
            </p:nvSpPr>
            <p:spPr>
              <a:xfrm rot="-5400000">
                <a:off x="5158446" y="7428585"/>
                <a:ext cx="924791" cy="451276"/>
              </a:xfrm>
              <a:custGeom>
                <a:avLst/>
                <a:gdLst>
                  <a:gd name="connsiteX0" fmla="*/ 924794 w 924791"/>
                  <a:gd name="connsiteY0" fmla="*/ 222203 h 451276"/>
                  <a:gd name="connsiteX1" fmla="*/ 919133 w 924791"/>
                  <a:gd name="connsiteY1" fmla="*/ 28402 h 451276"/>
                  <a:gd name="connsiteX2" fmla="*/ 890104 w 924791"/>
                  <a:gd name="connsiteY2" fmla="*/ -611 h 451276"/>
                  <a:gd name="connsiteX3" fmla="*/ 35881 w 924791"/>
                  <a:gd name="connsiteY3" fmla="*/ -611 h 451276"/>
                  <a:gd name="connsiteX4" fmla="*/ 6853 w 924791"/>
                  <a:gd name="connsiteY4" fmla="*/ 28402 h 451276"/>
                  <a:gd name="connsiteX5" fmla="*/ 6853 w 924791"/>
                  <a:gd name="connsiteY5" fmla="*/ 421653 h 451276"/>
                  <a:gd name="connsiteX6" fmla="*/ 35881 w 924791"/>
                  <a:gd name="connsiteY6" fmla="*/ 450665 h 451276"/>
                  <a:gd name="connsiteX7" fmla="*/ 890104 w 924791"/>
                  <a:gd name="connsiteY7" fmla="*/ 450665 h 451276"/>
                  <a:gd name="connsiteX8" fmla="*/ 919133 w 924791"/>
                  <a:gd name="connsiteY8" fmla="*/ 421653 h 451276"/>
                  <a:gd name="connsiteX9" fmla="*/ 924794 w 924791"/>
                  <a:gd name="connsiteY9" fmla="*/ 222203 h 451276"/>
                  <a:gd name="connsiteX10" fmla="*/ 907570 w 924791"/>
                  <a:gd name="connsiteY10" fmla="*/ 225028 h 451276"/>
                  <a:gd name="connsiteX11" fmla="*/ 892850 w 924791"/>
                  <a:gd name="connsiteY11" fmla="*/ 239745 h 451276"/>
                  <a:gd name="connsiteX12" fmla="*/ 892844 w 924791"/>
                  <a:gd name="connsiteY12" fmla="*/ 239745 h 451276"/>
                  <a:gd name="connsiteX13" fmla="*/ 878119 w 924791"/>
                  <a:gd name="connsiteY13" fmla="*/ 225033 h 451276"/>
                  <a:gd name="connsiteX14" fmla="*/ 878119 w 924791"/>
                  <a:gd name="connsiteY14" fmla="*/ 225028 h 451276"/>
                  <a:gd name="connsiteX15" fmla="*/ 892839 w 924791"/>
                  <a:gd name="connsiteY15" fmla="*/ 210311 h 451276"/>
                  <a:gd name="connsiteX16" fmla="*/ 892844 w 924791"/>
                  <a:gd name="connsiteY16" fmla="*/ 210311 h 451276"/>
                  <a:gd name="connsiteX17" fmla="*/ 907570 w 924791"/>
                  <a:gd name="connsiteY17" fmla="*/ 225022 h 451276"/>
                  <a:gd name="connsiteX18" fmla="*/ 907570 w 924791"/>
                  <a:gd name="connsiteY18" fmla="*/ 225028 h 451276"/>
                  <a:gd name="connsiteX19" fmla="*/ 896790 w 924791"/>
                  <a:gd name="connsiteY19" fmla="*/ 256296 h 451276"/>
                  <a:gd name="connsiteX20" fmla="*/ 896790 w 924791"/>
                  <a:gd name="connsiteY20" fmla="*/ 261162 h 451276"/>
                  <a:gd name="connsiteX21" fmla="*/ 895282 w 924791"/>
                  <a:gd name="connsiteY21" fmla="*/ 262677 h 451276"/>
                  <a:gd name="connsiteX22" fmla="*/ 890406 w 924791"/>
                  <a:gd name="connsiteY22" fmla="*/ 262677 h 451276"/>
                  <a:gd name="connsiteX23" fmla="*/ 888898 w 924791"/>
                  <a:gd name="connsiteY23" fmla="*/ 261162 h 451276"/>
                  <a:gd name="connsiteX24" fmla="*/ 888898 w 924791"/>
                  <a:gd name="connsiteY24" fmla="*/ 256296 h 451276"/>
                  <a:gd name="connsiteX25" fmla="*/ 890406 w 924791"/>
                  <a:gd name="connsiteY25" fmla="*/ 254781 h 451276"/>
                  <a:gd name="connsiteX26" fmla="*/ 895282 w 924791"/>
                  <a:gd name="connsiteY26" fmla="*/ 254781 h 451276"/>
                  <a:gd name="connsiteX27" fmla="*/ 896790 w 924791"/>
                  <a:gd name="connsiteY27" fmla="*/ 256296 h 451276"/>
                  <a:gd name="connsiteX28" fmla="*/ 868442 w 924791"/>
                  <a:gd name="connsiteY28" fmla="*/ 42715 h 451276"/>
                  <a:gd name="connsiteX29" fmla="*/ 868442 w 924791"/>
                  <a:gd name="connsiteY29" fmla="*/ 407352 h 451276"/>
                  <a:gd name="connsiteX30" fmla="*/ 844480 w 924791"/>
                  <a:gd name="connsiteY30" fmla="*/ 434246 h 451276"/>
                  <a:gd name="connsiteX31" fmla="*/ 139547 w 924791"/>
                  <a:gd name="connsiteY31" fmla="*/ 434246 h 451276"/>
                  <a:gd name="connsiteX32" fmla="*/ 115593 w 924791"/>
                  <a:gd name="connsiteY32" fmla="*/ 407352 h 451276"/>
                  <a:gd name="connsiteX33" fmla="*/ 115593 w 924791"/>
                  <a:gd name="connsiteY33" fmla="*/ 42715 h 451276"/>
                  <a:gd name="connsiteX34" fmla="*/ 139547 w 924791"/>
                  <a:gd name="connsiteY34" fmla="*/ 15813 h 451276"/>
                  <a:gd name="connsiteX35" fmla="*/ 844480 w 924791"/>
                  <a:gd name="connsiteY35" fmla="*/ 15813 h 451276"/>
                  <a:gd name="connsiteX36" fmla="*/ 868442 w 924791"/>
                  <a:gd name="connsiteY36" fmla="*/ 42715 h 451276"/>
                  <a:gd name="connsiteX37" fmla="*/ 86394 w 924791"/>
                  <a:gd name="connsiteY37" fmla="*/ 225031 h 451276"/>
                  <a:gd name="connsiteX38" fmla="*/ 60858 w 924791"/>
                  <a:gd name="connsiteY38" fmla="*/ 250556 h 451276"/>
                  <a:gd name="connsiteX39" fmla="*/ 60855 w 924791"/>
                  <a:gd name="connsiteY39" fmla="*/ 250556 h 451276"/>
                  <a:gd name="connsiteX40" fmla="*/ 35324 w 924791"/>
                  <a:gd name="connsiteY40" fmla="*/ 225031 h 451276"/>
                  <a:gd name="connsiteX41" fmla="*/ 60855 w 924791"/>
                  <a:gd name="connsiteY41" fmla="*/ 199507 h 451276"/>
                  <a:gd name="connsiteX42" fmla="*/ 86394 w 924791"/>
                  <a:gd name="connsiteY42" fmla="*/ 225028 h 451276"/>
                  <a:gd name="connsiteX43" fmla="*/ 86394 w 924791"/>
                  <a:gd name="connsiteY43" fmla="*/ 225032 h 4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24791" h="451276">
                    <a:moveTo>
                      <a:pt x="924794" y="222203"/>
                    </a:moveTo>
                    <a:cubicBezTo>
                      <a:pt x="924750" y="156684"/>
                      <a:pt x="922814" y="92104"/>
                      <a:pt x="919133" y="28402"/>
                    </a:cubicBezTo>
                    <a:cubicBezTo>
                      <a:pt x="918206" y="12356"/>
                      <a:pt x="906185" y="-611"/>
                      <a:pt x="890104" y="-611"/>
                    </a:cubicBezTo>
                    <a:lnTo>
                      <a:pt x="35881" y="-611"/>
                    </a:lnTo>
                    <a:cubicBezTo>
                      <a:pt x="19800" y="-611"/>
                      <a:pt x="8021" y="12372"/>
                      <a:pt x="6853" y="28402"/>
                    </a:cubicBezTo>
                    <a:cubicBezTo>
                      <a:pt x="-2703" y="159488"/>
                      <a:pt x="-1847" y="290571"/>
                      <a:pt x="6853" y="421653"/>
                    </a:cubicBezTo>
                    <a:cubicBezTo>
                      <a:pt x="7917" y="437690"/>
                      <a:pt x="19800" y="450665"/>
                      <a:pt x="35881" y="450665"/>
                    </a:cubicBezTo>
                    <a:lnTo>
                      <a:pt x="890104" y="450665"/>
                    </a:lnTo>
                    <a:cubicBezTo>
                      <a:pt x="906185" y="450665"/>
                      <a:pt x="918213" y="437699"/>
                      <a:pt x="919133" y="421653"/>
                    </a:cubicBezTo>
                    <a:cubicBezTo>
                      <a:pt x="922997" y="354181"/>
                      <a:pt x="924840" y="287722"/>
                      <a:pt x="924794" y="222203"/>
                    </a:cubicBezTo>
                    <a:close/>
                    <a:moveTo>
                      <a:pt x="907570" y="225028"/>
                    </a:moveTo>
                    <a:cubicBezTo>
                      <a:pt x="907571" y="233154"/>
                      <a:pt x="900981" y="239743"/>
                      <a:pt x="892850" y="239745"/>
                    </a:cubicBezTo>
                    <a:cubicBezTo>
                      <a:pt x="892848" y="239745"/>
                      <a:pt x="892846" y="239745"/>
                      <a:pt x="892844" y="239745"/>
                    </a:cubicBezTo>
                    <a:cubicBezTo>
                      <a:pt x="884713" y="239746"/>
                      <a:pt x="878120" y="233160"/>
                      <a:pt x="878119" y="225033"/>
                    </a:cubicBezTo>
                    <a:cubicBezTo>
                      <a:pt x="878119" y="225032"/>
                      <a:pt x="878119" y="225029"/>
                      <a:pt x="878119" y="225028"/>
                    </a:cubicBezTo>
                    <a:cubicBezTo>
                      <a:pt x="878117" y="216901"/>
                      <a:pt x="884708" y="210312"/>
                      <a:pt x="892839" y="210311"/>
                    </a:cubicBezTo>
                    <a:cubicBezTo>
                      <a:pt x="892841" y="210311"/>
                      <a:pt x="892842" y="210311"/>
                      <a:pt x="892844" y="210311"/>
                    </a:cubicBezTo>
                    <a:cubicBezTo>
                      <a:pt x="900975" y="210309"/>
                      <a:pt x="907568" y="216896"/>
                      <a:pt x="907570" y="225022"/>
                    </a:cubicBezTo>
                    <a:cubicBezTo>
                      <a:pt x="907570" y="225024"/>
                      <a:pt x="907570" y="225026"/>
                      <a:pt x="907570" y="225028"/>
                    </a:cubicBezTo>
                    <a:close/>
                    <a:moveTo>
                      <a:pt x="896790" y="256296"/>
                    </a:moveTo>
                    <a:lnTo>
                      <a:pt x="896790" y="261162"/>
                    </a:lnTo>
                    <a:cubicBezTo>
                      <a:pt x="896790" y="261999"/>
                      <a:pt x="896121" y="262677"/>
                      <a:pt x="895282" y="262677"/>
                    </a:cubicBezTo>
                    <a:lnTo>
                      <a:pt x="890406" y="262677"/>
                    </a:lnTo>
                    <a:cubicBezTo>
                      <a:pt x="889568" y="262677"/>
                      <a:pt x="888898" y="261999"/>
                      <a:pt x="888898" y="261162"/>
                    </a:cubicBezTo>
                    <a:lnTo>
                      <a:pt x="888898" y="256296"/>
                    </a:lnTo>
                    <a:cubicBezTo>
                      <a:pt x="888898" y="255459"/>
                      <a:pt x="889568" y="254781"/>
                      <a:pt x="890406" y="254781"/>
                    </a:cubicBezTo>
                    <a:lnTo>
                      <a:pt x="895282" y="254781"/>
                    </a:lnTo>
                    <a:cubicBezTo>
                      <a:pt x="896121" y="254781"/>
                      <a:pt x="896790" y="255459"/>
                      <a:pt x="896790" y="256296"/>
                    </a:cubicBezTo>
                    <a:close/>
                    <a:moveTo>
                      <a:pt x="868442" y="42715"/>
                    </a:moveTo>
                    <a:lnTo>
                      <a:pt x="868442" y="407352"/>
                    </a:lnTo>
                    <a:cubicBezTo>
                      <a:pt x="868442" y="422254"/>
                      <a:pt x="857750" y="434246"/>
                      <a:pt x="844480" y="434246"/>
                    </a:cubicBezTo>
                    <a:lnTo>
                      <a:pt x="139547" y="434246"/>
                    </a:lnTo>
                    <a:cubicBezTo>
                      <a:pt x="126276" y="434246"/>
                      <a:pt x="115593" y="422254"/>
                      <a:pt x="115593" y="407352"/>
                    </a:cubicBezTo>
                    <a:lnTo>
                      <a:pt x="115593" y="42715"/>
                    </a:lnTo>
                    <a:cubicBezTo>
                      <a:pt x="115593" y="27813"/>
                      <a:pt x="126276" y="15813"/>
                      <a:pt x="139547" y="15813"/>
                    </a:cubicBezTo>
                    <a:lnTo>
                      <a:pt x="844480" y="15813"/>
                    </a:lnTo>
                    <a:cubicBezTo>
                      <a:pt x="857750" y="15813"/>
                      <a:pt x="868442" y="27813"/>
                      <a:pt x="868442" y="42715"/>
                    </a:cubicBezTo>
                    <a:close/>
                    <a:moveTo>
                      <a:pt x="86394" y="225031"/>
                    </a:moveTo>
                    <a:cubicBezTo>
                      <a:pt x="86395" y="239127"/>
                      <a:pt x="74962" y="250554"/>
                      <a:pt x="60858" y="250556"/>
                    </a:cubicBezTo>
                    <a:cubicBezTo>
                      <a:pt x="60857" y="250556"/>
                      <a:pt x="60856" y="250556"/>
                      <a:pt x="60855" y="250556"/>
                    </a:cubicBezTo>
                    <a:cubicBezTo>
                      <a:pt x="46753" y="250552"/>
                      <a:pt x="35323" y="239125"/>
                      <a:pt x="35324" y="225031"/>
                    </a:cubicBezTo>
                    <a:cubicBezTo>
                      <a:pt x="35323" y="210937"/>
                      <a:pt x="46753" y="199511"/>
                      <a:pt x="60855" y="199507"/>
                    </a:cubicBezTo>
                    <a:cubicBezTo>
                      <a:pt x="74959" y="199506"/>
                      <a:pt x="86393" y="210932"/>
                      <a:pt x="86394" y="225028"/>
                    </a:cubicBezTo>
                    <a:cubicBezTo>
                      <a:pt x="86394" y="225029"/>
                      <a:pt x="86394" y="225030"/>
                      <a:pt x="86394" y="225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4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CF4D8350-EBC2-AB8F-668E-D3B5FC514200}"/>
                  </a:ext>
                </a:extLst>
              </p:cNvPr>
              <p:cNvSpPr/>
              <p:nvPr/>
            </p:nvSpPr>
            <p:spPr>
              <a:xfrm rot="-5400000">
                <a:off x="5184487" y="7436192"/>
                <a:ext cx="872947" cy="417833"/>
              </a:xfrm>
              <a:custGeom>
                <a:avLst/>
                <a:gdLst>
                  <a:gd name="connsiteX0" fmla="*/ 99099 w 872947"/>
                  <a:gd name="connsiteY0" fmla="*/ -543 h 417833"/>
                  <a:gd name="connsiteX1" fmla="*/ 81755 w 872947"/>
                  <a:gd name="connsiteY1" fmla="*/ 24405 h 417833"/>
                  <a:gd name="connsiteX2" fmla="*/ 81065 w 872947"/>
                  <a:gd name="connsiteY2" fmla="*/ 376109 h 417833"/>
                  <a:gd name="connsiteX3" fmla="*/ 84624 w 872947"/>
                  <a:gd name="connsiteY3" fmla="*/ 404631 h 417833"/>
                  <a:gd name="connsiteX4" fmla="*/ 103804 w 872947"/>
                  <a:gd name="connsiteY4" fmla="*/ 416291 h 417833"/>
                  <a:gd name="connsiteX5" fmla="*/ 403199 w 872947"/>
                  <a:gd name="connsiteY5" fmla="*/ 417195 h 417833"/>
                  <a:gd name="connsiteX6" fmla="*/ 808371 w 872947"/>
                  <a:gd name="connsiteY6" fmla="*/ 416420 h 417833"/>
                  <a:gd name="connsiteX7" fmla="*/ 825820 w 872947"/>
                  <a:gd name="connsiteY7" fmla="*/ 409350 h 417833"/>
                  <a:gd name="connsiteX8" fmla="*/ 832377 w 872947"/>
                  <a:gd name="connsiteY8" fmla="*/ 384764 h 417833"/>
                  <a:gd name="connsiteX9" fmla="*/ 832782 w 872947"/>
                  <a:gd name="connsiteY9" fmla="*/ 151152 h 417833"/>
                  <a:gd name="connsiteX10" fmla="*/ 832541 w 872947"/>
                  <a:gd name="connsiteY10" fmla="*/ 17173 h 417833"/>
                  <a:gd name="connsiteX11" fmla="*/ 815006 w 872947"/>
                  <a:gd name="connsiteY11" fmla="*/ 527 h 417833"/>
                  <a:gd name="connsiteX12" fmla="*/ 635894 w 872947"/>
                  <a:gd name="connsiteY12" fmla="*/ -558 h 417833"/>
                  <a:gd name="connsiteX13" fmla="*/ 99088 w 872947"/>
                  <a:gd name="connsiteY13" fmla="*/ -558 h 417833"/>
                  <a:gd name="connsiteX14" fmla="*/ 25611 w 872947"/>
                  <a:gd name="connsiteY14" fmla="*/ 182298 h 417833"/>
                  <a:gd name="connsiteX15" fmla="*/ 4983 w 872947"/>
                  <a:gd name="connsiteY15" fmla="*/ 192855 h 417833"/>
                  <a:gd name="connsiteX16" fmla="*/ 11 w 872947"/>
                  <a:gd name="connsiteY16" fmla="*/ 208167 h 417833"/>
                  <a:gd name="connsiteX17" fmla="*/ 5448 w 872947"/>
                  <a:gd name="connsiteY17" fmla="*/ 224064 h 417833"/>
                  <a:gd name="connsiteX18" fmla="*/ 26670 w 872947"/>
                  <a:gd name="connsiteY18" fmla="*/ 234010 h 417833"/>
                  <a:gd name="connsiteX19" fmla="*/ 48116 w 872947"/>
                  <a:gd name="connsiteY19" fmla="*/ 221325 h 417833"/>
                  <a:gd name="connsiteX20" fmla="*/ 48763 w 872947"/>
                  <a:gd name="connsiteY20" fmla="*/ 196137 h 417833"/>
                  <a:gd name="connsiteX21" fmla="*/ 30643 w 872947"/>
                  <a:gd name="connsiteY21" fmla="*/ 182737 h 417833"/>
                  <a:gd name="connsiteX22" fmla="*/ 25611 w 872947"/>
                  <a:gd name="connsiteY22" fmla="*/ 182296 h 417833"/>
                  <a:gd name="connsiteX23" fmla="*/ 857687 w 872947"/>
                  <a:gd name="connsiteY23" fmla="*/ 193054 h 417833"/>
                  <a:gd name="connsiteX24" fmla="*/ 844952 w 872947"/>
                  <a:gd name="connsiteY24" fmla="*/ 200253 h 417833"/>
                  <a:gd name="connsiteX25" fmla="*/ 842737 w 872947"/>
                  <a:gd name="connsiteY25" fmla="*/ 208908 h 417833"/>
                  <a:gd name="connsiteX26" fmla="*/ 850923 w 872947"/>
                  <a:gd name="connsiteY26" fmla="*/ 221610 h 417833"/>
                  <a:gd name="connsiteX27" fmla="*/ 859471 w 872947"/>
                  <a:gd name="connsiteY27" fmla="*/ 223177 h 417833"/>
                  <a:gd name="connsiteX28" fmla="*/ 868665 w 872947"/>
                  <a:gd name="connsiteY28" fmla="*/ 218690 h 417833"/>
                  <a:gd name="connsiteX29" fmla="*/ 872508 w 872947"/>
                  <a:gd name="connsiteY29" fmla="*/ 204575 h 417833"/>
                  <a:gd name="connsiteX30" fmla="*/ 861651 w 872947"/>
                  <a:gd name="connsiteY30" fmla="*/ 193553 h 417833"/>
                  <a:gd name="connsiteX31" fmla="*/ 857687 w 872947"/>
                  <a:gd name="connsiteY31" fmla="*/ 193054 h 41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72947" h="417833">
                    <a:moveTo>
                      <a:pt x="99099" y="-543"/>
                    </a:moveTo>
                    <a:cubicBezTo>
                      <a:pt x="89233" y="3501"/>
                      <a:pt x="80314" y="13070"/>
                      <a:pt x="81755" y="24405"/>
                    </a:cubicBezTo>
                    <a:cubicBezTo>
                      <a:pt x="80445" y="141633"/>
                      <a:pt x="81317" y="258872"/>
                      <a:pt x="81065" y="376109"/>
                    </a:cubicBezTo>
                    <a:cubicBezTo>
                      <a:pt x="81913" y="385677"/>
                      <a:pt x="78532" y="396281"/>
                      <a:pt x="84624" y="404631"/>
                    </a:cubicBezTo>
                    <a:cubicBezTo>
                      <a:pt x="88561" y="411338"/>
                      <a:pt x="95430" y="417534"/>
                      <a:pt x="103804" y="416291"/>
                    </a:cubicBezTo>
                    <a:cubicBezTo>
                      <a:pt x="203595" y="417699"/>
                      <a:pt x="303404" y="416923"/>
                      <a:pt x="403199" y="417195"/>
                    </a:cubicBezTo>
                    <a:cubicBezTo>
                      <a:pt x="538257" y="417001"/>
                      <a:pt x="673319" y="417717"/>
                      <a:pt x="808371" y="416420"/>
                    </a:cubicBezTo>
                    <a:cubicBezTo>
                      <a:pt x="815161" y="417488"/>
                      <a:pt x="821391" y="414293"/>
                      <a:pt x="825820" y="409350"/>
                    </a:cubicBezTo>
                    <a:cubicBezTo>
                      <a:pt x="833654" y="403948"/>
                      <a:pt x="831191" y="392848"/>
                      <a:pt x="832377" y="384764"/>
                    </a:cubicBezTo>
                    <a:cubicBezTo>
                      <a:pt x="833757" y="306904"/>
                      <a:pt x="832559" y="229017"/>
                      <a:pt x="832782" y="151152"/>
                    </a:cubicBezTo>
                    <a:cubicBezTo>
                      <a:pt x="832685" y="106492"/>
                      <a:pt x="832725" y="61820"/>
                      <a:pt x="832541" y="17173"/>
                    </a:cubicBezTo>
                    <a:cubicBezTo>
                      <a:pt x="828914" y="10129"/>
                      <a:pt x="823460" y="1753"/>
                      <a:pt x="815006" y="527"/>
                    </a:cubicBezTo>
                    <a:cubicBezTo>
                      <a:pt x="755326" y="-1113"/>
                      <a:pt x="695597" y="-221"/>
                      <a:pt x="635894" y="-558"/>
                    </a:cubicBezTo>
                    <a:cubicBezTo>
                      <a:pt x="456963" y="-602"/>
                      <a:pt x="278015" y="-655"/>
                      <a:pt x="99088" y="-558"/>
                    </a:cubicBezTo>
                    <a:close/>
                    <a:moveTo>
                      <a:pt x="25611" y="182298"/>
                    </a:moveTo>
                    <a:cubicBezTo>
                      <a:pt x="17576" y="182298"/>
                      <a:pt x="9682" y="186342"/>
                      <a:pt x="4983" y="192855"/>
                    </a:cubicBezTo>
                    <a:cubicBezTo>
                      <a:pt x="1776" y="197261"/>
                      <a:pt x="-155" y="202687"/>
                      <a:pt x="11" y="208167"/>
                    </a:cubicBezTo>
                    <a:cubicBezTo>
                      <a:pt x="-159" y="213893"/>
                      <a:pt x="1954" y="219568"/>
                      <a:pt x="5448" y="224064"/>
                    </a:cubicBezTo>
                    <a:cubicBezTo>
                      <a:pt x="10415" y="230479"/>
                      <a:pt x="18526" y="234412"/>
                      <a:pt x="26670" y="234010"/>
                    </a:cubicBezTo>
                    <a:cubicBezTo>
                      <a:pt x="35386" y="233886"/>
                      <a:pt x="43736" y="228818"/>
                      <a:pt x="48116" y="221325"/>
                    </a:cubicBezTo>
                    <a:cubicBezTo>
                      <a:pt x="52667" y="213789"/>
                      <a:pt x="52943" y="203892"/>
                      <a:pt x="48763" y="196137"/>
                    </a:cubicBezTo>
                    <a:cubicBezTo>
                      <a:pt x="45150" y="189249"/>
                      <a:pt x="38328" y="184100"/>
                      <a:pt x="30643" y="182737"/>
                    </a:cubicBezTo>
                    <a:cubicBezTo>
                      <a:pt x="28984" y="182428"/>
                      <a:pt x="27297" y="182286"/>
                      <a:pt x="25611" y="182296"/>
                    </a:cubicBezTo>
                    <a:close/>
                    <a:moveTo>
                      <a:pt x="857687" y="193054"/>
                    </a:moveTo>
                    <a:cubicBezTo>
                      <a:pt x="852575" y="193053"/>
                      <a:pt x="847596" y="195886"/>
                      <a:pt x="844952" y="200253"/>
                    </a:cubicBezTo>
                    <a:cubicBezTo>
                      <a:pt x="843363" y="202826"/>
                      <a:pt x="842552" y="205884"/>
                      <a:pt x="842737" y="208908"/>
                    </a:cubicBezTo>
                    <a:cubicBezTo>
                      <a:pt x="842914" y="214203"/>
                      <a:pt x="846203" y="219228"/>
                      <a:pt x="850923" y="221610"/>
                    </a:cubicBezTo>
                    <a:cubicBezTo>
                      <a:pt x="853537" y="222965"/>
                      <a:pt x="856546" y="223507"/>
                      <a:pt x="859471" y="223177"/>
                    </a:cubicBezTo>
                    <a:cubicBezTo>
                      <a:pt x="862936" y="222846"/>
                      <a:pt x="866240" y="221170"/>
                      <a:pt x="868665" y="218690"/>
                    </a:cubicBezTo>
                    <a:cubicBezTo>
                      <a:pt x="872238" y="215049"/>
                      <a:pt x="873779" y="209527"/>
                      <a:pt x="872508" y="204575"/>
                    </a:cubicBezTo>
                    <a:cubicBezTo>
                      <a:pt x="871265" y="199285"/>
                      <a:pt x="866918" y="194888"/>
                      <a:pt x="861651" y="193553"/>
                    </a:cubicBezTo>
                    <a:cubicBezTo>
                      <a:pt x="860360" y="193214"/>
                      <a:pt x="859021" y="193043"/>
                      <a:pt x="857687" y="1930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4868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 descr="D:\51PPT模板网\51pptmoban.com\图片001.jpg">
            <a:extLst>
              <a:ext uri="{FF2B5EF4-FFF2-40B4-BE49-F238E27FC236}">
                <a16:creationId xmlns:a16="http://schemas.microsoft.com/office/drawing/2014/main" id="{8F129D24-599D-2E68-C49C-FD6D63B0CF06}"/>
              </a:ext>
            </a:extLst>
          </p:cNvPr>
          <p:cNvSpPr/>
          <p:nvPr/>
        </p:nvSpPr>
        <p:spPr>
          <a:xfrm>
            <a:off x="7716572" y="4197923"/>
            <a:ext cx="834689" cy="575464"/>
          </a:xfrm>
          <a:custGeom>
            <a:avLst/>
            <a:gdLst>
              <a:gd name="connsiteX0" fmla="*/ 41501 w 562043"/>
              <a:gd name="connsiteY0" fmla="*/ -17 h 387492"/>
              <a:gd name="connsiteX1" fmla="*/ 522473 w 562043"/>
              <a:gd name="connsiteY1" fmla="*/ 10864 h 387492"/>
              <a:gd name="connsiteX2" fmla="*/ 562018 w 562043"/>
              <a:gd name="connsiteY2" fmla="*/ 387475 h 387492"/>
              <a:gd name="connsiteX3" fmla="*/ -25 w 562043"/>
              <a:gd name="connsiteY3" fmla="*/ 387475 h 38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043" h="387492">
                <a:moveTo>
                  <a:pt x="41501" y="-17"/>
                </a:moveTo>
                <a:lnTo>
                  <a:pt x="522473" y="10864"/>
                </a:lnTo>
                <a:lnTo>
                  <a:pt x="562018" y="387475"/>
                </a:lnTo>
                <a:lnTo>
                  <a:pt x="-25" y="387475"/>
                </a:lnTo>
                <a:close/>
              </a:path>
            </a:pathLst>
          </a:custGeom>
          <a:solidFill>
            <a:srgbClr val="F2F2F2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 descr="D:\51PPT模板网\51pptmoban.com\图片001.jpg">
            <a:extLst>
              <a:ext uri="{FF2B5EF4-FFF2-40B4-BE49-F238E27FC236}">
                <a16:creationId xmlns:a16="http://schemas.microsoft.com/office/drawing/2014/main" id="{4905D34F-AA00-4096-8991-94FFCC797359}"/>
              </a:ext>
            </a:extLst>
          </p:cNvPr>
          <p:cNvSpPr/>
          <p:nvPr/>
        </p:nvSpPr>
        <p:spPr>
          <a:xfrm>
            <a:off x="7759582" y="4197923"/>
            <a:ext cx="749543" cy="174144"/>
          </a:xfrm>
          <a:custGeom>
            <a:avLst/>
            <a:gdLst>
              <a:gd name="connsiteX0" fmla="*/ 12540 w 504709"/>
              <a:gd name="connsiteY0" fmla="*/ -17 h 117261"/>
              <a:gd name="connsiteX1" fmla="*/ -25 w 504709"/>
              <a:gd name="connsiteY1" fmla="*/ 117244 h 117261"/>
              <a:gd name="connsiteX2" fmla="*/ 504685 w 504709"/>
              <a:gd name="connsiteY2" fmla="*/ 117244 h 117261"/>
              <a:gd name="connsiteX3" fmla="*/ 493514 w 504709"/>
              <a:gd name="connsiteY3" fmla="*/ 10873 h 117261"/>
              <a:gd name="connsiteX4" fmla="*/ 12542 w 504709"/>
              <a:gd name="connsiteY4" fmla="*/ -11 h 11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709" h="117261">
                <a:moveTo>
                  <a:pt x="12540" y="-17"/>
                </a:moveTo>
                <a:lnTo>
                  <a:pt x="-25" y="117244"/>
                </a:lnTo>
                <a:lnTo>
                  <a:pt x="504685" y="117244"/>
                </a:lnTo>
                <a:lnTo>
                  <a:pt x="493514" y="10873"/>
                </a:lnTo>
                <a:lnTo>
                  <a:pt x="12542" y="-11"/>
                </a:lnTo>
                <a:close/>
              </a:path>
            </a:pathLst>
          </a:custGeom>
          <a:solidFill>
            <a:srgbClr val="CCCCCC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 descr="D:\51PPT模板网\51pptmoban.com\图片001.jpg">
            <a:extLst>
              <a:ext uri="{FF2B5EF4-FFF2-40B4-BE49-F238E27FC236}">
                <a16:creationId xmlns:a16="http://schemas.microsoft.com/office/drawing/2014/main" id="{70680D54-A5B3-5AF7-64CC-F62D5C6C3C9C}"/>
              </a:ext>
            </a:extLst>
          </p:cNvPr>
          <p:cNvSpPr/>
          <p:nvPr/>
        </p:nvSpPr>
        <p:spPr>
          <a:xfrm flipV="1">
            <a:off x="6518474" y="2209360"/>
            <a:ext cx="3230919" cy="2122530"/>
          </a:xfrm>
          <a:custGeom>
            <a:avLst/>
            <a:gdLst>
              <a:gd name="connsiteX0" fmla="*/ 2175533 w 2175558"/>
              <a:gd name="connsiteY0" fmla="*/ 243 h 1429218"/>
              <a:gd name="connsiteX1" fmla="*/ 2175533 w 2175558"/>
              <a:gd name="connsiteY1" fmla="*/ 99354 h 1429218"/>
              <a:gd name="connsiteX2" fmla="*/ 2175533 w 2175558"/>
              <a:gd name="connsiteY2" fmla="*/ 1330351 h 1429218"/>
              <a:gd name="connsiteX3" fmla="*/ 2175533 w 2175558"/>
              <a:gd name="connsiteY3" fmla="*/ 1429462 h 1429218"/>
              <a:gd name="connsiteX4" fmla="*/ -25 w 2175558"/>
              <a:gd name="connsiteY4" fmla="*/ 1429462 h 1429218"/>
              <a:gd name="connsiteX5" fmla="*/ -25 w 2175558"/>
              <a:gd name="connsiteY5" fmla="*/ 1330351 h 1429218"/>
              <a:gd name="connsiteX6" fmla="*/ -25 w 2175558"/>
              <a:gd name="connsiteY6" fmla="*/ 99354 h 1429218"/>
              <a:gd name="connsiteX7" fmla="*/ -25 w 2175558"/>
              <a:gd name="connsiteY7" fmla="*/ 243 h 14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5558" h="1429218">
                <a:moveTo>
                  <a:pt x="2175533" y="243"/>
                </a:moveTo>
                <a:cubicBezTo>
                  <a:pt x="2175533" y="243"/>
                  <a:pt x="2175533" y="44617"/>
                  <a:pt x="2175533" y="99354"/>
                </a:cubicBezTo>
                <a:lnTo>
                  <a:pt x="2175533" y="1330351"/>
                </a:lnTo>
                <a:cubicBezTo>
                  <a:pt x="2175533" y="1385089"/>
                  <a:pt x="2175533" y="1429462"/>
                  <a:pt x="2175533" y="1429462"/>
                </a:cubicBezTo>
                <a:lnTo>
                  <a:pt x="-25" y="1429462"/>
                </a:lnTo>
                <a:cubicBezTo>
                  <a:pt x="-25" y="1429462"/>
                  <a:pt x="-25" y="1385089"/>
                  <a:pt x="-25" y="1330351"/>
                </a:cubicBezTo>
                <a:lnTo>
                  <a:pt x="-25" y="99354"/>
                </a:lnTo>
                <a:cubicBezTo>
                  <a:pt x="-25" y="44617"/>
                  <a:pt x="-25" y="243"/>
                  <a:pt x="-25" y="2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 descr="D:\51PPT模板网\51pptmoban.com\图片001.jpg">
            <a:extLst>
              <a:ext uri="{FF2B5EF4-FFF2-40B4-BE49-F238E27FC236}">
                <a16:creationId xmlns:a16="http://schemas.microsoft.com/office/drawing/2014/main" id="{B8D58792-558E-9005-1A70-CA7722D43900}"/>
              </a:ext>
            </a:extLst>
          </p:cNvPr>
          <p:cNvSpPr/>
          <p:nvPr/>
        </p:nvSpPr>
        <p:spPr>
          <a:xfrm>
            <a:off x="6518021" y="2164492"/>
            <a:ext cx="3231823" cy="1871489"/>
          </a:xfrm>
          <a:custGeom>
            <a:avLst/>
            <a:gdLst>
              <a:gd name="connsiteX0" fmla="*/ -25 w 2176167"/>
              <a:gd name="connsiteY0" fmla="*/ -17 h 1260178"/>
              <a:gd name="connsiteX1" fmla="*/ -25 w 2176167"/>
              <a:gd name="connsiteY1" fmla="*/ 1260162 h 1260178"/>
              <a:gd name="connsiteX2" fmla="*/ 2176142 w 2176167"/>
              <a:gd name="connsiteY2" fmla="*/ 1260162 h 1260178"/>
              <a:gd name="connsiteX3" fmla="*/ 2176142 w 2176167"/>
              <a:gd name="connsiteY3" fmla="*/ -17 h 1260178"/>
              <a:gd name="connsiteX4" fmla="*/ 51271 w 2176167"/>
              <a:gd name="connsiteY4" fmla="*/ 65105 h 1260178"/>
              <a:gd name="connsiteX5" fmla="*/ 2115452 w 2176167"/>
              <a:gd name="connsiteY5" fmla="*/ 65105 h 1260178"/>
              <a:gd name="connsiteX6" fmla="*/ 1838624 w 2176167"/>
              <a:gd name="connsiteY6" fmla="*/ 1103013 h 1260178"/>
              <a:gd name="connsiteX7" fmla="*/ 291833 w 2176167"/>
              <a:gd name="connsiteY7" fmla="*/ 999497 h 12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167" h="1260178">
                <a:moveTo>
                  <a:pt x="-25" y="-17"/>
                </a:moveTo>
                <a:lnTo>
                  <a:pt x="-25" y="1260162"/>
                </a:lnTo>
                <a:lnTo>
                  <a:pt x="2176142" y="1260162"/>
                </a:lnTo>
                <a:lnTo>
                  <a:pt x="2176142" y="-17"/>
                </a:lnTo>
                <a:close/>
                <a:moveTo>
                  <a:pt x="51271" y="65105"/>
                </a:moveTo>
                <a:lnTo>
                  <a:pt x="2115452" y="65105"/>
                </a:lnTo>
                <a:lnTo>
                  <a:pt x="1838624" y="1103013"/>
                </a:lnTo>
                <a:lnTo>
                  <a:pt x="291833" y="999497"/>
                </a:lnTo>
                <a:close/>
              </a:path>
            </a:pathLst>
          </a:custGeom>
          <a:solidFill>
            <a:srgbClr val="33333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 descr="D:\51PPT模板网\51pptmoban.com\图片001.jpg">
            <a:extLst>
              <a:ext uri="{FF2B5EF4-FFF2-40B4-BE49-F238E27FC236}">
                <a16:creationId xmlns:a16="http://schemas.microsoft.com/office/drawing/2014/main" id="{DFF5E0DC-701E-0C5C-0FB4-E2C3864FD8E2}"/>
              </a:ext>
            </a:extLst>
          </p:cNvPr>
          <p:cNvSpPr/>
          <p:nvPr/>
        </p:nvSpPr>
        <p:spPr>
          <a:xfrm>
            <a:off x="6518173" y="2027461"/>
            <a:ext cx="3231672" cy="891073"/>
          </a:xfrm>
          <a:custGeom>
            <a:avLst/>
            <a:gdLst>
              <a:gd name="connsiteX0" fmla="*/ 2176040 w 2176065"/>
              <a:gd name="connsiteY0" fmla="*/ -17 h 600009"/>
              <a:gd name="connsiteX1" fmla="*/ 2176040 w 2176065"/>
              <a:gd name="connsiteY1" fmla="*/ 112653 h 600009"/>
              <a:gd name="connsiteX2" fmla="*/ 2176040 w 2176065"/>
              <a:gd name="connsiteY2" fmla="*/ 487324 h 600009"/>
              <a:gd name="connsiteX3" fmla="*/ 2176040 w 2176065"/>
              <a:gd name="connsiteY3" fmla="*/ 599993 h 600009"/>
              <a:gd name="connsiteX4" fmla="*/ -25 w 2176065"/>
              <a:gd name="connsiteY4" fmla="*/ 599993 h 600009"/>
              <a:gd name="connsiteX5" fmla="*/ -25 w 2176065"/>
              <a:gd name="connsiteY5" fmla="*/ 487324 h 600009"/>
              <a:gd name="connsiteX6" fmla="*/ -25 w 2176065"/>
              <a:gd name="connsiteY6" fmla="*/ 112653 h 600009"/>
              <a:gd name="connsiteX7" fmla="*/ -25 w 2176065"/>
              <a:gd name="connsiteY7" fmla="*/ -17 h 60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065" h="600009">
                <a:moveTo>
                  <a:pt x="2176040" y="-17"/>
                </a:moveTo>
                <a:cubicBezTo>
                  <a:pt x="2176040" y="-17"/>
                  <a:pt x="2176040" y="50427"/>
                  <a:pt x="2176040" y="112653"/>
                </a:cubicBezTo>
                <a:lnTo>
                  <a:pt x="2176040" y="487324"/>
                </a:lnTo>
                <a:cubicBezTo>
                  <a:pt x="2176040" y="549549"/>
                  <a:pt x="2176040" y="599993"/>
                  <a:pt x="2176040" y="599993"/>
                </a:cubicBezTo>
                <a:lnTo>
                  <a:pt x="-25" y="599993"/>
                </a:lnTo>
                <a:cubicBezTo>
                  <a:pt x="-25" y="599993"/>
                  <a:pt x="-25" y="549549"/>
                  <a:pt x="-25" y="487324"/>
                </a:cubicBezTo>
                <a:lnTo>
                  <a:pt x="-25" y="112653"/>
                </a:lnTo>
                <a:cubicBezTo>
                  <a:pt x="-25" y="50427"/>
                  <a:pt x="-25" y="-17"/>
                  <a:pt x="-25" y="-17"/>
                </a:cubicBezTo>
                <a:close/>
              </a:path>
            </a:pathLst>
          </a:custGeom>
          <a:solidFill>
            <a:srgbClr val="33333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 descr="D:\51PPT模板网\51pptmoban.com\图片001.jpg">
            <a:extLst>
              <a:ext uri="{FF2B5EF4-FFF2-40B4-BE49-F238E27FC236}">
                <a16:creationId xmlns:a16="http://schemas.microsoft.com/office/drawing/2014/main" id="{80B5A2AC-4A6C-F819-35AC-0778FE3E6720}"/>
              </a:ext>
            </a:extLst>
          </p:cNvPr>
          <p:cNvSpPr/>
          <p:nvPr/>
        </p:nvSpPr>
        <p:spPr>
          <a:xfrm>
            <a:off x="6648747" y="2169637"/>
            <a:ext cx="2970370" cy="1712477"/>
          </a:xfrm>
          <a:custGeom>
            <a:avLst/>
            <a:gdLst>
              <a:gd name="connsiteX0" fmla="*/ -25 w 2000116"/>
              <a:gd name="connsiteY0" fmla="*/ -17 h 1153106"/>
              <a:gd name="connsiteX1" fmla="*/ 2000091 w 2000116"/>
              <a:gd name="connsiteY1" fmla="*/ -17 h 1153106"/>
              <a:gd name="connsiteX2" fmla="*/ 2000091 w 2000116"/>
              <a:gd name="connsiteY2" fmla="*/ 1153090 h 1153106"/>
              <a:gd name="connsiteX3" fmla="*/ -25 w 2000116"/>
              <a:gd name="connsiteY3" fmla="*/ 1153090 h 1153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116" h="1153106">
                <a:moveTo>
                  <a:pt x="-25" y="-17"/>
                </a:moveTo>
                <a:lnTo>
                  <a:pt x="2000091" y="-17"/>
                </a:lnTo>
                <a:lnTo>
                  <a:pt x="2000091" y="1153090"/>
                </a:lnTo>
                <a:lnTo>
                  <a:pt x="-25" y="1153090"/>
                </a:lnTo>
                <a:close/>
              </a:path>
            </a:pathLst>
          </a:custGeom>
          <a:solidFill>
            <a:srgbClr val="666666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 descr="D:\51PPT模板网\51pptmoban.com\图片001.jpg">
            <a:extLst>
              <a:ext uri="{FF2B5EF4-FFF2-40B4-BE49-F238E27FC236}">
                <a16:creationId xmlns:a16="http://schemas.microsoft.com/office/drawing/2014/main" id="{5A25870B-3917-63E0-8EDC-E159EA45E7BD}"/>
              </a:ext>
            </a:extLst>
          </p:cNvPr>
          <p:cNvSpPr/>
          <p:nvPr/>
        </p:nvSpPr>
        <p:spPr>
          <a:xfrm>
            <a:off x="7475778" y="4688537"/>
            <a:ext cx="1316386" cy="84731"/>
          </a:xfrm>
          <a:custGeom>
            <a:avLst/>
            <a:gdLst>
              <a:gd name="connsiteX0" fmla="*/ 886371 w 886396"/>
              <a:gd name="connsiteY0" fmla="*/ -17 h 57054"/>
              <a:gd name="connsiteX1" fmla="*/ 886371 w 886396"/>
              <a:gd name="connsiteY1" fmla="*/ 16476 h 57054"/>
              <a:gd name="connsiteX2" fmla="*/ 886371 w 886396"/>
              <a:gd name="connsiteY2" fmla="*/ 40546 h 57054"/>
              <a:gd name="connsiteX3" fmla="*/ 886371 w 886396"/>
              <a:gd name="connsiteY3" fmla="*/ 57038 h 57054"/>
              <a:gd name="connsiteX4" fmla="*/ -26 w 886396"/>
              <a:gd name="connsiteY4" fmla="*/ 57038 h 57054"/>
              <a:gd name="connsiteX5" fmla="*/ -26 w 886396"/>
              <a:gd name="connsiteY5" fmla="*/ 40546 h 57054"/>
              <a:gd name="connsiteX6" fmla="*/ -26 w 886396"/>
              <a:gd name="connsiteY6" fmla="*/ 16476 h 57054"/>
              <a:gd name="connsiteX7" fmla="*/ -26 w 886396"/>
              <a:gd name="connsiteY7" fmla="*/ -17 h 5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6396" h="57054">
                <a:moveTo>
                  <a:pt x="886371" y="-17"/>
                </a:moveTo>
                <a:cubicBezTo>
                  <a:pt x="886371" y="-17"/>
                  <a:pt x="886371" y="7367"/>
                  <a:pt x="886371" y="16476"/>
                </a:cubicBezTo>
                <a:lnTo>
                  <a:pt x="886371" y="40546"/>
                </a:lnTo>
                <a:cubicBezTo>
                  <a:pt x="886371" y="49654"/>
                  <a:pt x="886371" y="57038"/>
                  <a:pt x="886371" y="57038"/>
                </a:cubicBezTo>
                <a:lnTo>
                  <a:pt x="-26" y="57038"/>
                </a:lnTo>
                <a:cubicBezTo>
                  <a:pt x="-26" y="57038"/>
                  <a:pt x="-26" y="49654"/>
                  <a:pt x="-26" y="40546"/>
                </a:cubicBezTo>
                <a:lnTo>
                  <a:pt x="-26" y="16476"/>
                </a:lnTo>
                <a:cubicBezTo>
                  <a:pt x="-26" y="7367"/>
                  <a:pt x="-26" y="-17"/>
                  <a:pt x="-26" y="-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 descr="D:\51PPT模板网\51pptmoban.com\图片001.jpg">
            <a:extLst>
              <a:ext uri="{FF2B5EF4-FFF2-40B4-BE49-F238E27FC236}">
                <a16:creationId xmlns:a16="http://schemas.microsoft.com/office/drawing/2014/main" id="{6D631C50-D89A-297E-47A9-1EB8B3C2FCC2}"/>
              </a:ext>
            </a:extLst>
          </p:cNvPr>
          <p:cNvSpPr/>
          <p:nvPr/>
        </p:nvSpPr>
        <p:spPr>
          <a:xfrm>
            <a:off x="8050881" y="4104563"/>
            <a:ext cx="166105" cy="166199"/>
          </a:xfrm>
          <a:custGeom>
            <a:avLst/>
            <a:gdLst>
              <a:gd name="connsiteX0" fmla="*/ 111823 w 111848"/>
              <a:gd name="connsiteY0" fmla="*/ 55939 h 111911"/>
              <a:gd name="connsiteX1" fmla="*/ 55899 w 111848"/>
              <a:gd name="connsiteY1" fmla="*/ 111895 h 111911"/>
              <a:gd name="connsiteX2" fmla="*/ -25 w 111848"/>
              <a:gd name="connsiteY2" fmla="*/ 55939 h 111911"/>
              <a:gd name="connsiteX3" fmla="*/ 55899 w 111848"/>
              <a:gd name="connsiteY3" fmla="*/ -17 h 111911"/>
              <a:gd name="connsiteX4" fmla="*/ 111823 w 111848"/>
              <a:gd name="connsiteY4" fmla="*/ 55939 h 11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848" h="111911">
                <a:moveTo>
                  <a:pt x="111823" y="55939"/>
                </a:moveTo>
                <a:cubicBezTo>
                  <a:pt x="111823" y="86843"/>
                  <a:pt x="86784" y="111895"/>
                  <a:pt x="55899" y="111895"/>
                </a:cubicBezTo>
                <a:cubicBezTo>
                  <a:pt x="25013" y="111895"/>
                  <a:pt x="-25" y="86842"/>
                  <a:pt x="-25" y="55939"/>
                </a:cubicBezTo>
                <a:cubicBezTo>
                  <a:pt x="-25" y="25035"/>
                  <a:pt x="25013" y="-17"/>
                  <a:pt x="55899" y="-17"/>
                </a:cubicBezTo>
                <a:cubicBezTo>
                  <a:pt x="86785" y="-17"/>
                  <a:pt x="111823" y="25036"/>
                  <a:pt x="111823" y="55939"/>
                </a:cubicBezTo>
                <a:close/>
              </a:path>
            </a:pathLst>
          </a:custGeom>
          <a:solidFill>
            <a:srgbClr val="33333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 descr="D:\51PPT模板网\51pptmoban.com\图片001.jpg">
            <a:extLst>
              <a:ext uri="{FF2B5EF4-FFF2-40B4-BE49-F238E27FC236}">
                <a16:creationId xmlns:a16="http://schemas.microsoft.com/office/drawing/2014/main" id="{4241CDE5-8CC4-ACBF-0ED0-2554EBB1D7C8}"/>
              </a:ext>
            </a:extLst>
          </p:cNvPr>
          <p:cNvSpPr/>
          <p:nvPr/>
        </p:nvSpPr>
        <p:spPr>
          <a:xfrm>
            <a:off x="5054247" y="2924464"/>
            <a:ext cx="1257236" cy="1889141"/>
          </a:xfrm>
          <a:custGeom>
            <a:avLst/>
            <a:gdLst>
              <a:gd name="connsiteX0" fmla="*/ 846542 w 846567"/>
              <a:gd name="connsiteY0" fmla="*/ -17 h 1272064"/>
              <a:gd name="connsiteX1" fmla="*/ 846542 w 846567"/>
              <a:gd name="connsiteY1" fmla="*/ 58288 h 1272064"/>
              <a:gd name="connsiteX2" fmla="*/ 846542 w 846567"/>
              <a:gd name="connsiteY2" fmla="*/ 1213743 h 1272064"/>
              <a:gd name="connsiteX3" fmla="*/ 846542 w 846567"/>
              <a:gd name="connsiteY3" fmla="*/ 1272048 h 1272064"/>
              <a:gd name="connsiteX4" fmla="*/ -25 w 846567"/>
              <a:gd name="connsiteY4" fmla="*/ 1272048 h 1272064"/>
              <a:gd name="connsiteX5" fmla="*/ -25 w 846567"/>
              <a:gd name="connsiteY5" fmla="*/ 1213743 h 1272064"/>
              <a:gd name="connsiteX6" fmla="*/ -25 w 846567"/>
              <a:gd name="connsiteY6" fmla="*/ 58288 h 1272064"/>
              <a:gd name="connsiteX7" fmla="*/ -25 w 846567"/>
              <a:gd name="connsiteY7" fmla="*/ -17 h 127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6567" h="1272064">
                <a:moveTo>
                  <a:pt x="846542" y="-17"/>
                </a:moveTo>
                <a:cubicBezTo>
                  <a:pt x="846542" y="-17"/>
                  <a:pt x="846542" y="26087"/>
                  <a:pt x="846542" y="58288"/>
                </a:cubicBezTo>
                <a:lnTo>
                  <a:pt x="846542" y="1213743"/>
                </a:lnTo>
                <a:cubicBezTo>
                  <a:pt x="846542" y="1245944"/>
                  <a:pt x="846542" y="1272048"/>
                  <a:pt x="846542" y="1272048"/>
                </a:cubicBezTo>
                <a:lnTo>
                  <a:pt x="-25" y="1272048"/>
                </a:lnTo>
                <a:cubicBezTo>
                  <a:pt x="-25" y="1272048"/>
                  <a:pt x="-25" y="1245944"/>
                  <a:pt x="-25" y="1213743"/>
                </a:cubicBezTo>
                <a:lnTo>
                  <a:pt x="-25" y="58288"/>
                </a:lnTo>
                <a:cubicBezTo>
                  <a:pt x="-25" y="26087"/>
                  <a:pt x="-25" y="-17"/>
                  <a:pt x="-25" y="-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 descr="D:\51PPT模板网\51pptmoban.com\图片001.jpg">
            <a:extLst>
              <a:ext uri="{FF2B5EF4-FFF2-40B4-BE49-F238E27FC236}">
                <a16:creationId xmlns:a16="http://schemas.microsoft.com/office/drawing/2014/main" id="{725D2E20-A023-A1C4-FC5A-92D28DD96CF0}"/>
              </a:ext>
            </a:extLst>
          </p:cNvPr>
          <p:cNvSpPr/>
          <p:nvPr/>
        </p:nvSpPr>
        <p:spPr>
          <a:xfrm>
            <a:off x="5150897" y="3058583"/>
            <a:ext cx="1063739" cy="1588918"/>
          </a:xfrm>
          <a:custGeom>
            <a:avLst/>
            <a:gdLst>
              <a:gd name="connsiteX0" fmla="*/ -25 w 716275"/>
              <a:gd name="connsiteY0" fmla="*/ -17 h 1069907"/>
              <a:gd name="connsiteX1" fmla="*/ 716250 w 716275"/>
              <a:gd name="connsiteY1" fmla="*/ -17 h 1069907"/>
              <a:gd name="connsiteX2" fmla="*/ 716250 w 716275"/>
              <a:gd name="connsiteY2" fmla="*/ 1069891 h 1069907"/>
              <a:gd name="connsiteX3" fmla="*/ -25 w 716275"/>
              <a:gd name="connsiteY3" fmla="*/ 1069891 h 106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275" h="1069907">
                <a:moveTo>
                  <a:pt x="-25" y="-17"/>
                </a:moveTo>
                <a:lnTo>
                  <a:pt x="716250" y="-17"/>
                </a:lnTo>
                <a:lnTo>
                  <a:pt x="716250" y="1069891"/>
                </a:lnTo>
                <a:lnTo>
                  <a:pt x="-25" y="1069891"/>
                </a:lnTo>
                <a:close/>
              </a:path>
            </a:pathLst>
          </a:custGeom>
          <a:solidFill>
            <a:srgbClr val="CCCCCC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 descr="D:\51PPT模板网\51pptmoban.com\图片001.jpg">
            <a:extLst>
              <a:ext uri="{FF2B5EF4-FFF2-40B4-BE49-F238E27FC236}">
                <a16:creationId xmlns:a16="http://schemas.microsoft.com/office/drawing/2014/main" id="{F5841190-2E08-D124-1818-D51E9DF97D7E}"/>
              </a:ext>
            </a:extLst>
          </p:cNvPr>
          <p:cNvSpPr/>
          <p:nvPr/>
        </p:nvSpPr>
        <p:spPr>
          <a:xfrm>
            <a:off x="5440696" y="2975306"/>
            <a:ext cx="35604" cy="29553"/>
          </a:xfrm>
          <a:custGeom>
            <a:avLst/>
            <a:gdLst>
              <a:gd name="connsiteX0" fmla="*/ 23950 w 23974"/>
              <a:gd name="connsiteY0" fmla="*/ -17 h 19900"/>
              <a:gd name="connsiteX1" fmla="*/ 23950 w 23974"/>
              <a:gd name="connsiteY1" fmla="*/ 8770 h 19900"/>
              <a:gd name="connsiteX2" fmla="*/ 23950 w 23974"/>
              <a:gd name="connsiteY2" fmla="*/ 11097 h 19900"/>
              <a:gd name="connsiteX3" fmla="*/ 23950 w 23974"/>
              <a:gd name="connsiteY3" fmla="*/ 19884 h 19900"/>
              <a:gd name="connsiteX4" fmla="*/ -25 w 23974"/>
              <a:gd name="connsiteY4" fmla="*/ 19884 h 19900"/>
              <a:gd name="connsiteX5" fmla="*/ -25 w 23974"/>
              <a:gd name="connsiteY5" fmla="*/ 11097 h 19900"/>
              <a:gd name="connsiteX6" fmla="*/ -25 w 23974"/>
              <a:gd name="connsiteY6" fmla="*/ 8770 h 19900"/>
              <a:gd name="connsiteX7" fmla="*/ -25 w 23974"/>
              <a:gd name="connsiteY7" fmla="*/ -17 h 1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74" h="19900">
                <a:moveTo>
                  <a:pt x="23950" y="-17"/>
                </a:moveTo>
                <a:cubicBezTo>
                  <a:pt x="23950" y="-17"/>
                  <a:pt x="23950" y="3917"/>
                  <a:pt x="23950" y="8770"/>
                </a:cubicBezTo>
                <a:lnTo>
                  <a:pt x="23950" y="11097"/>
                </a:lnTo>
                <a:cubicBezTo>
                  <a:pt x="23950" y="15950"/>
                  <a:pt x="23950" y="19884"/>
                  <a:pt x="23950" y="19884"/>
                </a:cubicBezTo>
                <a:lnTo>
                  <a:pt x="-25" y="19884"/>
                </a:lnTo>
                <a:cubicBezTo>
                  <a:pt x="-25" y="19884"/>
                  <a:pt x="-25" y="15950"/>
                  <a:pt x="-25" y="11097"/>
                </a:cubicBezTo>
                <a:lnTo>
                  <a:pt x="-25" y="8770"/>
                </a:lnTo>
                <a:cubicBezTo>
                  <a:pt x="-25" y="3917"/>
                  <a:pt x="-25" y="-17"/>
                  <a:pt x="-25" y="-17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 descr="D:\51PPT模板网\51pptmoban.com\图片001.jpg">
            <a:extLst>
              <a:ext uri="{FF2B5EF4-FFF2-40B4-BE49-F238E27FC236}">
                <a16:creationId xmlns:a16="http://schemas.microsoft.com/office/drawing/2014/main" id="{6FC71231-D819-0904-56B9-5231525F4900}"/>
              </a:ext>
            </a:extLst>
          </p:cNvPr>
          <p:cNvSpPr/>
          <p:nvPr/>
        </p:nvSpPr>
        <p:spPr>
          <a:xfrm>
            <a:off x="5546394" y="2977871"/>
            <a:ext cx="269655" cy="25848"/>
          </a:xfrm>
          <a:custGeom>
            <a:avLst/>
            <a:gdLst>
              <a:gd name="connsiteX0" fmla="*/ 181549 w 181574"/>
              <a:gd name="connsiteY0" fmla="*/ -17 h 17405"/>
              <a:gd name="connsiteX1" fmla="*/ 181549 w 181574"/>
              <a:gd name="connsiteY1" fmla="*/ 3609 h 17405"/>
              <a:gd name="connsiteX2" fmla="*/ 181549 w 181574"/>
              <a:gd name="connsiteY2" fmla="*/ 13763 h 17405"/>
              <a:gd name="connsiteX3" fmla="*/ 181549 w 181574"/>
              <a:gd name="connsiteY3" fmla="*/ 17389 h 17405"/>
              <a:gd name="connsiteX4" fmla="*/ -25 w 181574"/>
              <a:gd name="connsiteY4" fmla="*/ 17389 h 17405"/>
              <a:gd name="connsiteX5" fmla="*/ -25 w 181574"/>
              <a:gd name="connsiteY5" fmla="*/ 13763 h 17405"/>
              <a:gd name="connsiteX6" fmla="*/ -25 w 181574"/>
              <a:gd name="connsiteY6" fmla="*/ 3609 h 17405"/>
              <a:gd name="connsiteX7" fmla="*/ -25 w 181574"/>
              <a:gd name="connsiteY7" fmla="*/ -17 h 1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574" h="17405">
                <a:moveTo>
                  <a:pt x="181549" y="-17"/>
                </a:moveTo>
                <a:cubicBezTo>
                  <a:pt x="181549" y="-17"/>
                  <a:pt x="181549" y="1607"/>
                  <a:pt x="181549" y="3609"/>
                </a:cubicBezTo>
                <a:lnTo>
                  <a:pt x="181549" y="13763"/>
                </a:lnTo>
                <a:cubicBezTo>
                  <a:pt x="181549" y="15766"/>
                  <a:pt x="181549" y="17389"/>
                  <a:pt x="181549" y="17389"/>
                </a:cubicBezTo>
                <a:lnTo>
                  <a:pt x="-25" y="17389"/>
                </a:lnTo>
                <a:cubicBezTo>
                  <a:pt x="-25" y="17389"/>
                  <a:pt x="-25" y="15766"/>
                  <a:pt x="-25" y="13763"/>
                </a:cubicBezTo>
                <a:lnTo>
                  <a:pt x="-25" y="3609"/>
                </a:lnTo>
                <a:cubicBezTo>
                  <a:pt x="-25" y="1607"/>
                  <a:pt x="-25" y="-17"/>
                  <a:pt x="-25" y="-17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 descr="D:\51PPT模板网\51pptmoban.com\图片001.jpg">
            <a:extLst>
              <a:ext uri="{FF2B5EF4-FFF2-40B4-BE49-F238E27FC236}">
                <a16:creationId xmlns:a16="http://schemas.microsoft.com/office/drawing/2014/main" id="{9F353DC6-5B34-79E3-DE51-E4DDDA208306}"/>
              </a:ext>
            </a:extLst>
          </p:cNvPr>
          <p:cNvSpPr/>
          <p:nvPr/>
        </p:nvSpPr>
        <p:spPr>
          <a:xfrm>
            <a:off x="5629833" y="4680541"/>
            <a:ext cx="106032" cy="106091"/>
          </a:xfrm>
          <a:custGeom>
            <a:avLst/>
            <a:gdLst>
              <a:gd name="connsiteX0" fmla="*/ 35674 w 71397"/>
              <a:gd name="connsiteY0" fmla="*/ -17 h 71437"/>
              <a:gd name="connsiteX1" fmla="*/ -25 w 71397"/>
              <a:gd name="connsiteY1" fmla="*/ 35697 h 71437"/>
              <a:gd name="connsiteX2" fmla="*/ -25 w 71397"/>
              <a:gd name="connsiteY2" fmla="*/ 35702 h 71437"/>
              <a:gd name="connsiteX3" fmla="*/ 35669 w 71397"/>
              <a:gd name="connsiteY3" fmla="*/ 71421 h 71437"/>
              <a:gd name="connsiteX4" fmla="*/ 35674 w 71397"/>
              <a:gd name="connsiteY4" fmla="*/ 71421 h 71437"/>
              <a:gd name="connsiteX5" fmla="*/ 71373 w 71397"/>
              <a:gd name="connsiteY5" fmla="*/ 35706 h 71437"/>
              <a:gd name="connsiteX6" fmla="*/ 71373 w 71397"/>
              <a:gd name="connsiteY6" fmla="*/ 35702 h 71437"/>
              <a:gd name="connsiteX7" fmla="*/ 35678 w 71397"/>
              <a:gd name="connsiteY7" fmla="*/ -17 h 71437"/>
              <a:gd name="connsiteX8" fmla="*/ 35674 w 71397"/>
              <a:gd name="connsiteY8" fmla="*/ -17 h 71437"/>
              <a:gd name="connsiteX9" fmla="*/ 35674 w 71397"/>
              <a:gd name="connsiteY9" fmla="*/ 10096 h 71437"/>
              <a:gd name="connsiteX10" fmla="*/ 61265 w 71397"/>
              <a:gd name="connsiteY10" fmla="*/ 35702 h 71437"/>
              <a:gd name="connsiteX11" fmla="*/ 35674 w 71397"/>
              <a:gd name="connsiteY11" fmla="*/ 61308 h 71437"/>
              <a:gd name="connsiteX12" fmla="*/ 10082 w 71397"/>
              <a:gd name="connsiteY12" fmla="*/ 35702 h 71437"/>
              <a:gd name="connsiteX13" fmla="*/ 35674 w 71397"/>
              <a:gd name="connsiteY13" fmla="*/ 10096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397" h="71437">
                <a:moveTo>
                  <a:pt x="35674" y="-17"/>
                </a:moveTo>
                <a:cubicBezTo>
                  <a:pt x="15960" y="-18"/>
                  <a:pt x="-23" y="15971"/>
                  <a:pt x="-25" y="35697"/>
                </a:cubicBezTo>
                <a:cubicBezTo>
                  <a:pt x="-25" y="35699"/>
                  <a:pt x="-25" y="35700"/>
                  <a:pt x="-25" y="35702"/>
                </a:cubicBezTo>
                <a:cubicBezTo>
                  <a:pt x="-27" y="55428"/>
                  <a:pt x="15954" y="71420"/>
                  <a:pt x="35669" y="71421"/>
                </a:cubicBezTo>
                <a:cubicBezTo>
                  <a:pt x="35671" y="71421"/>
                  <a:pt x="35672" y="71421"/>
                  <a:pt x="35674" y="71421"/>
                </a:cubicBezTo>
                <a:cubicBezTo>
                  <a:pt x="55389" y="71422"/>
                  <a:pt x="71371" y="55432"/>
                  <a:pt x="71373" y="35706"/>
                </a:cubicBezTo>
                <a:cubicBezTo>
                  <a:pt x="71373" y="35705"/>
                  <a:pt x="71373" y="35703"/>
                  <a:pt x="71373" y="35702"/>
                </a:cubicBezTo>
                <a:cubicBezTo>
                  <a:pt x="71374" y="15976"/>
                  <a:pt x="55393" y="-16"/>
                  <a:pt x="35678" y="-17"/>
                </a:cubicBezTo>
                <a:cubicBezTo>
                  <a:pt x="35677" y="-17"/>
                  <a:pt x="35675" y="-17"/>
                  <a:pt x="35674" y="-17"/>
                </a:cubicBezTo>
                <a:close/>
                <a:moveTo>
                  <a:pt x="35674" y="10096"/>
                </a:moveTo>
                <a:cubicBezTo>
                  <a:pt x="49807" y="10098"/>
                  <a:pt x="61263" y="21561"/>
                  <a:pt x="61265" y="35702"/>
                </a:cubicBezTo>
                <a:cubicBezTo>
                  <a:pt x="61263" y="49843"/>
                  <a:pt x="49807" y="61306"/>
                  <a:pt x="35674" y="61308"/>
                </a:cubicBezTo>
                <a:cubicBezTo>
                  <a:pt x="21541" y="61307"/>
                  <a:pt x="10083" y="49843"/>
                  <a:pt x="10082" y="35702"/>
                </a:cubicBezTo>
                <a:cubicBezTo>
                  <a:pt x="10083" y="21560"/>
                  <a:pt x="21541" y="10096"/>
                  <a:pt x="35674" y="10096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 descr="D:\51PPT模板网\51pptmoban.com\图片001.jpg">
            <a:extLst>
              <a:ext uri="{FF2B5EF4-FFF2-40B4-BE49-F238E27FC236}">
                <a16:creationId xmlns:a16="http://schemas.microsoft.com/office/drawing/2014/main" id="{B6E63713-17E8-0E05-4061-B986DBDD322C}"/>
              </a:ext>
            </a:extLst>
          </p:cNvPr>
          <p:cNvSpPr/>
          <p:nvPr/>
        </p:nvSpPr>
        <p:spPr>
          <a:xfrm>
            <a:off x="5158286" y="3065070"/>
            <a:ext cx="1056471" cy="1582279"/>
          </a:xfrm>
          <a:custGeom>
            <a:avLst/>
            <a:gdLst>
              <a:gd name="connsiteX0" fmla="*/ -25 w 711381"/>
              <a:gd name="connsiteY0" fmla="*/ -17 h 1065437"/>
              <a:gd name="connsiteX1" fmla="*/ 711356 w 711381"/>
              <a:gd name="connsiteY1" fmla="*/ -17 h 1065437"/>
              <a:gd name="connsiteX2" fmla="*/ 711356 w 711381"/>
              <a:gd name="connsiteY2" fmla="*/ 1065421 h 1065437"/>
              <a:gd name="connsiteX3" fmla="*/ -25 w 711381"/>
              <a:gd name="connsiteY3" fmla="*/ 1065421 h 106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381" h="1065437">
                <a:moveTo>
                  <a:pt x="-25" y="-17"/>
                </a:moveTo>
                <a:lnTo>
                  <a:pt x="711356" y="-17"/>
                </a:lnTo>
                <a:lnTo>
                  <a:pt x="711356" y="1065421"/>
                </a:lnTo>
                <a:lnTo>
                  <a:pt x="-25" y="1065421"/>
                </a:lnTo>
                <a:close/>
              </a:path>
            </a:pathLst>
          </a:custGeom>
          <a:solidFill>
            <a:srgbClr val="CCCCCC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 descr="D:\51PPT模板网\51pptmoban.com\图片001.jpg">
            <a:extLst>
              <a:ext uri="{FF2B5EF4-FFF2-40B4-BE49-F238E27FC236}">
                <a16:creationId xmlns:a16="http://schemas.microsoft.com/office/drawing/2014/main" id="{C0896A52-8EE4-ED9B-37A1-95165E9854A9}"/>
              </a:ext>
            </a:extLst>
          </p:cNvPr>
          <p:cNvSpPr/>
          <p:nvPr/>
        </p:nvSpPr>
        <p:spPr>
          <a:xfrm>
            <a:off x="9926861" y="3575902"/>
            <a:ext cx="667971" cy="1196365"/>
          </a:xfrm>
          <a:custGeom>
            <a:avLst/>
            <a:gdLst>
              <a:gd name="connsiteX0" fmla="*/ 449757 w 449782"/>
              <a:gd name="connsiteY0" fmla="*/ -17 h 805579"/>
              <a:gd name="connsiteX1" fmla="*/ 449757 w 449782"/>
              <a:gd name="connsiteY1" fmla="*/ 36907 h 805579"/>
              <a:gd name="connsiteX2" fmla="*/ 449757 w 449782"/>
              <a:gd name="connsiteY2" fmla="*/ 768640 h 805579"/>
              <a:gd name="connsiteX3" fmla="*/ 449757 w 449782"/>
              <a:gd name="connsiteY3" fmla="*/ 805563 h 805579"/>
              <a:gd name="connsiteX4" fmla="*/ -26 w 449782"/>
              <a:gd name="connsiteY4" fmla="*/ 805563 h 805579"/>
              <a:gd name="connsiteX5" fmla="*/ -26 w 449782"/>
              <a:gd name="connsiteY5" fmla="*/ 768640 h 805579"/>
              <a:gd name="connsiteX6" fmla="*/ -26 w 449782"/>
              <a:gd name="connsiteY6" fmla="*/ 36907 h 805579"/>
              <a:gd name="connsiteX7" fmla="*/ -26 w 449782"/>
              <a:gd name="connsiteY7" fmla="*/ -17 h 80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782" h="805579">
                <a:moveTo>
                  <a:pt x="449757" y="-17"/>
                </a:moveTo>
                <a:cubicBezTo>
                  <a:pt x="449757" y="-17"/>
                  <a:pt x="449757" y="16515"/>
                  <a:pt x="449757" y="36907"/>
                </a:cubicBezTo>
                <a:lnTo>
                  <a:pt x="449757" y="768640"/>
                </a:lnTo>
                <a:cubicBezTo>
                  <a:pt x="449757" y="789032"/>
                  <a:pt x="449757" y="805563"/>
                  <a:pt x="449757" y="805563"/>
                </a:cubicBezTo>
                <a:lnTo>
                  <a:pt x="-26" y="805563"/>
                </a:lnTo>
                <a:cubicBezTo>
                  <a:pt x="-26" y="805563"/>
                  <a:pt x="-26" y="789032"/>
                  <a:pt x="-26" y="768640"/>
                </a:cubicBezTo>
                <a:lnTo>
                  <a:pt x="-26" y="36907"/>
                </a:lnTo>
                <a:cubicBezTo>
                  <a:pt x="-26" y="16515"/>
                  <a:pt x="-26" y="-17"/>
                  <a:pt x="-26" y="-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 descr="D:\51PPT模板网\51pptmoban.com\图片001.jpg">
            <a:extLst>
              <a:ext uri="{FF2B5EF4-FFF2-40B4-BE49-F238E27FC236}">
                <a16:creationId xmlns:a16="http://schemas.microsoft.com/office/drawing/2014/main" id="{82262A27-87C9-73C9-C438-714569C495AD}"/>
              </a:ext>
            </a:extLst>
          </p:cNvPr>
          <p:cNvSpPr/>
          <p:nvPr/>
        </p:nvSpPr>
        <p:spPr>
          <a:xfrm>
            <a:off x="9947517" y="3685431"/>
            <a:ext cx="629130" cy="956655"/>
          </a:xfrm>
          <a:custGeom>
            <a:avLst/>
            <a:gdLst>
              <a:gd name="connsiteX0" fmla="*/ -26 w 423628"/>
              <a:gd name="connsiteY0" fmla="*/ -17 h 644169"/>
              <a:gd name="connsiteX1" fmla="*/ 423603 w 423628"/>
              <a:gd name="connsiteY1" fmla="*/ -17 h 644169"/>
              <a:gd name="connsiteX2" fmla="*/ 423603 w 423628"/>
              <a:gd name="connsiteY2" fmla="*/ 644153 h 644169"/>
              <a:gd name="connsiteX3" fmla="*/ -26 w 423628"/>
              <a:gd name="connsiteY3" fmla="*/ 644153 h 64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628" h="644169">
                <a:moveTo>
                  <a:pt x="-26" y="-17"/>
                </a:moveTo>
                <a:lnTo>
                  <a:pt x="423603" y="-17"/>
                </a:lnTo>
                <a:lnTo>
                  <a:pt x="423603" y="644153"/>
                </a:lnTo>
                <a:lnTo>
                  <a:pt x="-26" y="644153"/>
                </a:lnTo>
                <a:close/>
              </a:path>
            </a:pathLst>
          </a:custGeom>
          <a:solidFill>
            <a:srgbClr val="CCCCCC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 descr="D:\51PPT模板网\51pptmoban.com\图片001.jpg">
            <a:extLst>
              <a:ext uri="{FF2B5EF4-FFF2-40B4-BE49-F238E27FC236}">
                <a16:creationId xmlns:a16="http://schemas.microsoft.com/office/drawing/2014/main" id="{B8AE93C8-92A5-6AEE-0C37-6EA4C34A3978}"/>
              </a:ext>
            </a:extLst>
          </p:cNvPr>
          <p:cNvSpPr/>
          <p:nvPr/>
        </p:nvSpPr>
        <p:spPr>
          <a:xfrm>
            <a:off x="10132224" y="3613166"/>
            <a:ext cx="18916" cy="18715"/>
          </a:xfrm>
          <a:custGeom>
            <a:avLst/>
            <a:gdLst>
              <a:gd name="connsiteX0" fmla="*/ 12713 w 12737"/>
              <a:gd name="connsiteY0" fmla="*/ -17 h 12602"/>
              <a:gd name="connsiteX1" fmla="*/ 12713 w 12737"/>
              <a:gd name="connsiteY1" fmla="*/ 5548 h 12602"/>
              <a:gd name="connsiteX2" fmla="*/ 12713 w 12737"/>
              <a:gd name="connsiteY2" fmla="*/ 7022 h 12602"/>
              <a:gd name="connsiteX3" fmla="*/ 12713 w 12737"/>
              <a:gd name="connsiteY3" fmla="*/ 12586 h 12602"/>
              <a:gd name="connsiteX4" fmla="*/ -25 w 12737"/>
              <a:gd name="connsiteY4" fmla="*/ 12586 h 12602"/>
              <a:gd name="connsiteX5" fmla="*/ -25 w 12737"/>
              <a:gd name="connsiteY5" fmla="*/ 7022 h 12602"/>
              <a:gd name="connsiteX6" fmla="*/ -25 w 12737"/>
              <a:gd name="connsiteY6" fmla="*/ 5548 h 12602"/>
              <a:gd name="connsiteX7" fmla="*/ -25 w 12737"/>
              <a:gd name="connsiteY7" fmla="*/ -17 h 1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37" h="12602">
                <a:moveTo>
                  <a:pt x="12713" y="-17"/>
                </a:moveTo>
                <a:cubicBezTo>
                  <a:pt x="12713" y="-17"/>
                  <a:pt x="12713" y="2475"/>
                  <a:pt x="12713" y="5548"/>
                </a:cubicBezTo>
                <a:lnTo>
                  <a:pt x="12713" y="7022"/>
                </a:lnTo>
                <a:cubicBezTo>
                  <a:pt x="12713" y="10095"/>
                  <a:pt x="12713" y="12586"/>
                  <a:pt x="12713" y="12586"/>
                </a:cubicBezTo>
                <a:lnTo>
                  <a:pt x="-25" y="12586"/>
                </a:lnTo>
                <a:cubicBezTo>
                  <a:pt x="-25" y="12586"/>
                  <a:pt x="-25" y="10095"/>
                  <a:pt x="-25" y="7022"/>
                </a:cubicBezTo>
                <a:lnTo>
                  <a:pt x="-25" y="5548"/>
                </a:lnTo>
                <a:cubicBezTo>
                  <a:pt x="-25" y="2475"/>
                  <a:pt x="-25" y="-17"/>
                  <a:pt x="-25" y="-17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 descr="D:\51PPT模板网\51pptmoban.com\图片001.jpg">
            <a:extLst>
              <a:ext uri="{FF2B5EF4-FFF2-40B4-BE49-F238E27FC236}">
                <a16:creationId xmlns:a16="http://schemas.microsoft.com/office/drawing/2014/main" id="{D2AE05B7-10BA-BE23-60BD-4F9ECCD14105}"/>
              </a:ext>
            </a:extLst>
          </p:cNvPr>
          <p:cNvSpPr/>
          <p:nvPr/>
        </p:nvSpPr>
        <p:spPr>
          <a:xfrm>
            <a:off x="10188314" y="3614825"/>
            <a:ext cx="143272" cy="16370"/>
          </a:xfrm>
          <a:custGeom>
            <a:avLst/>
            <a:gdLst>
              <a:gd name="connsiteX0" fmla="*/ 96448 w 96473"/>
              <a:gd name="connsiteY0" fmla="*/ -17 h 11023"/>
              <a:gd name="connsiteX1" fmla="*/ 96448 w 96473"/>
              <a:gd name="connsiteY1" fmla="*/ 2280 h 11023"/>
              <a:gd name="connsiteX2" fmla="*/ 96448 w 96473"/>
              <a:gd name="connsiteY2" fmla="*/ 8710 h 11023"/>
              <a:gd name="connsiteX3" fmla="*/ 96448 w 96473"/>
              <a:gd name="connsiteY3" fmla="*/ 11006 h 11023"/>
              <a:gd name="connsiteX4" fmla="*/ -25 w 96473"/>
              <a:gd name="connsiteY4" fmla="*/ 11006 h 11023"/>
              <a:gd name="connsiteX5" fmla="*/ -25 w 96473"/>
              <a:gd name="connsiteY5" fmla="*/ 8710 h 11023"/>
              <a:gd name="connsiteX6" fmla="*/ -25 w 96473"/>
              <a:gd name="connsiteY6" fmla="*/ 2280 h 11023"/>
              <a:gd name="connsiteX7" fmla="*/ -25 w 96473"/>
              <a:gd name="connsiteY7" fmla="*/ -17 h 1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473" h="11023">
                <a:moveTo>
                  <a:pt x="96448" y="-17"/>
                </a:moveTo>
                <a:cubicBezTo>
                  <a:pt x="96448" y="-17"/>
                  <a:pt x="96448" y="1012"/>
                  <a:pt x="96448" y="2280"/>
                </a:cubicBezTo>
                <a:lnTo>
                  <a:pt x="96448" y="8710"/>
                </a:lnTo>
                <a:cubicBezTo>
                  <a:pt x="96448" y="9978"/>
                  <a:pt x="96448" y="11006"/>
                  <a:pt x="96448" y="11006"/>
                </a:cubicBezTo>
                <a:lnTo>
                  <a:pt x="-25" y="11006"/>
                </a:lnTo>
                <a:cubicBezTo>
                  <a:pt x="-25" y="11006"/>
                  <a:pt x="-25" y="9978"/>
                  <a:pt x="-25" y="8710"/>
                </a:cubicBezTo>
                <a:lnTo>
                  <a:pt x="-25" y="2280"/>
                </a:lnTo>
                <a:cubicBezTo>
                  <a:pt x="-25" y="1011"/>
                  <a:pt x="-25" y="-17"/>
                  <a:pt x="-25" y="-17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 descr="D:\51PPT模板网\51pptmoban.com\图片001.jpg">
            <a:extLst>
              <a:ext uri="{FF2B5EF4-FFF2-40B4-BE49-F238E27FC236}">
                <a16:creationId xmlns:a16="http://schemas.microsoft.com/office/drawing/2014/main" id="{978F4BC0-34A4-593C-242D-DF3B70FEC761}"/>
              </a:ext>
            </a:extLst>
          </p:cNvPr>
          <p:cNvSpPr/>
          <p:nvPr/>
        </p:nvSpPr>
        <p:spPr>
          <a:xfrm>
            <a:off x="10216625" y="4667567"/>
            <a:ext cx="88429" cy="88476"/>
          </a:xfrm>
          <a:custGeom>
            <a:avLst/>
            <a:gdLst>
              <a:gd name="connsiteX0" fmla="*/ 29747 w 59544"/>
              <a:gd name="connsiteY0" fmla="*/ -17 h 59576"/>
              <a:gd name="connsiteX1" fmla="*/ -25 w 59544"/>
              <a:gd name="connsiteY1" fmla="*/ 29768 h 59576"/>
              <a:gd name="connsiteX2" fmla="*/ -25 w 59544"/>
              <a:gd name="connsiteY2" fmla="*/ 29772 h 59576"/>
              <a:gd name="connsiteX3" fmla="*/ 29744 w 59544"/>
              <a:gd name="connsiteY3" fmla="*/ 59560 h 59576"/>
              <a:gd name="connsiteX4" fmla="*/ 29747 w 59544"/>
              <a:gd name="connsiteY4" fmla="*/ 59560 h 59576"/>
              <a:gd name="connsiteX5" fmla="*/ 59519 w 59544"/>
              <a:gd name="connsiteY5" fmla="*/ 29774 h 59576"/>
              <a:gd name="connsiteX6" fmla="*/ 59519 w 59544"/>
              <a:gd name="connsiteY6" fmla="*/ 29772 h 59576"/>
              <a:gd name="connsiteX7" fmla="*/ 29749 w 59544"/>
              <a:gd name="connsiteY7" fmla="*/ -17 h 59576"/>
              <a:gd name="connsiteX8" fmla="*/ 29747 w 59544"/>
              <a:gd name="connsiteY8" fmla="*/ -17 h 59576"/>
              <a:gd name="connsiteX9" fmla="*/ 29747 w 59544"/>
              <a:gd name="connsiteY9" fmla="*/ 8417 h 59576"/>
              <a:gd name="connsiteX10" fmla="*/ 51089 w 59544"/>
              <a:gd name="connsiteY10" fmla="*/ 29771 h 59576"/>
              <a:gd name="connsiteX11" fmla="*/ 29747 w 59544"/>
              <a:gd name="connsiteY11" fmla="*/ 51126 h 59576"/>
              <a:gd name="connsiteX12" fmla="*/ 8404 w 59544"/>
              <a:gd name="connsiteY12" fmla="*/ 29771 h 59576"/>
              <a:gd name="connsiteX13" fmla="*/ 29747 w 59544"/>
              <a:gd name="connsiteY13" fmla="*/ 8417 h 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544" h="59576">
                <a:moveTo>
                  <a:pt x="29747" y="-17"/>
                </a:moveTo>
                <a:cubicBezTo>
                  <a:pt x="13305" y="-18"/>
                  <a:pt x="-25" y="13317"/>
                  <a:pt x="-25" y="29768"/>
                </a:cubicBezTo>
                <a:cubicBezTo>
                  <a:pt x="-25" y="29770"/>
                  <a:pt x="-25" y="29770"/>
                  <a:pt x="-25" y="29772"/>
                </a:cubicBezTo>
                <a:cubicBezTo>
                  <a:pt x="-26" y="46223"/>
                  <a:pt x="13302" y="59559"/>
                  <a:pt x="29744" y="59560"/>
                </a:cubicBezTo>
                <a:cubicBezTo>
                  <a:pt x="29745" y="59560"/>
                  <a:pt x="29746" y="59560"/>
                  <a:pt x="29747" y="59560"/>
                </a:cubicBezTo>
                <a:cubicBezTo>
                  <a:pt x="46189" y="59560"/>
                  <a:pt x="59518" y="46225"/>
                  <a:pt x="59519" y="29774"/>
                </a:cubicBezTo>
                <a:cubicBezTo>
                  <a:pt x="59519" y="29773"/>
                  <a:pt x="59519" y="29772"/>
                  <a:pt x="59519" y="29772"/>
                </a:cubicBezTo>
                <a:cubicBezTo>
                  <a:pt x="59519" y="13321"/>
                  <a:pt x="46191" y="-16"/>
                  <a:pt x="29749" y="-17"/>
                </a:cubicBezTo>
                <a:cubicBezTo>
                  <a:pt x="29749" y="-17"/>
                  <a:pt x="29748" y="-17"/>
                  <a:pt x="29747" y="-17"/>
                </a:cubicBezTo>
                <a:close/>
                <a:moveTo>
                  <a:pt x="29747" y="8417"/>
                </a:moveTo>
                <a:cubicBezTo>
                  <a:pt x="41533" y="8418"/>
                  <a:pt x="51088" y="17978"/>
                  <a:pt x="51089" y="29771"/>
                </a:cubicBezTo>
                <a:cubicBezTo>
                  <a:pt x="51088" y="41565"/>
                  <a:pt x="41534" y="51125"/>
                  <a:pt x="29747" y="51126"/>
                </a:cubicBezTo>
                <a:cubicBezTo>
                  <a:pt x="17960" y="51125"/>
                  <a:pt x="8405" y="41565"/>
                  <a:pt x="8404" y="29771"/>
                </a:cubicBezTo>
                <a:cubicBezTo>
                  <a:pt x="8405" y="17978"/>
                  <a:pt x="17960" y="8418"/>
                  <a:pt x="29747" y="8417"/>
                </a:cubicBez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 descr="D:\51PPT模板网\51pptmoban.com\图片001.jpg">
            <a:extLst>
              <a:ext uri="{FF2B5EF4-FFF2-40B4-BE49-F238E27FC236}">
                <a16:creationId xmlns:a16="http://schemas.microsoft.com/office/drawing/2014/main" id="{7EED0B67-630A-ECE1-5444-D63C3EF1874B}"/>
              </a:ext>
            </a:extLst>
          </p:cNvPr>
          <p:cNvSpPr/>
          <p:nvPr/>
        </p:nvSpPr>
        <p:spPr>
          <a:xfrm>
            <a:off x="9959882" y="3696746"/>
            <a:ext cx="616796" cy="945340"/>
          </a:xfrm>
          <a:custGeom>
            <a:avLst/>
            <a:gdLst>
              <a:gd name="connsiteX0" fmla="*/ -26 w 415323"/>
              <a:gd name="connsiteY0" fmla="*/ -17 h 636550"/>
              <a:gd name="connsiteX1" fmla="*/ 415298 w 415323"/>
              <a:gd name="connsiteY1" fmla="*/ -17 h 636550"/>
              <a:gd name="connsiteX2" fmla="*/ 415298 w 415323"/>
              <a:gd name="connsiteY2" fmla="*/ 636534 h 636550"/>
              <a:gd name="connsiteX3" fmla="*/ -26 w 415323"/>
              <a:gd name="connsiteY3" fmla="*/ 636534 h 6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323" h="636550">
                <a:moveTo>
                  <a:pt x="-26" y="-17"/>
                </a:moveTo>
                <a:lnTo>
                  <a:pt x="415298" y="-17"/>
                </a:lnTo>
                <a:lnTo>
                  <a:pt x="415298" y="636534"/>
                </a:lnTo>
                <a:lnTo>
                  <a:pt x="-26" y="636534"/>
                </a:ln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 descr="D:\51PPT模板网\51pptmoban.com\图片001.jpg">
            <a:extLst>
              <a:ext uri="{FF2B5EF4-FFF2-40B4-BE49-F238E27FC236}">
                <a16:creationId xmlns:a16="http://schemas.microsoft.com/office/drawing/2014/main" id="{3556E9EF-34DF-9075-5C5D-A2C8584D60D2}"/>
              </a:ext>
            </a:extLst>
          </p:cNvPr>
          <p:cNvSpPr/>
          <p:nvPr/>
        </p:nvSpPr>
        <p:spPr>
          <a:xfrm>
            <a:off x="1399228" y="2813291"/>
            <a:ext cx="3095970" cy="1906943"/>
          </a:xfrm>
          <a:custGeom>
            <a:avLst/>
            <a:gdLst>
              <a:gd name="connsiteX0" fmla="*/ 2084665 w 2084689"/>
              <a:gd name="connsiteY0" fmla="*/ -17 h 1284051"/>
              <a:gd name="connsiteX1" fmla="*/ 2084665 w 2084689"/>
              <a:gd name="connsiteY1" fmla="*/ 62974 h 1284051"/>
              <a:gd name="connsiteX2" fmla="*/ 2084665 w 2084689"/>
              <a:gd name="connsiteY2" fmla="*/ 1221044 h 1284051"/>
              <a:gd name="connsiteX3" fmla="*/ 2084665 w 2084689"/>
              <a:gd name="connsiteY3" fmla="*/ 1284035 h 1284051"/>
              <a:gd name="connsiteX4" fmla="*/ -25 w 2084689"/>
              <a:gd name="connsiteY4" fmla="*/ 1284035 h 1284051"/>
              <a:gd name="connsiteX5" fmla="*/ -25 w 2084689"/>
              <a:gd name="connsiteY5" fmla="*/ 1221044 h 1284051"/>
              <a:gd name="connsiteX6" fmla="*/ -25 w 2084689"/>
              <a:gd name="connsiteY6" fmla="*/ 62974 h 1284051"/>
              <a:gd name="connsiteX7" fmla="*/ -25 w 2084689"/>
              <a:gd name="connsiteY7" fmla="*/ -17 h 128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4689" h="1284051">
                <a:moveTo>
                  <a:pt x="2084665" y="-17"/>
                </a:moveTo>
                <a:cubicBezTo>
                  <a:pt x="2084665" y="-17"/>
                  <a:pt x="2084665" y="28185"/>
                  <a:pt x="2084665" y="62974"/>
                </a:cubicBezTo>
                <a:lnTo>
                  <a:pt x="2084665" y="1221044"/>
                </a:lnTo>
                <a:cubicBezTo>
                  <a:pt x="2084665" y="1255833"/>
                  <a:pt x="2084665" y="1284035"/>
                  <a:pt x="2084665" y="1284035"/>
                </a:cubicBezTo>
                <a:lnTo>
                  <a:pt x="-25" y="1284035"/>
                </a:lnTo>
                <a:cubicBezTo>
                  <a:pt x="-25" y="1284035"/>
                  <a:pt x="-25" y="1255833"/>
                  <a:pt x="-25" y="1221044"/>
                </a:cubicBezTo>
                <a:lnTo>
                  <a:pt x="-25" y="62974"/>
                </a:lnTo>
                <a:cubicBezTo>
                  <a:pt x="-25" y="28185"/>
                  <a:pt x="-25" y="-17"/>
                  <a:pt x="-25" y="-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 descr="D:\51PPT模板网\51pptmoban.com\图片001.jpg">
            <a:extLst>
              <a:ext uri="{FF2B5EF4-FFF2-40B4-BE49-F238E27FC236}">
                <a16:creationId xmlns:a16="http://schemas.microsoft.com/office/drawing/2014/main" id="{6177A50B-6F41-ED38-CC02-1A5E529010DA}"/>
              </a:ext>
            </a:extLst>
          </p:cNvPr>
          <p:cNvSpPr/>
          <p:nvPr/>
        </p:nvSpPr>
        <p:spPr>
          <a:xfrm>
            <a:off x="1399228" y="4639506"/>
            <a:ext cx="3095970" cy="18972"/>
          </a:xfrm>
          <a:custGeom>
            <a:avLst/>
            <a:gdLst>
              <a:gd name="connsiteX0" fmla="*/ -25 w 2084689"/>
              <a:gd name="connsiteY0" fmla="*/ -17 h 12775"/>
              <a:gd name="connsiteX1" fmla="*/ 2084665 w 2084689"/>
              <a:gd name="connsiteY1" fmla="*/ -17 h 12775"/>
              <a:gd name="connsiteX2" fmla="*/ 2084665 w 2084689"/>
              <a:gd name="connsiteY2" fmla="*/ 12759 h 12775"/>
              <a:gd name="connsiteX3" fmla="*/ -25 w 2084689"/>
              <a:gd name="connsiteY3" fmla="*/ 12759 h 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689" h="12775">
                <a:moveTo>
                  <a:pt x="-25" y="-17"/>
                </a:moveTo>
                <a:lnTo>
                  <a:pt x="2084665" y="-17"/>
                </a:lnTo>
                <a:lnTo>
                  <a:pt x="2084665" y="12759"/>
                </a:lnTo>
                <a:lnTo>
                  <a:pt x="-25" y="12759"/>
                </a:lnTo>
                <a:close/>
              </a:path>
            </a:pathLst>
          </a:custGeom>
          <a:solidFill>
            <a:srgbClr val="ECECEC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 descr="D:\51PPT模板网\51pptmoban.com\图片001.jpg">
            <a:extLst>
              <a:ext uri="{FF2B5EF4-FFF2-40B4-BE49-F238E27FC236}">
                <a16:creationId xmlns:a16="http://schemas.microsoft.com/office/drawing/2014/main" id="{3193CE65-8250-5509-45CE-070659FA4558}"/>
              </a:ext>
            </a:extLst>
          </p:cNvPr>
          <p:cNvSpPr/>
          <p:nvPr/>
        </p:nvSpPr>
        <p:spPr>
          <a:xfrm>
            <a:off x="1081508" y="4656855"/>
            <a:ext cx="3731405" cy="141380"/>
          </a:xfrm>
          <a:custGeom>
            <a:avLst/>
            <a:gdLst>
              <a:gd name="connsiteX0" fmla="*/ 6907 w 2512563"/>
              <a:gd name="connsiteY0" fmla="*/ -17 h 95199"/>
              <a:gd name="connsiteX1" fmla="*/ 6907 w 2512563"/>
              <a:gd name="connsiteY1" fmla="*/ 43472 h 95199"/>
              <a:gd name="connsiteX2" fmla="*/ 305401 w 2512563"/>
              <a:gd name="connsiteY2" fmla="*/ 95183 h 95199"/>
              <a:gd name="connsiteX3" fmla="*/ 2207339 w 2512563"/>
              <a:gd name="connsiteY3" fmla="*/ 95183 h 95199"/>
              <a:gd name="connsiteX4" fmla="*/ 2506657 w 2512563"/>
              <a:gd name="connsiteY4" fmla="*/ 43472 h 95199"/>
              <a:gd name="connsiteX5" fmla="*/ 2506657 w 2512563"/>
              <a:gd name="connsiteY5" fmla="*/ -17 h 95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563" h="95199">
                <a:moveTo>
                  <a:pt x="6907" y="-17"/>
                </a:moveTo>
                <a:cubicBezTo>
                  <a:pt x="-4748" y="20310"/>
                  <a:pt x="432" y="32216"/>
                  <a:pt x="6907" y="43472"/>
                </a:cubicBezTo>
                <a:cubicBezTo>
                  <a:pt x="21187" y="68297"/>
                  <a:pt x="261490" y="95183"/>
                  <a:pt x="305401" y="95183"/>
                </a:cubicBezTo>
                <a:lnTo>
                  <a:pt x="2207339" y="95183"/>
                </a:lnTo>
                <a:cubicBezTo>
                  <a:pt x="2251249" y="95183"/>
                  <a:pt x="2490940" y="67411"/>
                  <a:pt x="2506657" y="43472"/>
                </a:cubicBezTo>
                <a:cubicBezTo>
                  <a:pt x="2517346" y="27193"/>
                  <a:pt x="2511040" y="13748"/>
                  <a:pt x="2506657" y="-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 descr="D:\51PPT模板网\51pptmoban.com\图片001.jpg">
            <a:extLst>
              <a:ext uri="{FF2B5EF4-FFF2-40B4-BE49-F238E27FC236}">
                <a16:creationId xmlns:a16="http://schemas.microsoft.com/office/drawing/2014/main" id="{8B2D5360-6C06-DB76-83D9-3DF76B35BB83}"/>
              </a:ext>
            </a:extLst>
          </p:cNvPr>
          <p:cNvSpPr/>
          <p:nvPr/>
        </p:nvSpPr>
        <p:spPr>
          <a:xfrm>
            <a:off x="1509117" y="2915713"/>
            <a:ext cx="2876283" cy="1603099"/>
          </a:xfrm>
          <a:custGeom>
            <a:avLst/>
            <a:gdLst>
              <a:gd name="connsiteX0" fmla="*/ -25 w 1936762"/>
              <a:gd name="connsiteY0" fmla="*/ -17 h 1079456"/>
              <a:gd name="connsiteX1" fmla="*/ 1936737 w 1936762"/>
              <a:gd name="connsiteY1" fmla="*/ -17 h 1079456"/>
              <a:gd name="connsiteX2" fmla="*/ 1936737 w 1936762"/>
              <a:gd name="connsiteY2" fmla="*/ 1079440 h 1079456"/>
              <a:gd name="connsiteX3" fmla="*/ -25 w 1936762"/>
              <a:gd name="connsiteY3" fmla="*/ 1079440 h 107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62" h="1079456">
                <a:moveTo>
                  <a:pt x="-25" y="-17"/>
                </a:moveTo>
                <a:lnTo>
                  <a:pt x="1936737" y="-17"/>
                </a:lnTo>
                <a:lnTo>
                  <a:pt x="1936737" y="1079440"/>
                </a:lnTo>
                <a:lnTo>
                  <a:pt x="-25" y="1079440"/>
                </a:lnTo>
                <a:close/>
              </a:path>
            </a:pathLst>
          </a:custGeom>
          <a:solidFill>
            <a:srgbClr val="B3B3B3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 descr="D:\51PPT模板网\51pptmoban.com\图片001.jpg">
            <a:extLst>
              <a:ext uri="{FF2B5EF4-FFF2-40B4-BE49-F238E27FC236}">
                <a16:creationId xmlns:a16="http://schemas.microsoft.com/office/drawing/2014/main" id="{7A5DB1DB-23AF-AD68-EA9F-EBBFA3FE5E9D}"/>
              </a:ext>
            </a:extLst>
          </p:cNvPr>
          <p:cNvSpPr/>
          <p:nvPr/>
        </p:nvSpPr>
        <p:spPr>
          <a:xfrm>
            <a:off x="2579941" y="4658516"/>
            <a:ext cx="736123" cy="59407"/>
          </a:xfrm>
          <a:custGeom>
            <a:avLst/>
            <a:gdLst>
              <a:gd name="connsiteX0" fmla="*/ -24 w 495673"/>
              <a:gd name="connsiteY0" fmla="*/ -17 h 40002"/>
              <a:gd name="connsiteX1" fmla="*/ -24 w 495673"/>
              <a:gd name="connsiteY1" fmla="*/ 18258 h 40002"/>
              <a:gd name="connsiteX2" fmla="*/ 15693 w 495673"/>
              <a:gd name="connsiteY2" fmla="*/ 39986 h 40002"/>
              <a:gd name="connsiteX3" fmla="*/ 479933 w 495673"/>
              <a:gd name="connsiteY3" fmla="*/ 39986 h 40002"/>
              <a:gd name="connsiteX4" fmla="*/ 495648 w 495673"/>
              <a:gd name="connsiteY4" fmla="*/ 18258 h 40002"/>
              <a:gd name="connsiteX5" fmla="*/ 495648 w 495673"/>
              <a:gd name="connsiteY5" fmla="*/ -17 h 40002"/>
              <a:gd name="connsiteX6" fmla="*/ -25 w 495673"/>
              <a:gd name="connsiteY6" fmla="*/ -17 h 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673" h="40002">
                <a:moveTo>
                  <a:pt x="-24" y="-17"/>
                </a:moveTo>
                <a:lnTo>
                  <a:pt x="-24" y="18258"/>
                </a:lnTo>
                <a:cubicBezTo>
                  <a:pt x="-24" y="30294"/>
                  <a:pt x="6987" y="39986"/>
                  <a:pt x="15693" y="39986"/>
                </a:cubicBezTo>
                <a:lnTo>
                  <a:pt x="479933" y="39986"/>
                </a:lnTo>
                <a:cubicBezTo>
                  <a:pt x="488640" y="39986"/>
                  <a:pt x="495648" y="30293"/>
                  <a:pt x="495648" y="18258"/>
                </a:cubicBezTo>
                <a:lnTo>
                  <a:pt x="495648" y="-17"/>
                </a:lnTo>
                <a:lnTo>
                  <a:pt x="-25" y="-17"/>
                </a:lnTo>
                <a:close/>
              </a:path>
            </a:pathLst>
          </a:custGeom>
          <a:solidFill>
            <a:srgbClr val="E6E6E6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 descr="D:\51PPT模板网\51pptmoban.com\图片001.jpg">
            <a:extLst>
              <a:ext uri="{FF2B5EF4-FFF2-40B4-BE49-F238E27FC236}">
                <a16:creationId xmlns:a16="http://schemas.microsoft.com/office/drawing/2014/main" id="{53051A54-E55F-3221-1DAF-5DC660985C84}"/>
              </a:ext>
            </a:extLst>
          </p:cNvPr>
          <p:cNvSpPr/>
          <p:nvPr/>
        </p:nvSpPr>
        <p:spPr>
          <a:xfrm>
            <a:off x="1095723" y="4728970"/>
            <a:ext cx="3704550" cy="69345"/>
          </a:xfrm>
          <a:custGeom>
            <a:avLst/>
            <a:gdLst>
              <a:gd name="connsiteX0" fmla="*/ -25 w 2494480"/>
              <a:gd name="connsiteY0" fmla="*/ -17 h 46694"/>
              <a:gd name="connsiteX1" fmla="*/ 126419 w 2494480"/>
              <a:gd name="connsiteY1" fmla="*/ 46677 h 46694"/>
              <a:gd name="connsiteX2" fmla="*/ 2389596 w 2494480"/>
              <a:gd name="connsiteY2" fmla="*/ 46677 h 46694"/>
              <a:gd name="connsiteX3" fmla="*/ 2494455 w 2494480"/>
              <a:gd name="connsiteY3" fmla="*/ -17 h 4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4480" h="46694">
                <a:moveTo>
                  <a:pt x="-25" y="-17"/>
                </a:moveTo>
                <a:cubicBezTo>
                  <a:pt x="26783" y="26253"/>
                  <a:pt x="85111" y="46677"/>
                  <a:pt x="126419" y="46677"/>
                </a:cubicBezTo>
                <a:lnTo>
                  <a:pt x="2389596" y="46677"/>
                </a:lnTo>
                <a:cubicBezTo>
                  <a:pt x="2430907" y="46677"/>
                  <a:pt x="2467552" y="26253"/>
                  <a:pt x="2494455" y="-17"/>
                </a:cubicBezTo>
                <a:close/>
              </a:path>
            </a:pathLst>
          </a:custGeom>
          <a:solidFill>
            <a:srgbClr val="E6E6E6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 descr="D:\51PPT模板网\51pptmoban.com\图片001.jpg">
            <a:extLst>
              <a:ext uri="{FF2B5EF4-FFF2-40B4-BE49-F238E27FC236}">
                <a16:creationId xmlns:a16="http://schemas.microsoft.com/office/drawing/2014/main" id="{9104A78D-10FC-6CDC-A35B-0EE7DFF80E0E}"/>
              </a:ext>
            </a:extLst>
          </p:cNvPr>
          <p:cNvSpPr/>
          <p:nvPr/>
        </p:nvSpPr>
        <p:spPr>
          <a:xfrm>
            <a:off x="2927642" y="2853859"/>
            <a:ext cx="39196" cy="29553"/>
          </a:xfrm>
          <a:custGeom>
            <a:avLst/>
            <a:gdLst>
              <a:gd name="connsiteX0" fmla="*/ 26368 w 26393"/>
              <a:gd name="connsiteY0" fmla="*/ -17 h 19900"/>
              <a:gd name="connsiteX1" fmla="*/ 26368 w 26393"/>
              <a:gd name="connsiteY1" fmla="*/ 8770 h 19900"/>
              <a:gd name="connsiteX2" fmla="*/ 26368 w 26393"/>
              <a:gd name="connsiteY2" fmla="*/ 11097 h 19900"/>
              <a:gd name="connsiteX3" fmla="*/ 26368 w 26393"/>
              <a:gd name="connsiteY3" fmla="*/ 19884 h 19900"/>
              <a:gd name="connsiteX4" fmla="*/ -25 w 26393"/>
              <a:gd name="connsiteY4" fmla="*/ 19884 h 19900"/>
              <a:gd name="connsiteX5" fmla="*/ -25 w 26393"/>
              <a:gd name="connsiteY5" fmla="*/ 11097 h 19900"/>
              <a:gd name="connsiteX6" fmla="*/ -25 w 26393"/>
              <a:gd name="connsiteY6" fmla="*/ 8770 h 19900"/>
              <a:gd name="connsiteX7" fmla="*/ -25 w 26393"/>
              <a:gd name="connsiteY7" fmla="*/ -17 h 1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93" h="19900">
                <a:moveTo>
                  <a:pt x="26368" y="-17"/>
                </a:moveTo>
                <a:cubicBezTo>
                  <a:pt x="26368" y="-17"/>
                  <a:pt x="26368" y="3917"/>
                  <a:pt x="26368" y="8770"/>
                </a:cubicBezTo>
                <a:lnTo>
                  <a:pt x="26368" y="11097"/>
                </a:lnTo>
                <a:cubicBezTo>
                  <a:pt x="26368" y="15950"/>
                  <a:pt x="26368" y="19884"/>
                  <a:pt x="26368" y="19884"/>
                </a:cubicBezTo>
                <a:lnTo>
                  <a:pt x="-25" y="19884"/>
                </a:lnTo>
                <a:cubicBezTo>
                  <a:pt x="-25" y="19884"/>
                  <a:pt x="-25" y="15950"/>
                  <a:pt x="-25" y="11097"/>
                </a:cubicBezTo>
                <a:lnTo>
                  <a:pt x="-25" y="8770"/>
                </a:lnTo>
                <a:cubicBezTo>
                  <a:pt x="-25" y="3917"/>
                  <a:pt x="-25" y="-17"/>
                  <a:pt x="-25" y="-17"/>
                </a:cubicBezTo>
                <a:close/>
              </a:path>
            </a:pathLst>
          </a:custGeom>
          <a:solidFill>
            <a:srgbClr val="B0BEC5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 descr="D:\51PPT模板网\51pptmoban.com\图片001.jpg">
            <a:extLst>
              <a:ext uri="{FF2B5EF4-FFF2-40B4-BE49-F238E27FC236}">
                <a16:creationId xmlns:a16="http://schemas.microsoft.com/office/drawing/2014/main" id="{9E25787A-3F3A-9E9E-E182-DBC8BA93FA43}"/>
              </a:ext>
            </a:extLst>
          </p:cNvPr>
          <p:cNvSpPr/>
          <p:nvPr/>
        </p:nvSpPr>
        <p:spPr>
          <a:xfrm>
            <a:off x="1517848" y="2925218"/>
            <a:ext cx="2867538" cy="1593746"/>
          </a:xfrm>
          <a:custGeom>
            <a:avLst/>
            <a:gdLst>
              <a:gd name="connsiteX0" fmla="*/ -25 w 1930873"/>
              <a:gd name="connsiteY0" fmla="*/ -17 h 1073158"/>
              <a:gd name="connsiteX1" fmla="*/ 1930848 w 1930873"/>
              <a:gd name="connsiteY1" fmla="*/ -17 h 1073158"/>
              <a:gd name="connsiteX2" fmla="*/ 1930848 w 1930873"/>
              <a:gd name="connsiteY2" fmla="*/ 1073142 h 1073158"/>
              <a:gd name="connsiteX3" fmla="*/ -25 w 1930873"/>
              <a:gd name="connsiteY3" fmla="*/ 1073142 h 107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873" h="1073158">
                <a:moveTo>
                  <a:pt x="-25" y="-17"/>
                </a:moveTo>
                <a:lnTo>
                  <a:pt x="1930848" y="-17"/>
                </a:lnTo>
                <a:lnTo>
                  <a:pt x="1930848" y="1073142"/>
                </a:lnTo>
                <a:lnTo>
                  <a:pt x="-25" y="1073142"/>
                </a:lnTo>
                <a:close/>
              </a:path>
            </a:pathLst>
          </a:custGeom>
          <a:solidFill>
            <a:schemeClr val="bg1"/>
          </a:solidFill>
          <a:ln w="101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97169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61</Words>
  <Application>Microsoft Office PowerPoint</Application>
  <PresentationFormat>宽屏</PresentationFormat>
  <Paragraphs>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笔记本一体机样机图片打包下载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2023-07-29T02:07:08Z</dcterms:created>
  <dcterms:modified xsi:type="dcterms:W3CDTF">2023-07-29T08:44:40Z</dcterms:modified>
</cp:coreProperties>
</file>