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73" r:id="rId3"/>
    <p:sldId id="274" r:id="rId4"/>
    <p:sldId id="264" r:id="rId5"/>
    <p:sldId id="267" r:id="rId6"/>
    <p:sldId id="270" r:id="rId7"/>
    <p:sldId id="275" r:id="rId8"/>
    <p:sldId id="268" r:id="rId9"/>
    <p:sldId id="269" r:id="rId10"/>
    <p:sldId id="265" r:id="rId11"/>
    <p:sldId id="276" r:id="rId12"/>
    <p:sldId id="271" r:id="rId13"/>
    <p:sldId id="266" r:id="rId14"/>
    <p:sldId id="272" r:id="rId15"/>
    <p:sldId id="277" r:id="rId16"/>
    <p:sldId id="278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190FD"/>
    <a:srgbClr val="3D72C1"/>
    <a:srgbClr val="D62627"/>
    <a:srgbClr val="F9BC5A"/>
    <a:srgbClr val="21262A"/>
    <a:srgbClr val="73EBC8"/>
    <a:srgbClr val="34D6C2"/>
    <a:srgbClr val="F47D9B"/>
    <a:srgbClr val="43C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6115" autoAdjust="0"/>
  </p:normalViewPr>
  <p:slideViewPr>
    <p:cSldViewPr snapToGrid="0" showGuides="1">
      <p:cViewPr varScale="1">
        <p:scale>
          <a:sx n="80" d="100"/>
          <a:sy n="80" d="100"/>
        </p:scale>
        <p:origin x="11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2023/7/30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file:///C:\Users\Administrator\AppData\Local\Temp\FocoSlide\cache\img\PicChange\transparent_1681349043.png" TargetMode="Externa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E89E63B-9179-E22D-D31F-BF91430497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98">
            <a:extLst>
              <a:ext uri="{FF2B5EF4-FFF2-40B4-BE49-F238E27FC236}">
                <a16:creationId xmlns:a16="http://schemas.microsoft.com/office/drawing/2014/main" id="{DB27E145-DB62-9A44-92E7-7D80AE9DA6D4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7006122" y="1815372"/>
            <a:ext cx="3402981" cy="2791508"/>
          </a:xfrm>
          <a:custGeom>
            <a:avLst/>
            <a:gdLst/>
            <a:ahLst/>
            <a:cxnLst/>
            <a:rect l="l" t="t" r="r" b="b"/>
            <a:pathLst>
              <a:path w="2933605" h="2406472">
                <a:moveTo>
                  <a:pt x="1106005" y="610734"/>
                </a:moveTo>
                <a:lnTo>
                  <a:pt x="841658" y="1379468"/>
                </a:lnTo>
                <a:lnTo>
                  <a:pt x="1388583" y="1379468"/>
                </a:lnTo>
                <a:lnTo>
                  <a:pt x="1124236" y="610734"/>
                </a:lnTo>
                <a:close/>
                <a:moveTo>
                  <a:pt x="2474795" y="0"/>
                </a:moveTo>
                <a:lnTo>
                  <a:pt x="2933605" y="0"/>
                </a:lnTo>
                <a:lnTo>
                  <a:pt x="2933605" y="2406472"/>
                </a:lnTo>
                <a:lnTo>
                  <a:pt x="2474795" y="2406472"/>
                </a:lnTo>
                <a:close/>
                <a:moveTo>
                  <a:pt x="881158" y="0"/>
                </a:moveTo>
                <a:lnTo>
                  <a:pt x="1352121" y="0"/>
                </a:lnTo>
                <a:lnTo>
                  <a:pt x="2230241" y="2406472"/>
                </a:lnTo>
                <a:lnTo>
                  <a:pt x="1744085" y="2406472"/>
                </a:lnTo>
                <a:lnTo>
                  <a:pt x="1537468" y="1810931"/>
                </a:lnTo>
                <a:lnTo>
                  <a:pt x="692772" y="1810931"/>
                </a:lnTo>
                <a:lnTo>
                  <a:pt x="486156" y="2406472"/>
                </a:lnTo>
                <a:lnTo>
                  <a:pt x="0" y="2406472"/>
                </a:ln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91516" sx="102000" sy="102000" algn="tl" rotWithShape="0">
              <a:schemeClr val="accent2">
                <a:lumMod val="20000"/>
                <a:lumOff val="80000"/>
                <a:alpha val="20000"/>
              </a:schemeClr>
            </a:outerShdw>
          </a:effectLst>
          <a:scene3d>
            <a:camera prst="perspectiveLeft">
              <a:rot lat="0" lon="1800000" rev="0"/>
            </a:camera>
            <a:lightRig rig="contrasting" dir="t"/>
          </a:scene3d>
          <a:sp3d extrusionH="331470">
            <a:bevelT w="0" h="0"/>
            <a:bevelB w="0" h="0"/>
            <a:extrusionClr>
              <a:schemeClr val="accent2">
                <a:lumMod val="60000"/>
                <a:lumOff val="40000"/>
              </a:schemeClr>
            </a:extrusionClr>
            <a:contourClr>
              <a:srgbClr val="000000"/>
            </a:contourClr>
          </a:sp3d>
        </p:spPr>
        <p:txBody>
          <a:bodyPr rot="0" spcFirstLastPara="0" vertOverflow="overflow" horzOverflow="overflow" vert="horz" wrap="square" lIns="106070" tIns="53035" rIns="106070" bIns="53035" numCol="1" spcCol="0" rtlCol="0" fromWordArt="0" anchor="t" anchorCtr="0" forceAA="0" compatLnSpc="1">
            <a:prstTxWarp prst="textNoShape">
              <a:avLst/>
            </a:prstTxWarp>
            <a:noAutofit/>
            <a:sp3d extrusionH="331470">
              <a:bevelT w="0" h="0"/>
              <a:bevelB w="0" h="0"/>
              <a:extrusionClr>
                <a:schemeClr val="accent2">
                  <a:lumMod val="50000"/>
                </a:schemeClr>
              </a:extrusionClr>
            </a:sp3d>
          </a:bodyPr>
          <a:lstStyle/>
          <a:p>
            <a:pPr algn="l"/>
            <a:endParaRPr lang="zh-CN" altLang="en-US" sz="27724" dirty="0">
              <a:gradFill>
                <a:gsLst>
                  <a:gs pos="30000">
                    <a:schemeClr val="accent2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D5FD0C-3A52-DCC4-1DE5-41E98F542FBF}"/>
              </a:ext>
            </a:extLst>
          </p:cNvPr>
          <p:cNvPicPr>
            <a:picLocks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025508" y="4149916"/>
            <a:ext cx="3613779" cy="3748145"/>
          </a:xfrm>
          <a:prstGeom prst="rect">
            <a:avLst/>
          </a:prstGeom>
          <a:effectLst/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248057DB-9B22-AB78-1A0D-BFBFD9EE7EB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198773" y="1815372"/>
            <a:ext cx="1975275" cy="8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C316BA9-A9C0-4BBA-298C-C00D3216E9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标题 14">
            <a:extLst>
              <a:ext uri="{FF2B5EF4-FFF2-40B4-BE49-F238E27FC236}">
                <a16:creationId xmlns:a16="http://schemas.microsoft.com/office/drawing/2014/main" id="{21354EAB-8176-989B-7102-B6B0BC094A5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002" y="515706"/>
            <a:ext cx="3046248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dist">
              <a:defRPr lang="zh-CN" altLang="en-US" sz="3200" dirty="0" smtClean="0">
                <a:solidFill>
                  <a:schemeClr val="bg1"/>
                </a:solidFill>
                <a:latin typeface="+mj-ea"/>
                <a:cs typeface="+mn-cs"/>
              </a:defRPr>
            </a:lvl1pPr>
          </a:lstStyle>
          <a:p>
            <a:pPr marL="0" lvl="0" defTabSz="914400"/>
            <a:r>
              <a:rPr lang="zh-CN" altLang="en-US" dirty="0"/>
              <a:t>请输入标题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74DF777-9155-3A03-3985-37A447B8FE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5002" y="1061296"/>
            <a:ext cx="3046248" cy="2585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dist">
              <a:buNone/>
              <a:defRPr lang="en-US" altLang="zh-CN" sz="1200" dirty="0" smtClean="0">
                <a:solidFill>
                  <a:schemeClr val="bg1"/>
                </a:solidFill>
                <a:latin typeface="+mn-ea"/>
              </a:defRPr>
            </a:lvl1pPr>
          </a:lstStyle>
          <a:p>
            <a:pPr marL="0" lvl="0" algn="dist" defTabSz="914400"/>
            <a:r>
              <a:rPr lang="en-US" altLang="zh-CN" dirty="0"/>
              <a:t>Please enter a title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97DC3DB-5EF6-1AAE-BC05-B6E04C9BDDAF}"/>
              </a:ext>
            </a:extLst>
          </p:cNvPr>
          <p:cNvSpPr/>
          <p:nvPr userDrawn="1"/>
        </p:nvSpPr>
        <p:spPr>
          <a:xfrm>
            <a:off x="389862" y="1010185"/>
            <a:ext cx="4372727" cy="431800"/>
          </a:xfrm>
          <a:custGeom>
            <a:avLst/>
            <a:gdLst>
              <a:gd name="connsiteX0" fmla="*/ 0 w 6167120"/>
              <a:gd name="connsiteY0" fmla="*/ 431800 h 431800"/>
              <a:gd name="connsiteX1" fmla="*/ 431800 w 6167120"/>
              <a:gd name="connsiteY1" fmla="*/ 0 h 431800"/>
              <a:gd name="connsiteX2" fmla="*/ 6167120 w 6167120"/>
              <a:gd name="connsiteY2" fmla="*/ 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67120" h="431800">
                <a:moveTo>
                  <a:pt x="0" y="431800"/>
                </a:moveTo>
                <a:lnTo>
                  <a:pt x="431800" y="0"/>
                </a:lnTo>
                <a:lnTo>
                  <a:pt x="6167120" y="0"/>
                </a:lnTo>
              </a:path>
            </a:pathLst>
          </a:custGeom>
          <a:ln w="9525">
            <a:gradFill>
              <a:gsLst>
                <a:gs pos="100000">
                  <a:schemeClr val="accent1">
                    <a:alpha val="0"/>
                  </a:schemeClr>
                </a:gs>
                <a:gs pos="81000">
                  <a:schemeClr val="accent1">
                    <a:alpha val="80000"/>
                  </a:schemeClr>
                </a:gs>
                <a:gs pos="21000">
                  <a:schemeClr val="accent1">
                    <a:alpha val="90000"/>
                  </a:schemeClr>
                </a:gs>
                <a:gs pos="3371">
                  <a:schemeClr val="accent1"/>
                </a:gs>
                <a:gs pos="7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C1B6D25-EBB4-01ED-1E84-0E19692B5E52}"/>
              </a:ext>
            </a:extLst>
          </p:cNvPr>
          <p:cNvCxnSpPr>
            <a:cxnSpLocks/>
          </p:cNvCxnSpPr>
          <p:nvPr userDrawn="1"/>
        </p:nvCxnSpPr>
        <p:spPr>
          <a:xfrm>
            <a:off x="496288" y="1294486"/>
            <a:ext cx="3244850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8DA0A0B3-DAEF-06D5-38A5-C0EE1AC7D2A4}"/>
              </a:ext>
            </a:extLst>
          </p:cNvPr>
          <p:cNvSpPr/>
          <p:nvPr userDrawn="1"/>
        </p:nvSpPr>
        <p:spPr>
          <a:xfrm>
            <a:off x="3741138" y="1269145"/>
            <a:ext cx="50683" cy="50683"/>
          </a:xfrm>
          <a:prstGeom prst="ellipse">
            <a:avLst/>
          </a:prstGeom>
          <a:gradFill flip="none" rotWithShape="1">
            <a:gsLst>
              <a:gs pos="4494">
                <a:schemeClr val="accent1">
                  <a:lumMod val="20000"/>
                  <a:lumOff val="80000"/>
                </a:schemeClr>
              </a:gs>
              <a:gs pos="21000">
                <a:schemeClr val="accent1"/>
              </a:gs>
              <a:gs pos="6200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D5D91C3-4FBA-9BB7-61F5-3984F191EBBA}"/>
              </a:ext>
            </a:extLst>
          </p:cNvPr>
          <p:cNvGrpSpPr/>
          <p:nvPr userDrawn="1"/>
        </p:nvGrpSpPr>
        <p:grpSpPr>
          <a:xfrm>
            <a:off x="3834155" y="828752"/>
            <a:ext cx="1077913" cy="176669"/>
            <a:chOff x="4617385" y="615392"/>
            <a:chExt cx="1077913" cy="176669"/>
          </a:xfrm>
          <a:gradFill>
            <a:gsLst>
              <a:gs pos="0">
                <a:schemeClr val="accent1"/>
              </a:gs>
              <a:gs pos="42000">
                <a:schemeClr val="accent1">
                  <a:alpha val="0"/>
                </a:schemeClr>
              </a:gs>
            </a:gsLst>
            <a:lin ang="0" scaled="0"/>
          </a:gradFill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050615F3-8802-B370-EF3A-C55E655149FB}"/>
                </a:ext>
              </a:extLst>
            </p:cNvPr>
            <p:cNvSpPr/>
            <p:nvPr/>
          </p:nvSpPr>
          <p:spPr>
            <a:xfrm>
              <a:off x="4617385" y="615392"/>
              <a:ext cx="95949" cy="176669"/>
            </a:xfrm>
            <a:prstGeom prst="parallelogram">
              <a:avLst>
                <a:gd name="adj" fmla="val 55357"/>
              </a:avLst>
            </a:prstGeom>
            <a:grpFill/>
            <a:ln w="6350">
              <a:gradFill flip="none" rotWithShape="1">
                <a:gsLst>
                  <a:gs pos="0">
                    <a:schemeClr val="accent1"/>
                  </a:gs>
                  <a:gs pos="42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34BD0E48-ED88-2574-6938-3F9550830BAF}"/>
                </a:ext>
              </a:extLst>
            </p:cNvPr>
            <p:cNvSpPr/>
            <p:nvPr/>
          </p:nvSpPr>
          <p:spPr>
            <a:xfrm>
              <a:off x="4688776" y="615392"/>
              <a:ext cx="95949" cy="176669"/>
            </a:xfrm>
            <a:prstGeom prst="parallelogram">
              <a:avLst>
                <a:gd name="adj" fmla="val 55357"/>
              </a:avLst>
            </a:prstGeom>
            <a:grpFill/>
            <a:ln w="6350">
              <a:gradFill flip="none" rotWithShape="1">
                <a:gsLst>
                  <a:gs pos="0">
                    <a:schemeClr val="accent1"/>
                  </a:gs>
                  <a:gs pos="42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2EBA9004-0616-F27D-873D-5B084330B1B1}"/>
                </a:ext>
              </a:extLst>
            </p:cNvPr>
            <p:cNvSpPr/>
            <p:nvPr/>
          </p:nvSpPr>
          <p:spPr>
            <a:xfrm>
              <a:off x="4760167" y="615392"/>
              <a:ext cx="95949" cy="176669"/>
            </a:xfrm>
            <a:prstGeom prst="parallelogram">
              <a:avLst>
                <a:gd name="adj" fmla="val 55357"/>
              </a:avLst>
            </a:prstGeom>
            <a:grpFill/>
            <a:ln w="6350">
              <a:gradFill flip="none" rotWithShape="1">
                <a:gsLst>
                  <a:gs pos="0">
                    <a:schemeClr val="accent1"/>
                  </a:gs>
                  <a:gs pos="42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AE2B394-727C-6FA7-3228-BF2FE4E75A9A}"/>
                </a:ext>
              </a:extLst>
            </p:cNvPr>
            <p:cNvSpPr/>
            <p:nvPr/>
          </p:nvSpPr>
          <p:spPr>
            <a:xfrm>
              <a:off x="4840662" y="615392"/>
              <a:ext cx="854636" cy="176669"/>
            </a:xfrm>
            <a:custGeom>
              <a:avLst/>
              <a:gdLst>
                <a:gd name="connsiteX0" fmla="*/ 75221 w 1210340"/>
                <a:gd name="connsiteY0" fmla="*/ 0 h 250200"/>
                <a:gd name="connsiteX1" fmla="*/ 127795 w 1210340"/>
                <a:gd name="connsiteY1" fmla="*/ 0 h 250200"/>
                <a:gd name="connsiteX2" fmla="*/ 135884 w 1210340"/>
                <a:gd name="connsiteY2" fmla="*/ 0 h 250200"/>
                <a:gd name="connsiteX3" fmla="*/ 180369 w 1210340"/>
                <a:gd name="connsiteY3" fmla="*/ 0 h 250200"/>
                <a:gd name="connsiteX4" fmla="*/ 188458 w 1210340"/>
                <a:gd name="connsiteY4" fmla="*/ 0 h 250200"/>
                <a:gd name="connsiteX5" fmla="*/ 232943 w 1210340"/>
                <a:gd name="connsiteY5" fmla="*/ 0 h 250200"/>
                <a:gd name="connsiteX6" fmla="*/ 241032 w 1210340"/>
                <a:gd name="connsiteY6" fmla="*/ 0 h 250200"/>
                <a:gd name="connsiteX7" fmla="*/ 285518 w 1210340"/>
                <a:gd name="connsiteY7" fmla="*/ 0 h 250200"/>
                <a:gd name="connsiteX8" fmla="*/ 293606 w 1210340"/>
                <a:gd name="connsiteY8" fmla="*/ 0 h 250200"/>
                <a:gd name="connsiteX9" fmla="*/ 338092 w 1210340"/>
                <a:gd name="connsiteY9" fmla="*/ 0 h 250200"/>
                <a:gd name="connsiteX10" fmla="*/ 346181 w 1210340"/>
                <a:gd name="connsiteY10" fmla="*/ 0 h 250200"/>
                <a:gd name="connsiteX11" fmla="*/ 378433 w 1210340"/>
                <a:gd name="connsiteY11" fmla="*/ 0 h 250200"/>
                <a:gd name="connsiteX12" fmla="*/ 390666 w 1210340"/>
                <a:gd name="connsiteY12" fmla="*/ 0 h 250200"/>
                <a:gd name="connsiteX13" fmla="*/ 398755 w 1210340"/>
                <a:gd name="connsiteY13" fmla="*/ 0 h 250200"/>
                <a:gd name="connsiteX14" fmla="*/ 431007 w 1210340"/>
                <a:gd name="connsiteY14" fmla="*/ 0 h 250200"/>
                <a:gd name="connsiteX15" fmla="*/ 439096 w 1210340"/>
                <a:gd name="connsiteY15" fmla="*/ 0 h 250200"/>
                <a:gd name="connsiteX16" fmla="*/ 443240 w 1210340"/>
                <a:gd name="connsiteY16" fmla="*/ 0 h 250200"/>
                <a:gd name="connsiteX17" fmla="*/ 451329 w 1210340"/>
                <a:gd name="connsiteY17" fmla="*/ 0 h 250200"/>
                <a:gd name="connsiteX18" fmla="*/ 478447 w 1210340"/>
                <a:gd name="connsiteY18" fmla="*/ 0 h 250200"/>
                <a:gd name="connsiteX19" fmla="*/ 483581 w 1210340"/>
                <a:gd name="connsiteY19" fmla="*/ 0 h 250200"/>
                <a:gd name="connsiteX20" fmla="*/ 491670 w 1210340"/>
                <a:gd name="connsiteY20" fmla="*/ 0 h 250200"/>
                <a:gd name="connsiteX21" fmla="*/ 503903 w 1210340"/>
                <a:gd name="connsiteY21" fmla="*/ 0 h 250200"/>
                <a:gd name="connsiteX22" fmla="*/ 531021 w 1210340"/>
                <a:gd name="connsiteY22" fmla="*/ 0 h 250200"/>
                <a:gd name="connsiteX23" fmla="*/ 536155 w 1210340"/>
                <a:gd name="connsiteY23" fmla="*/ 0 h 250200"/>
                <a:gd name="connsiteX24" fmla="*/ 539110 w 1210340"/>
                <a:gd name="connsiteY24" fmla="*/ 0 h 250200"/>
                <a:gd name="connsiteX25" fmla="*/ 544244 w 1210340"/>
                <a:gd name="connsiteY25" fmla="*/ 0 h 250200"/>
                <a:gd name="connsiteX26" fmla="*/ 583595 w 1210340"/>
                <a:gd name="connsiteY26" fmla="*/ 0 h 250200"/>
                <a:gd name="connsiteX27" fmla="*/ 588730 w 1210340"/>
                <a:gd name="connsiteY27" fmla="*/ 0 h 250200"/>
                <a:gd name="connsiteX28" fmla="*/ 591684 w 1210340"/>
                <a:gd name="connsiteY28" fmla="*/ 0 h 250200"/>
                <a:gd name="connsiteX29" fmla="*/ 596818 w 1210340"/>
                <a:gd name="connsiteY29" fmla="*/ 0 h 250200"/>
                <a:gd name="connsiteX30" fmla="*/ 636169 w 1210340"/>
                <a:gd name="connsiteY30" fmla="*/ 0 h 250200"/>
                <a:gd name="connsiteX31" fmla="*/ 641304 w 1210340"/>
                <a:gd name="connsiteY31" fmla="*/ 0 h 250200"/>
                <a:gd name="connsiteX32" fmla="*/ 644258 w 1210340"/>
                <a:gd name="connsiteY32" fmla="*/ 0 h 250200"/>
                <a:gd name="connsiteX33" fmla="*/ 649393 w 1210340"/>
                <a:gd name="connsiteY33" fmla="*/ 0 h 250200"/>
                <a:gd name="connsiteX34" fmla="*/ 688743 w 1210340"/>
                <a:gd name="connsiteY34" fmla="*/ 0 h 250200"/>
                <a:gd name="connsiteX35" fmla="*/ 693878 w 1210340"/>
                <a:gd name="connsiteY35" fmla="*/ 0 h 250200"/>
                <a:gd name="connsiteX36" fmla="*/ 696832 w 1210340"/>
                <a:gd name="connsiteY36" fmla="*/ 0 h 250200"/>
                <a:gd name="connsiteX37" fmla="*/ 701967 w 1210340"/>
                <a:gd name="connsiteY37" fmla="*/ 0 h 250200"/>
                <a:gd name="connsiteX38" fmla="*/ 741317 w 1210340"/>
                <a:gd name="connsiteY38" fmla="*/ 0 h 250200"/>
                <a:gd name="connsiteX39" fmla="*/ 746452 w 1210340"/>
                <a:gd name="connsiteY39" fmla="*/ 0 h 250200"/>
                <a:gd name="connsiteX40" fmla="*/ 749406 w 1210340"/>
                <a:gd name="connsiteY40" fmla="*/ 0 h 250200"/>
                <a:gd name="connsiteX41" fmla="*/ 754541 w 1210340"/>
                <a:gd name="connsiteY41" fmla="*/ 0 h 250200"/>
                <a:gd name="connsiteX42" fmla="*/ 781659 w 1210340"/>
                <a:gd name="connsiteY42" fmla="*/ 0 h 250200"/>
                <a:gd name="connsiteX43" fmla="*/ 793891 w 1210340"/>
                <a:gd name="connsiteY43" fmla="*/ 0 h 250200"/>
                <a:gd name="connsiteX44" fmla="*/ 801980 w 1210340"/>
                <a:gd name="connsiteY44" fmla="*/ 0 h 250200"/>
                <a:gd name="connsiteX45" fmla="*/ 807115 w 1210340"/>
                <a:gd name="connsiteY45" fmla="*/ 0 h 250200"/>
                <a:gd name="connsiteX46" fmla="*/ 834233 w 1210340"/>
                <a:gd name="connsiteY46" fmla="*/ 0 h 250200"/>
                <a:gd name="connsiteX47" fmla="*/ 842322 w 1210340"/>
                <a:gd name="connsiteY47" fmla="*/ 0 h 250200"/>
                <a:gd name="connsiteX48" fmla="*/ 846465 w 1210340"/>
                <a:gd name="connsiteY48" fmla="*/ 0 h 250200"/>
                <a:gd name="connsiteX49" fmla="*/ 854554 w 1210340"/>
                <a:gd name="connsiteY49" fmla="*/ 0 h 250200"/>
                <a:gd name="connsiteX50" fmla="*/ 886807 w 1210340"/>
                <a:gd name="connsiteY50" fmla="*/ 0 h 250200"/>
                <a:gd name="connsiteX51" fmla="*/ 894896 w 1210340"/>
                <a:gd name="connsiteY51" fmla="*/ 0 h 250200"/>
                <a:gd name="connsiteX52" fmla="*/ 907128 w 1210340"/>
                <a:gd name="connsiteY52" fmla="*/ 0 h 250200"/>
                <a:gd name="connsiteX53" fmla="*/ 939381 w 1210340"/>
                <a:gd name="connsiteY53" fmla="*/ 0 h 250200"/>
                <a:gd name="connsiteX54" fmla="*/ 947470 w 1210340"/>
                <a:gd name="connsiteY54" fmla="*/ 0 h 250200"/>
                <a:gd name="connsiteX55" fmla="*/ 991955 w 1210340"/>
                <a:gd name="connsiteY55" fmla="*/ 0 h 250200"/>
                <a:gd name="connsiteX56" fmla="*/ 1000044 w 1210340"/>
                <a:gd name="connsiteY56" fmla="*/ 0 h 250200"/>
                <a:gd name="connsiteX57" fmla="*/ 1044529 w 1210340"/>
                <a:gd name="connsiteY57" fmla="*/ 0 h 250200"/>
                <a:gd name="connsiteX58" fmla="*/ 1052618 w 1210340"/>
                <a:gd name="connsiteY58" fmla="*/ 0 h 250200"/>
                <a:gd name="connsiteX59" fmla="*/ 1097103 w 1210340"/>
                <a:gd name="connsiteY59" fmla="*/ 0 h 250200"/>
                <a:gd name="connsiteX60" fmla="*/ 1105192 w 1210340"/>
                <a:gd name="connsiteY60" fmla="*/ 0 h 250200"/>
                <a:gd name="connsiteX61" fmla="*/ 1149677 w 1210340"/>
                <a:gd name="connsiteY61" fmla="*/ 0 h 250200"/>
                <a:gd name="connsiteX62" fmla="*/ 1157766 w 1210340"/>
                <a:gd name="connsiteY62" fmla="*/ 0 h 250200"/>
                <a:gd name="connsiteX63" fmla="*/ 1210340 w 1210340"/>
                <a:gd name="connsiteY63" fmla="*/ 0 h 250200"/>
                <a:gd name="connsiteX64" fmla="*/ 1135119 w 1210340"/>
                <a:gd name="connsiteY64" fmla="*/ 250200 h 250200"/>
                <a:gd name="connsiteX65" fmla="*/ 1082545 w 1210340"/>
                <a:gd name="connsiteY65" fmla="*/ 250200 h 250200"/>
                <a:gd name="connsiteX66" fmla="*/ 1074456 w 1210340"/>
                <a:gd name="connsiteY66" fmla="*/ 250200 h 250200"/>
                <a:gd name="connsiteX67" fmla="*/ 1029971 w 1210340"/>
                <a:gd name="connsiteY67" fmla="*/ 250200 h 250200"/>
                <a:gd name="connsiteX68" fmla="*/ 1021882 w 1210340"/>
                <a:gd name="connsiteY68" fmla="*/ 250200 h 250200"/>
                <a:gd name="connsiteX69" fmla="*/ 977397 w 1210340"/>
                <a:gd name="connsiteY69" fmla="*/ 250200 h 250200"/>
                <a:gd name="connsiteX70" fmla="*/ 969308 w 1210340"/>
                <a:gd name="connsiteY70" fmla="*/ 250200 h 250200"/>
                <a:gd name="connsiteX71" fmla="*/ 924822 w 1210340"/>
                <a:gd name="connsiteY71" fmla="*/ 250200 h 250200"/>
                <a:gd name="connsiteX72" fmla="*/ 916734 w 1210340"/>
                <a:gd name="connsiteY72" fmla="*/ 250200 h 250200"/>
                <a:gd name="connsiteX73" fmla="*/ 872248 w 1210340"/>
                <a:gd name="connsiteY73" fmla="*/ 250200 h 250200"/>
                <a:gd name="connsiteX74" fmla="*/ 864159 w 1210340"/>
                <a:gd name="connsiteY74" fmla="*/ 250200 h 250200"/>
                <a:gd name="connsiteX75" fmla="*/ 831907 w 1210340"/>
                <a:gd name="connsiteY75" fmla="*/ 250200 h 250200"/>
                <a:gd name="connsiteX76" fmla="*/ 819674 w 1210340"/>
                <a:gd name="connsiteY76" fmla="*/ 250200 h 250200"/>
                <a:gd name="connsiteX77" fmla="*/ 811585 w 1210340"/>
                <a:gd name="connsiteY77" fmla="*/ 250200 h 250200"/>
                <a:gd name="connsiteX78" fmla="*/ 779333 w 1210340"/>
                <a:gd name="connsiteY78" fmla="*/ 250200 h 250200"/>
                <a:gd name="connsiteX79" fmla="*/ 771244 w 1210340"/>
                <a:gd name="connsiteY79" fmla="*/ 250200 h 250200"/>
                <a:gd name="connsiteX80" fmla="*/ 767100 w 1210340"/>
                <a:gd name="connsiteY80" fmla="*/ 250200 h 250200"/>
                <a:gd name="connsiteX81" fmla="*/ 759011 w 1210340"/>
                <a:gd name="connsiteY81" fmla="*/ 250200 h 250200"/>
                <a:gd name="connsiteX82" fmla="*/ 731894 w 1210340"/>
                <a:gd name="connsiteY82" fmla="*/ 250200 h 250200"/>
                <a:gd name="connsiteX83" fmla="*/ 726759 w 1210340"/>
                <a:gd name="connsiteY83" fmla="*/ 250200 h 250200"/>
                <a:gd name="connsiteX84" fmla="*/ 718670 w 1210340"/>
                <a:gd name="connsiteY84" fmla="*/ 250200 h 250200"/>
                <a:gd name="connsiteX85" fmla="*/ 706437 w 1210340"/>
                <a:gd name="connsiteY85" fmla="*/ 250200 h 250200"/>
                <a:gd name="connsiteX86" fmla="*/ 679319 w 1210340"/>
                <a:gd name="connsiteY86" fmla="*/ 250200 h 250200"/>
                <a:gd name="connsiteX87" fmla="*/ 674185 w 1210340"/>
                <a:gd name="connsiteY87" fmla="*/ 250200 h 250200"/>
                <a:gd name="connsiteX88" fmla="*/ 671230 w 1210340"/>
                <a:gd name="connsiteY88" fmla="*/ 250200 h 250200"/>
                <a:gd name="connsiteX89" fmla="*/ 666096 w 1210340"/>
                <a:gd name="connsiteY89" fmla="*/ 250200 h 250200"/>
                <a:gd name="connsiteX90" fmla="*/ 626745 w 1210340"/>
                <a:gd name="connsiteY90" fmla="*/ 250200 h 250200"/>
                <a:gd name="connsiteX91" fmla="*/ 621610 w 1210340"/>
                <a:gd name="connsiteY91" fmla="*/ 250200 h 250200"/>
                <a:gd name="connsiteX92" fmla="*/ 618656 w 1210340"/>
                <a:gd name="connsiteY92" fmla="*/ 250200 h 250200"/>
                <a:gd name="connsiteX93" fmla="*/ 613522 w 1210340"/>
                <a:gd name="connsiteY93" fmla="*/ 250200 h 250200"/>
                <a:gd name="connsiteX94" fmla="*/ 574171 w 1210340"/>
                <a:gd name="connsiteY94" fmla="*/ 250200 h 250200"/>
                <a:gd name="connsiteX95" fmla="*/ 569036 w 1210340"/>
                <a:gd name="connsiteY95" fmla="*/ 250200 h 250200"/>
                <a:gd name="connsiteX96" fmla="*/ 566082 w 1210340"/>
                <a:gd name="connsiteY96" fmla="*/ 250200 h 250200"/>
                <a:gd name="connsiteX97" fmla="*/ 560947 w 1210340"/>
                <a:gd name="connsiteY97" fmla="*/ 250200 h 250200"/>
                <a:gd name="connsiteX98" fmla="*/ 521597 w 1210340"/>
                <a:gd name="connsiteY98" fmla="*/ 250200 h 250200"/>
                <a:gd name="connsiteX99" fmla="*/ 516462 w 1210340"/>
                <a:gd name="connsiteY99" fmla="*/ 250200 h 250200"/>
                <a:gd name="connsiteX100" fmla="*/ 513508 w 1210340"/>
                <a:gd name="connsiteY100" fmla="*/ 250200 h 250200"/>
                <a:gd name="connsiteX101" fmla="*/ 508373 w 1210340"/>
                <a:gd name="connsiteY101" fmla="*/ 250200 h 250200"/>
                <a:gd name="connsiteX102" fmla="*/ 469023 w 1210340"/>
                <a:gd name="connsiteY102" fmla="*/ 250200 h 250200"/>
                <a:gd name="connsiteX103" fmla="*/ 463888 w 1210340"/>
                <a:gd name="connsiteY103" fmla="*/ 250200 h 250200"/>
                <a:gd name="connsiteX104" fmla="*/ 460934 w 1210340"/>
                <a:gd name="connsiteY104" fmla="*/ 250200 h 250200"/>
                <a:gd name="connsiteX105" fmla="*/ 455799 w 1210340"/>
                <a:gd name="connsiteY105" fmla="*/ 250200 h 250200"/>
                <a:gd name="connsiteX106" fmla="*/ 428682 w 1210340"/>
                <a:gd name="connsiteY106" fmla="*/ 250200 h 250200"/>
                <a:gd name="connsiteX107" fmla="*/ 416449 w 1210340"/>
                <a:gd name="connsiteY107" fmla="*/ 250200 h 250200"/>
                <a:gd name="connsiteX108" fmla="*/ 408360 w 1210340"/>
                <a:gd name="connsiteY108" fmla="*/ 250200 h 250200"/>
                <a:gd name="connsiteX109" fmla="*/ 403225 w 1210340"/>
                <a:gd name="connsiteY109" fmla="*/ 250200 h 250200"/>
                <a:gd name="connsiteX110" fmla="*/ 376107 w 1210340"/>
                <a:gd name="connsiteY110" fmla="*/ 250200 h 250200"/>
                <a:gd name="connsiteX111" fmla="*/ 368018 w 1210340"/>
                <a:gd name="connsiteY111" fmla="*/ 250200 h 250200"/>
                <a:gd name="connsiteX112" fmla="*/ 363875 w 1210340"/>
                <a:gd name="connsiteY112" fmla="*/ 250200 h 250200"/>
                <a:gd name="connsiteX113" fmla="*/ 355786 w 1210340"/>
                <a:gd name="connsiteY113" fmla="*/ 250200 h 250200"/>
                <a:gd name="connsiteX114" fmla="*/ 323533 w 1210340"/>
                <a:gd name="connsiteY114" fmla="*/ 250200 h 250200"/>
                <a:gd name="connsiteX115" fmla="*/ 315444 w 1210340"/>
                <a:gd name="connsiteY115" fmla="*/ 250200 h 250200"/>
                <a:gd name="connsiteX116" fmla="*/ 303212 w 1210340"/>
                <a:gd name="connsiteY116" fmla="*/ 250200 h 250200"/>
                <a:gd name="connsiteX117" fmla="*/ 270959 w 1210340"/>
                <a:gd name="connsiteY117" fmla="*/ 250200 h 250200"/>
                <a:gd name="connsiteX118" fmla="*/ 262870 w 1210340"/>
                <a:gd name="connsiteY118" fmla="*/ 250200 h 250200"/>
                <a:gd name="connsiteX119" fmla="*/ 218385 w 1210340"/>
                <a:gd name="connsiteY119" fmla="*/ 250200 h 250200"/>
                <a:gd name="connsiteX120" fmla="*/ 210296 w 1210340"/>
                <a:gd name="connsiteY120" fmla="*/ 250200 h 250200"/>
                <a:gd name="connsiteX121" fmla="*/ 165811 w 1210340"/>
                <a:gd name="connsiteY121" fmla="*/ 250200 h 250200"/>
                <a:gd name="connsiteX122" fmla="*/ 157722 w 1210340"/>
                <a:gd name="connsiteY122" fmla="*/ 250200 h 250200"/>
                <a:gd name="connsiteX123" fmla="*/ 113237 w 1210340"/>
                <a:gd name="connsiteY123" fmla="*/ 250200 h 250200"/>
                <a:gd name="connsiteX124" fmla="*/ 105148 w 1210340"/>
                <a:gd name="connsiteY124" fmla="*/ 250200 h 250200"/>
                <a:gd name="connsiteX125" fmla="*/ 60663 w 1210340"/>
                <a:gd name="connsiteY125" fmla="*/ 250200 h 250200"/>
                <a:gd name="connsiteX126" fmla="*/ 52574 w 1210340"/>
                <a:gd name="connsiteY126" fmla="*/ 250200 h 250200"/>
                <a:gd name="connsiteX127" fmla="*/ 0 w 1210340"/>
                <a:gd name="connsiteY127" fmla="*/ 250200 h 25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1210340" h="250200">
                  <a:moveTo>
                    <a:pt x="75221" y="0"/>
                  </a:moveTo>
                  <a:lnTo>
                    <a:pt x="127795" y="0"/>
                  </a:lnTo>
                  <a:lnTo>
                    <a:pt x="135884" y="0"/>
                  </a:lnTo>
                  <a:lnTo>
                    <a:pt x="180369" y="0"/>
                  </a:lnTo>
                  <a:lnTo>
                    <a:pt x="188458" y="0"/>
                  </a:lnTo>
                  <a:lnTo>
                    <a:pt x="232943" y="0"/>
                  </a:lnTo>
                  <a:lnTo>
                    <a:pt x="241032" y="0"/>
                  </a:lnTo>
                  <a:lnTo>
                    <a:pt x="285518" y="0"/>
                  </a:lnTo>
                  <a:lnTo>
                    <a:pt x="293606" y="0"/>
                  </a:lnTo>
                  <a:lnTo>
                    <a:pt x="338092" y="0"/>
                  </a:lnTo>
                  <a:lnTo>
                    <a:pt x="346181" y="0"/>
                  </a:lnTo>
                  <a:lnTo>
                    <a:pt x="378433" y="0"/>
                  </a:lnTo>
                  <a:lnTo>
                    <a:pt x="390666" y="0"/>
                  </a:lnTo>
                  <a:lnTo>
                    <a:pt x="398755" y="0"/>
                  </a:lnTo>
                  <a:lnTo>
                    <a:pt x="431007" y="0"/>
                  </a:lnTo>
                  <a:lnTo>
                    <a:pt x="439096" y="0"/>
                  </a:lnTo>
                  <a:lnTo>
                    <a:pt x="443240" y="0"/>
                  </a:lnTo>
                  <a:lnTo>
                    <a:pt x="451329" y="0"/>
                  </a:lnTo>
                  <a:lnTo>
                    <a:pt x="478447" y="0"/>
                  </a:lnTo>
                  <a:lnTo>
                    <a:pt x="483581" y="0"/>
                  </a:lnTo>
                  <a:lnTo>
                    <a:pt x="491670" y="0"/>
                  </a:lnTo>
                  <a:lnTo>
                    <a:pt x="503903" y="0"/>
                  </a:lnTo>
                  <a:lnTo>
                    <a:pt x="531021" y="0"/>
                  </a:lnTo>
                  <a:lnTo>
                    <a:pt x="536155" y="0"/>
                  </a:lnTo>
                  <a:lnTo>
                    <a:pt x="539110" y="0"/>
                  </a:lnTo>
                  <a:lnTo>
                    <a:pt x="544244" y="0"/>
                  </a:lnTo>
                  <a:lnTo>
                    <a:pt x="583595" y="0"/>
                  </a:lnTo>
                  <a:lnTo>
                    <a:pt x="588730" y="0"/>
                  </a:lnTo>
                  <a:lnTo>
                    <a:pt x="591684" y="0"/>
                  </a:lnTo>
                  <a:lnTo>
                    <a:pt x="596818" y="0"/>
                  </a:lnTo>
                  <a:lnTo>
                    <a:pt x="636169" y="0"/>
                  </a:lnTo>
                  <a:lnTo>
                    <a:pt x="641304" y="0"/>
                  </a:lnTo>
                  <a:lnTo>
                    <a:pt x="644258" y="0"/>
                  </a:lnTo>
                  <a:lnTo>
                    <a:pt x="649393" y="0"/>
                  </a:lnTo>
                  <a:lnTo>
                    <a:pt x="688743" y="0"/>
                  </a:lnTo>
                  <a:lnTo>
                    <a:pt x="693878" y="0"/>
                  </a:lnTo>
                  <a:lnTo>
                    <a:pt x="696832" y="0"/>
                  </a:lnTo>
                  <a:lnTo>
                    <a:pt x="701967" y="0"/>
                  </a:lnTo>
                  <a:lnTo>
                    <a:pt x="741317" y="0"/>
                  </a:lnTo>
                  <a:lnTo>
                    <a:pt x="746452" y="0"/>
                  </a:lnTo>
                  <a:lnTo>
                    <a:pt x="749406" y="0"/>
                  </a:lnTo>
                  <a:lnTo>
                    <a:pt x="754541" y="0"/>
                  </a:lnTo>
                  <a:lnTo>
                    <a:pt x="781659" y="0"/>
                  </a:lnTo>
                  <a:lnTo>
                    <a:pt x="793891" y="0"/>
                  </a:lnTo>
                  <a:lnTo>
                    <a:pt x="801980" y="0"/>
                  </a:lnTo>
                  <a:lnTo>
                    <a:pt x="807115" y="0"/>
                  </a:lnTo>
                  <a:lnTo>
                    <a:pt x="834233" y="0"/>
                  </a:lnTo>
                  <a:lnTo>
                    <a:pt x="842322" y="0"/>
                  </a:lnTo>
                  <a:lnTo>
                    <a:pt x="846465" y="0"/>
                  </a:lnTo>
                  <a:lnTo>
                    <a:pt x="854554" y="0"/>
                  </a:lnTo>
                  <a:lnTo>
                    <a:pt x="886807" y="0"/>
                  </a:lnTo>
                  <a:lnTo>
                    <a:pt x="894896" y="0"/>
                  </a:lnTo>
                  <a:lnTo>
                    <a:pt x="907128" y="0"/>
                  </a:lnTo>
                  <a:lnTo>
                    <a:pt x="939381" y="0"/>
                  </a:lnTo>
                  <a:lnTo>
                    <a:pt x="947470" y="0"/>
                  </a:lnTo>
                  <a:lnTo>
                    <a:pt x="991955" y="0"/>
                  </a:lnTo>
                  <a:lnTo>
                    <a:pt x="1000044" y="0"/>
                  </a:lnTo>
                  <a:lnTo>
                    <a:pt x="1044529" y="0"/>
                  </a:lnTo>
                  <a:lnTo>
                    <a:pt x="1052618" y="0"/>
                  </a:lnTo>
                  <a:lnTo>
                    <a:pt x="1097103" y="0"/>
                  </a:lnTo>
                  <a:lnTo>
                    <a:pt x="1105192" y="0"/>
                  </a:lnTo>
                  <a:lnTo>
                    <a:pt x="1149677" y="0"/>
                  </a:lnTo>
                  <a:lnTo>
                    <a:pt x="1157766" y="0"/>
                  </a:lnTo>
                  <a:lnTo>
                    <a:pt x="1210340" y="0"/>
                  </a:lnTo>
                  <a:lnTo>
                    <a:pt x="1135119" y="250200"/>
                  </a:lnTo>
                  <a:lnTo>
                    <a:pt x="1082545" y="250200"/>
                  </a:lnTo>
                  <a:lnTo>
                    <a:pt x="1074456" y="250200"/>
                  </a:lnTo>
                  <a:lnTo>
                    <a:pt x="1029971" y="250200"/>
                  </a:lnTo>
                  <a:lnTo>
                    <a:pt x="1021882" y="250200"/>
                  </a:lnTo>
                  <a:lnTo>
                    <a:pt x="977397" y="250200"/>
                  </a:lnTo>
                  <a:lnTo>
                    <a:pt x="969308" y="250200"/>
                  </a:lnTo>
                  <a:lnTo>
                    <a:pt x="924822" y="250200"/>
                  </a:lnTo>
                  <a:lnTo>
                    <a:pt x="916734" y="250200"/>
                  </a:lnTo>
                  <a:lnTo>
                    <a:pt x="872248" y="250200"/>
                  </a:lnTo>
                  <a:lnTo>
                    <a:pt x="864159" y="250200"/>
                  </a:lnTo>
                  <a:lnTo>
                    <a:pt x="831907" y="250200"/>
                  </a:lnTo>
                  <a:lnTo>
                    <a:pt x="819674" y="250200"/>
                  </a:lnTo>
                  <a:lnTo>
                    <a:pt x="811585" y="250200"/>
                  </a:lnTo>
                  <a:lnTo>
                    <a:pt x="779333" y="250200"/>
                  </a:lnTo>
                  <a:lnTo>
                    <a:pt x="771244" y="250200"/>
                  </a:lnTo>
                  <a:lnTo>
                    <a:pt x="767100" y="250200"/>
                  </a:lnTo>
                  <a:lnTo>
                    <a:pt x="759011" y="250200"/>
                  </a:lnTo>
                  <a:lnTo>
                    <a:pt x="731894" y="250200"/>
                  </a:lnTo>
                  <a:lnTo>
                    <a:pt x="726759" y="250200"/>
                  </a:lnTo>
                  <a:lnTo>
                    <a:pt x="718670" y="250200"/>
                  </a:lnTo>
                  <a:lnTo>
                    <a:pt x="706437" y="250200"/>
                  </a:lnTo>
                  <a:lnTo>
                    <a:pt x="679319" y="250200"/>
                  </a:lnTo>
                  <a:lnTo>
                    <a:pt x="674185" y="250200"/>
                  </a:lnTo>
                  <a:lnTo>
                    <a:pt x="671230" y="250200"/>
                  </a:lnTo>
                  <a:lnTo>
                    <a:pt x="666096" y="250200"/>
                  </a:lnTo>
                  <a:lnTo>
                    <a:pt x="626745" y="250200"/>
                  </a:lnTo>
                  <a:lnTo>
                    <a:pt x="621610" y="250200"/>
                  </a:lnTo>
                  <a:lnTo>
                    <a:pt x="618656" y="250200"/>
                  </a:lnTo>
                  <a:lnTo>
                    <a:pt x="613522" y="250200"/>
                  </a:lnTo>
                  <a:lnTo>
                    <a:pt x="574171" y="250200"/>
                  </a:lnTo>
                  <a:lnTo>
                    <a:pt x="569036" y="250200"/>
                  </a:lnTo>
                  <a:lnTo>
                    <a:pt x="566082" y="250200"/>
                  </a:lnTo>
                  <a:lnTo>
                    <a:pt x="560947" y="250200"/>
                  </a:lnTo>
                  <a:lnTo>
                    <a:pt x="521597" y="250200"/>
                  </a:lnTo>
                  <a:lnTo>
                    <a:pt x="516462" y="250200"/>
                  </a:lnTo>
                  <a:lnTo>
                    <a:pt x="513508" y="250200"/>
                  </a:lnTo>
                  <a:lnTo>
                    <a:pt x="508373" y="250200"/>
                  </a:lnTo>
                  <a:lnTo>
                    <a:pt x="469023" y="250200"/>
                  </a:lnTo>
                  <a:lnTo>
                    <a:pt x="463888" y="250200"/>
                  </a:lnTo>
                  <a:lnTo>
                    <a:pt x="460934" y="250200"/>
                  </a:lnTo>
                  <a:lnTo>
                    <a:pt x="455799" y="250200"/>
                  </a:lnTo>
                  <a:lnTo>
                    <a:pt x="428682" y="250200"/>
                  </a:lnTo>
                  <a:lnTo>
                    <a:pt x="416449" y="250200"/>
                  </a:lnTo>
                  <a:lnTo>
                    <a:pt x="408360" y="250200"/>
                  </a:lnTo>
                  <a:lnTo>
                    <a:pt x="403225" y="250200"/>
                  </a:lnTo>
                  <a:lnTo>
                    <a:pt x="376107" y="250200"/>
                  </a:lnTo>
                  <a:lnTo>
                    <a:pt x="368018" y="250200"/>
                  </a:lnTo>
                  <a:lnTo>
                    <a:pt x="363875" y="250200"/>
                  </a:lnTo>
                  <a:lnTo>
                    <a:pt x="355786" y="250200"/>
                  </a:lnTo>
                  <a:lnTo>
                    <a:pt x="323533" y="250200"/>
                  </a:lnTo>
                  <a:lnTo>
                    <a:pt x="315444" y="250200"/>
                  </a:lnTo>
                  <a:lnTo>
                    <a:pt x="303212" y="250200"/>
                  </a:lnTo>
                  <a:lnTo>
                    <a:pt x="270959" y="250200"/>
                  </a:lnTo>
                  <a:lnTo>
                    <a:pt x="262870" y="250200"/>
                  </a:lnTo>
                  <a:lnTo>
                    <a:pt x="218385" y="250200"/>
                  </a:lnTo>
                  <a:lnTo>
                    <a:pt x="210296" y="250200"/>
                  </a:lnTo>
                  <a:lnTo>
                    <a:pt x="165811" y="250200"/>
                  </a:lnTo>
                  <a:lnTo>
                    <a:pt x="157722" y="250200"/>
                  </a:lnTo>
                  <a:lnTo>
                    <a:pt x="113237" y="250200"/>
                  </a:lnTo>
                  <a:lnTo>
                    <a:pt x="105148" y="250200"/>
                  </a:lnTo>
                  <a:lnTo>
                    <a:pt x="60663" y="250200"/>
                  </a:lnTo>
                  <a:lnTo>
                    <a:pt x="52574" y="250200"/>
                  </a:lnTo>
                  <a:lnTo>
                    <a:pt x="0" y="250200"/>
                  </a:lnTo>
                  <a:close/>
                </a:path>
              </a:pathLst>
            </a:custGeom>
            <a:grpFill/>
            <a:ln w="6350">
              <a:gradFill flip="none" rotWithShape="1">
                <a:gsLst>
                  <a:gs pos="0">
                    <a:schemeClr val="accent1"/>
                  </a:gs>
                  <a:gs pos="42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47258B48-88B9-D376-36D0-E3A96D77292C}"/>
              </a:ext>
            </a:extLst>
          </p:cNvPr>
          <p:cNvSpPr/>
          <p:nvPr userDrawn="1"/>
        </p:nvSpPr>
        <p:spPr>
          <a:xfrm>
            <a:off x="226996" y="1421508"/>
            <a:ext cx="192382" cy="192382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07A56E2-8C09-FD0C-BDF0-4036BBDDEC7F}"/>
              </a:ext>
            </a:extLst>
          </p:cNvPr>
          <p:cNvSpPr/>
          <p:nvPr userDrawn="1"/>
        </p:nvSpPr>
        <p:spPr>
          <a:xfrm>
            <a:off x="278800" y="1473312"/>
            <a:ext cx="88776" cy="887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52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2023/7/30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5" r:id="rId4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  <p15:guide id="7" pos="438" userDrawn="1">
          <p15:clr>
            <a:srgbClr val="F26B43"/>
          </p15:clr>
        </p15:guide>
        <p15:guide id="8" pos="7242" userDrawn="1">
          <p15:clr>
            <a:srgbClr val="F26B43"/>
          </p15:clr>
        </p15:guide>
        <p15:guide id="9" orient="horz" pos="2160" userDrawn="1">
          <p15:clr>
            <a:srgbClr val="F26B43"/>
          </p15:clr>
        </p15:guide>
        <p15:guide id="10" orient="horz" pos="346" userDrawn="1">
          <p15:clr>
            <a:srgbClr val="F26B43"/>
          </p15:clr>
        </p15:guide>
        <p15:guide id="11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Relationship Id="rId4" Type="http://schemas.openxmlformats.org/officeDocument/2006/relationships/image" Target="file:///C:\Users\Administrator\AppData\Local\Temp\FocoSlide\cache\img\PicChange\transparent_1681353569.pn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AppData\Local\Temp\FocoSlide\cache\img\PicChange\transparent_1682821176.pn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3" Type="http://schemas.openxmlformats.org/officeDocument/2006/relationships/tags" Target="../tags/tag94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0" Type="http://schemas.openxmlformats.org/officeDocument/2006/relationships/tags" Target="../tags/tag111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AppData\Local\Temp\FocoSlide\cache\img\PicChange\transparent_1682821176.pn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27.xml"/><Relationship Id="rId21" Type="http://schemas.openxmlformats.org/officeDocument/2006/relationships/tags" Target="../tags/tag22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63" Type="http://schemas.openxmlformats.org/officeDocument/2006/relationships/tags" Target="../tags/tag64.xml"/><Relationship Id="rId68" Type="http://schemas.openxmlformats.org/officeDocument/2006/relationships/tags" Target="../tags/tag69.xml"/><Relationship Id="rId84" Type="http://schemas.openxmlformats.org/officeDocument/2006/relationships/tags" Target="../tags/tag85.xml"/><Relationship Id="rId89" Type="http://schemas.openxmlformats.org/officeDocument/2006/relationships/slideLayout" Target="../slideLayouts/slideLayout2.xml"/><Relationship Id="rId16" Type="http://schemas.openxmlformats.org/officeDocument/2006/relationships/tags" Target="../tags/tag17.xml"/><Relationship Id="rId11" Type="http://schemas.openxmlformats.org/officeDocument/2006/relationships/tags" Target="../tags/tag12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74" Type="http://schemas.openxmlformats.org/officeDocument/2006/relationships/tags" Target="../tags/tag75.xml"/><Relationship Id="rId79" Type="http://schemas.openxmlformats.org/officeDocument/2006/relationships/tags" Target="../tags/tag80.xml"/><Relationship Id="rId5" Type="http://schemas.openxmlformats.org/officeDocument/2006/relationships/tags" Target="../tags/tag6.xml"/><Relationship Id="rId90" Type="http://schemas.openxmlformats.org/officeDocument/2006/relationships/image" Target="../media/image7.png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56" Type="http://schemas.openxmlformats.org/officeDocument/2006/relationships/tags" Target="../tags/tag57.xml"/><Relationship Id="rId64" Type="http://schemas.openxmlformats.org/officeDocument/2006/relationships/tags" Target="../tags/tag65.xml"/><Relationship Id="rId69" Type="http://schemas.openxmlformats.org/officeDocument/2006/relationships/tags" Target="../tags/tag70.xml"/><Relationship Id="rId77" Type="http://schemas.openxmlformats.org/officeDocument/2006/relationships/tags" Target="../tags/tag78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72" Type="http://schemas.openxmlformats.org/officeDocument/2006/relationships/tags" Target="../tags/tag73.xml"/><Relationship Id="rId80" Type="http://schemas.openxmlformats.org/officeDocument/2006/relationships/tags" Target="../tags/tag81.xml"/><Relationship Id="rId85" Type="http://schemas.openxmlformats.org/officeDocument/2006/relationships/tags" Target="../tags/tag86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Relationship Id="rId67" Type="http://schemas.openxmlformats.org/officeDocument/2006/relationships/tags" Target="../tags/tag68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tags" Target="../tags/tag63.xml"/><Relationship Id="rId70" Type="http://schemas.openxmlformats.org/officeDocument/2006/relationships/tags" Target="../tags/tag71.xml"/><Relationship Id="rId75" Type="http://schemas.openxmlformats.org/officeDocument/2006/relationships/tags" Target="../tags/tag76.xml"/><Relationship Id="rId83" Type="http://schemas.openxmlformats.org/officeDocument/2006/relationships/tags" Target="../tags/tag84.xml"/><Relationship Id="rId88" Type="http://schemas.openxmlformats.org/officeDocument/2006/relationships/tags" Target="../tags/tag89.xml"/><Relationship Id="rId91" Type="http://schemas.microsoft.com/office/2007/relationships/hdphoto" Target="../media/hdphoto1.wdp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65" Type="http://schemas.openxmlformats.org/officeDocument/2006/relationships/tags" Target="../tags/tag66.xml"/><Relationship Id="rId73" Type="http://schemas.openxmlformats.org/officeDocument/2006/relationships/tags" Target="../tags/tag74.xml"/><Relationship Id="rId78" Type="http://schemas.openxmlformats.org/officeDocument/2006/relationships/tags" Target="../tags/tag79.xml"/><Relationship Id="rId81" Type="http://schemas.openxmlformats.org/officeDocument/2006/relationships/tags" Target="../tags/tag82.xml"/><Relationship Id="rId86" Type="http://schemas.openxmlformats.org/officeDocument/2006/relationships/tags" Target="../tags/tag87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9" Type="http://schemas.openxmlformats.org/officeDocument/2006/relationships/tags" Target="../tags/tag40.xml"/><Relationship Id="rId34" Type="http://schemas.openxmlformats.org/officeDocument/2006/relationships/tags" Target="../tags/tag35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76" Type="http://schemas.openxmlformats.org/officeDocument/2006/relationships/tags" Target="../tags/tag77.xml"/><Relationship Id="rId7" Type="http://schemas.openxmlformats.org/officeDocument/2006/relationships/tags" Target="../tags/tag8.xml"/><Relationship Id="rId71" Type="http://schemas.openxmlformats.org/officeDocument/2006/relationships/tags" Target="../tags/tag72.xml"/><Relationship Id="rId2" Type="http://schemas.openxmlformats.org/officeDocument/2006/relationships/tags" Target="../tags/tag3.xml"/><Relationship Id="rId29" Type="http://schemas.openxmlformats.org/officeDocument/2006/relationships/tags" Target="../tags/tag30.xml"/><Relationship Id="rId24" Type="http://schemas.openxmlformats.org/officeDocument/2006/relationships/tags" Target="../tags/tag25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66" Type="http://schemas.openxmlformats.org/officeDocument/2006/relationships/tags" Target="../tags/tag67.xml"/><Relationship Id="rId87" Type="http://schemas.openxmlformats.org/officeDocument/2006/relationships/tags" Target="../tags/tag88.xml"/><Relationship Id="rId61" Type="http://schemas.openxmlformats.org/officeDocument/2006/relationships/tags" Target="../tags/tag62.xml"/><Relationship Id="rId82" Type="http://schemas.openxmlformats.org/officeDocument/2006/relationships/tags" Target="../tags/tag83.xml"/><Relationship Id="rId19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file:///C:\Users\Administrator\AppData\Local\Temp\FocoSlide\cache\img\PicChange\transparent_1682761214.pn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图片 124">
            <a:extLst>
              <a:ext uri="{FF2B5EF4-FFF2-40B4-BE49-F238E27FC236}">
                <a16:creationId xmlns:a16="http://schemas.microsoft.com/office/drawing/2014/main" id="{25C7291A-6205-FC14-EE77-429659F53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001658" y="1188559"/>
            <a:ext cx="649734" cy="2479696"/>
          </a:xfrm>
          <a:prstGeom prst="rect">
            <a:avLst/>
          </a:prstGeom>
        </p:spPr>
      </p:pic>
      <p:sp>
        <p:nvSpPr>
          <p:cNvPr id="120" name="TextBox 112+">
            <a:extLst>
              <a:ext uri="{FF2B5EF4-FFF2-40B4-BE49-F238E27FC236}">
                <a16:creationId xmlns:a16="http://schemas.microsoft.com/office/drawing/2014/main" id="{0C5BDA1E-87D4-1701-1F71-2D302539398A}"/>
              </a:ext>
            </a:extLst>
          </p:cNvPr>
          <p:cNvSpPr txBox="1"/>
          <p:nvPr/>
        </p:nvSpPr>
        <p:spPr>
          <a:xfrm>
            <a:off x="678389" y="3999719"/>
            <a:ext cx="5642570" cy="67710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4400" i="1" dirty="0">
                <a:solidFill>
                  <a:schemeClr val="accent2"/>
                </a:solidFill>
                <a:latin typeface="+mj-ea"/>
                <a:ea typeface="+mj-ea"/>
              </a:rPr>
              <a:t>探索人工智能的新世界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5B8AA80A-4C48-2027-23E6-9308F0CDE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238449" y="896642"/>
            <a:ext cx="931514" cy="5516499"/>
          </a:xfrm>
          <a:prstGeom prst="rect">
            <a:avLst/>
          </a:prstGeom>
        </p:spPr>
      </p:pic>
      <p:sp>
        <p:nvSpPr>
          <p:cNvPr id="111" name="文本框 110">
            <a:extLst>
              <a:ext uri="{FF2B5EF4-FFF2-40B4-BE49-F238E27FC236}">
                <a16:creationId xmlns:a16="http://schemas.microsoft.com/office/drawing/2014/main" id="{9322AD5C-CF5C-02C2-8042-3ACD97C49FE1}"/>
              </a:ext>
            </a:extLst>
          </p:cNvPr>
          <p:cNvSpPr txBox="1"/>
          <p:nvPr/>
        </p:nvSpPr>
        <p:spPr>
          <a:xfrm>
            <a:off x="693008" y="1412789"/>
            <a:ext cx="4103688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8000" i="1" dirty="0">
                <a:gradFill>
                  <a:gsLst>
                    <a:gs pos="3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101600" dir="8100000" sx="101000" sy="101000" algn="tr" rotWithShape="0">
                    <a:schemeClr val="accent2">
                      <a:alpha val="20000"/>
                    </a:schemeClr>
                  </a:outerShdw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拥抱变革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FC45FF3-450B-F763-6238-12E6C8E94AF3}"/>
              </a:ext>
            </a:extLst>
          </p:cNvPr>
          <p:cNvSpPr txBox="1"/>
          <p:nvPr/>
        </p:nvSpPr>
        <p:spPr>
          <a:xfrm>
            <a:off x="2010505" y="2617966"/>
            <a:ext cx="4103688" cy="123110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8000" i="1" dirty="0">
                <a:gradFill>
                  <a:gsLst>
                    <a:gs pos="3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101600" dir="8100000" sx="101000" sy="101000" algn="tr" rotWithShape="0">
                    <a:schemeClr val="accent2">
                      <a:alpha val="20000"/>
                    </a:schemeClr>
                  </a:outerShdw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顺势而为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307BD4B-2E1F-04AD-1746-785A15C619B6}"/>
              </a:ext>
            </a:extLst>
          </p:cNvPr>
          <p:cNvSpPr txBox="1"/>
          <p:nvPr/>
        </p:nvSpPr>
        <p:spPr>
          <a:xfrm>
            <a:off x="661457" y="3991253"/>
            <a:ext cx="5642570" cy="67710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4400" i="1" dirty="0">
                <a:solidFill>
                  <a:schemeClr val="bg1"/>
                </a:solidFill>
                <a:latin typeface="+mj-ea"/>
                <a:ea typeface="+mj-ea"/>
              </a:rPr>
              <a:t>探索人工智能的新世界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892CD73D-0CE1-6AA4-3B75-3847A9128B2B}"/>
              </a:ext>
            </a:extLst>
          </p:cNvPr>
          <p:cNvSpPr txBox="1"/>
          <p:nvPr/>
        </p:nvSpPr>
        <p:spPr>
          <a:xfrm>
            <a:off x="4918934" y="1661483"/>
            <a:ext cx="1389792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30000">
                      <a:schemeClr val="bg1">
                        <a:alpha val="5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Embrace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7FD71D9A-08F9-3435-1FCD-4EFCB5AF075C}"/>
              </a:ext>
            </a:extLst>
          </p:cNvPr>
          <p:cNvSpPr txBox="1"/>
          <p:nvPr/>
        </p:nvSpPr>
        <p:spPr>
          <a:xfrm>
            <a:off x="4918934" y="2088203"/>
            <a:ext cx="1153187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30000">
                      <a:schemeClr val="bg1">
                        <a:alpha val="5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change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5E391C7D-BA4F-3511-4FC7-AB93A3AC9DEB}"/>
              </a:ext>
            </a:extLst>
          </p:cNvPr>
          <p:cNvSpPr txBox="1"/>
          <p:nvPr/>
        </p:nvSpPr>
        <p:spPr>
          <a:xfrm>
            <a:off x="696549" y="2786076"/>
            <a:ext cx="1389792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30000">
                      <a:schemeClr val="bg1">
                        <a:alpha val="5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Go with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FCBF12ED-5076-52BC-36B2-42495CC4EFEC}"/>
              </a:ext>
            </a:extLst>
          </p:cNvPr>
          <p:cNvSpPr txBox="1"/>
          <p:nvPr/>
        </p:nvSpPr>
        <p:spPr>
          <a:xfrm>
            <a:off x="696549" y="3212796"/>
            <a:ext cx="1153187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2000" i="1" dirty="0">
                <a:gradFill>
                  <a:gsLst>
                    <a:gs pos="30000">
                      <a:schemeClr val="bg1">
                        <a:alpha val="5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</a:rPr>
              <a:t>the flow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AFE19926-E5B2-5270-BAF1-635FBB89293B}"/>
              </a:ext>
            </a:extLst>
          </p:cNvPr>
          <p:cNvSpPr txBox="1"/>
          <p:nvPr/>
        </p:nvSpPr>
        <p:spPr>
          <a:xfrm>
            <a:off x="695325" y="512507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i="1" dirty="0">
                <a:solidFill>
                  <a:schemeClr val="bg1"/>
                </a:solidFill>
              </a:rPr>
              <a:t>汇报人：言念丶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E7B5A7E7-CD9D-C6CC-DA87-180B39EB0B97}"/>
              </a:ext>
            </a:extLst>
          </p:cNvPr>
          <p:cNvSpPr txBox="1"/>
          <p:nvPr/>
        </p:nvSpPr>
        <p:spPr>
          <a:xfrm>
            <a:off x="2638684" y="5125079"/>
            <a:ext cx="1801775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i="1" dirty="0">
                <a:solidFill>
                  <a:schemeClr val="bg1"/>
                </a:solidFill>
              </a:rPr>
              <a:t>汇报时间：</a:t>
            </a:r>
            <a:r>
              <a:rPr lang="en-US" altLang="zh-CN" sz="1400" i="1" dirty="0">
                <a:solidFill>
                  <a:schemeClr val="bg1"/>
                </a:solidFill>
              </a:rPr>
              <a:t>202X/4/13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00BB9B9A-7DD2-DC56-D3BE-8243149C3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BB850ACA-D128-66B2-AAC6-22A44FCB80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2960BE1-BE78-13A9-C2C6-891B2B46CB10}"/>
              </a:ext>
            </a:extLst>
          </p:cNvPr>
          <p:cNvSpPr/>
          <p:nvPr/>
        </p:nvSpPr>
        <p:spPr>
          <a:xfrm>
            <a:off x="4527552" y="2656267"/>
            <a:ext cx="3136896" cy="1107955"/>
          </a:xfrm>
          <a:prstGeom prst="ellipse">
            <a:avLst/>
          </a:prstGeom>
          <a:noFill/>
          <a:ln w="15875">
            <a:gradFill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815" tIns="34408" rIns="68815" bIns="344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8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7478B92-387A-CA3C-FB2E-732C7BF9079B}"/>
              </a:ext>
            </a:extLst>
          </p:cNvPr>
          <p:cNvSpPr/>
          <p:nvPr/>
        </p:nvSpPr>
        <p:spPr>
          <a:xfrm>
            <a:off x="4257553" y="1892158"/>
            <a:ext cx="3676896" cy="1657119"/>
          </a:xfrm>
          <a:prstGeom prst="ellipse">
            <a:avLst/>
          </a:prstGeom>
          <a:noFill/>
          <a:ln w="190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8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E4F9A86-38B9-8D23-1D26-778CE2EB3241}"/>
              </a:ext>
            </a:extLst>
          </p:cNvPr>
          <p:cNvSpPr/>
          <p:nvPr/>
        </p:nvSpPr>
        <p:spPr>
          <a:xfrm>
            <a:off x="4872393" y="2825380"/>
            <a:ext cx="2447213" cy="864357"/>
          </a:xfrm>
          <a:prstGeom prst="ellipse">
            <a:avLst/>
          </a:prstGeom>
          <a:gradFill>
            <a:gsLst>
              <a:gs pos="15000">
                <a:schemeClr val="accent2">
                  <a:alpha val="0"/>
                </a:schemeClr>
              </a:gs>
              <a:gs pos="100000">
                <a:schemeClr val="accent2">
                  <a:alpha val="20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8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34832B7-38B8-A723-BCC5-BEAF4D2054A9}"/>
              </a:ext>
            </a:extLst>
          </p:cNvPr>
          <p:cNvSpPr/>
          <p:nvPr/>
        </p:nvSpPr>
        <p:spPr>
          <a:xfrm>
            <a:off x="4363885" y="2663994"/>
            <a:ext cx="3464229" cy="1223570"/>
          </a:xfrm>
          <a:prstGeom prst="ellipse">
            <a:avLst/>
          </a:prstGeom>
          <a:noFill/>
          <a:ln w="12700">
            <a:gradFill>
              <a:gsLst>
                <a:gs pos="18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815" tIns="34408" rIns="68815" bIns="344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8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F5A9948-4A93-8EB7-8EEA-58CCE1FB96DD}"/>
              </a:ext>
            </a:extLst>
          </p:cNvPr>
          <p:cNvSpPr/>
          <p:nvPr/>
        </p:nvSpPr>
        <p:spPr>
          <a:xfrm>
            <a:off x="4149074" y="2607746"/>
            <a:ext cx="3893853" cy="1375310"/>
          </a:xfrm>
          <a:prstGeom prst="ellipse">
            <a:avLst/>
          </a:prstGeom>
          <a:noFill/>
          <a:ln w="9525">
            <a:gradFill>
              <a:gsLst>
                <a:gs pos="600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815" tIns="34408" rIns="68815" bIns="344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8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E23F27B-BA1B-4BC3-698B-40D22F4FABAD}"/>
              </a:ext>
            </a:extLst>
          </p:cNvPr>
          <p:cNvSpPr/>
          <p:nvPr/>
        </p:nvSpPr>
        <p:spPr>
          <a:xfrm>
            <a:off x="5410300" y="5124771"/>
            <a:ext cx="1371395" cy="54695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E7DDD2B-D615-B867-6FC0-54F0C7ABD5D1}"/>
              </a:ext>
            </a:extLst>
          </p:cNvPr>
          <p:cNvSpPr/>
          <p:nvPr/>
        </p:nvSpPr>
        <p:spPr>
          <a:xfrm>
            <a:off x="5271560" y="5103425"/>
            <a:ext cx="1648877" cy="66328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BBC2AD59-D12E-81D9-8FAF-27A3E3E6D4AB}"/>
              </a:ext>
            </a:extLst>
          </p:cNvPr>
          <p:cNvSpPr/>
          <p:nvPr/>
        </p:nvSpPr>
        <p:spPr>
          <a:xfrm>
            <a:off x="3378371" y="4645212"/>
            <a:ext cx="1371395" cy="54695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8EB3A70-2DAC-1FB0-CBA8-DF0E28C1C229}"/>
              </a:ext>
            </a:extLst>
          </p:cNvPr>
          <p:cNvSpPr/>
          <p:nvPr/>
        </p:nvSpPr>
        <p:spPr>
          <a:xfrm>
            <a:off x="3239631" y="4623866"/>
            <a:ext cx="1648877" cy="66328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BCE3F7BC-9028-1A08-D7D2-9AFF5E3114E7}"/>
              </a:ext>
            </a:extLst>
          </p:cNvPr>
          <p:cNvSpPr/>
          <p:nvPr/>
        </p:nvSpPr>
        <p:spPr>
          <a:xfrm>
            <a:off x="7453847" y="4639143"/>
            <a:ext cx="1371395" cy="54695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AF54195F-E074-3785-FE2F-13E80606C987}"/>
              </a:ext>
            </a:extLst>
          </p:cNvPr>
          <p:cNvSpPr/>
          <p:nvPr/>
        </p:nvSpPr>
        <p:spPr>
          <a:xfrm>
            <a:off x="7315107" y="4617797"/>
            <a:ext cx="1648877" cy="66328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130A324F-6DA7-3570-279F-A2F15B2538D9}"/>
              </a:ext>
            </a:extLst>
          </p:cNvPr>
          <p:cNvSpPr/>
          <p:nvPr/>
        </p:nvSpPr>
        <p:spPr>
          <a:xfrm>
            <a:off x="1597556" y="3804448"/>
            <a:ext cx="1371395" cy="54695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26BCD36-F284-9DB2-039A-33335941A2CC}"/>
              </a:ext>
            </a:extLst>
          </p:cNvPr>
          <p:cNvSpPr/>
          <p:nvPr/>
        </p:nvSpPr>
        <p:spPr>
          <a:xfrm>
            <a:off x="1458816" y="3783102"/>
            <a:ext cx="1648877" cy="66328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3B7535B-80FD-28AC-B15D-6E4D2038C0F2}"/>
              </a:ext>
            </a:extLst>
          </p:cNvPr>
          <p:cNvSpPr/>
          <p:nvPr/>
        </p:nvSpPr>
        <p:spPr>
          <a:xfrm>
            <a:off x="9223047" y="3798147"/>
            <a:ext cx="1371395" cy="54695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3071DCAA-8022-A378-C3B3-75ADDEC6B866}"/>
              </a:ext>
            </a:extLst>
          </p:cNvPr>
          <p:cNvSpPr/>
          <p:nvPr/>
        </p:nvSpPr>
        <p:spPr>
          <a:xfrm>
            <a:off x="9084307" y="3776801"/>
            <a:ext cx="1648877" cy="66328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587EC49-EA4F-C76E-0BB1-F1565A61846C}"/>
              </a:ext>
            </a:extLst>
          </p:cNvPr>
          <p:cNvSpPr/>
          <p:nvPr/>
        </p:nvSpPr>
        <p:spPr>
          <a:xfrm>
            <a:off x="869178" y="2113576"/>
            <a:ext cx="1371395" cy="54695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60E8C3D-DC91-F08C-170E-4953DFEF82E4}"/>
              </a:ext>
            </a:extLst>
          </p:cNvPr>
          <p:cNvSpPr/>
          <p:nvPr/>
        </p:nvSpPr>
        <p:spPr>
          <a:xfrm>
            <a:off x="730438" y="2092230"/>
            <a:ext cx="1648877" cy="66328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457D099-F087-8C71-1103-1CD345506D11}"/>
              </a:ext>
            </a:extLst>
          </p:cNvPr>
          <p:cNvSpPr/>
          <p:nvPr/>
        </p:nvSpPr>
        <p:spPr>
          <a:xfrm>
            <a:off x="9951426" y="2113576"/>
            <a:ext cx="1371395" cy="546957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 w="31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D221A38-132A-F8D4-957C-8DB558630D01}"/>
              </a:ext>
            </a:extLst>
          </p:cNvPr>
          <p:cNvSpPr/>
          <p:nvPr/>
        </p:nvSpPr>
        <p:spPr>
          <a:xfrm>
            <a:off x="9812686" y="2092230"/>
            <a:ext cx="1648877" cy="663281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Roboto Light"/>
              <a:ea typeface="思源黑体 CN Normal"/>
            </a:endParaRPr>
          </a:p>
        </p:txBody>
      </p:sp>
      <p:grpSp>
        <p:nvGrpSpPr>
          <p:cNvPr id="39" name="图形 4">
            <a:extLst>
              <a:ext uri="{FF2B5EF4-FFF2-40B4-BE49-F238E27FC236}">
                <a16:creationId xmlns:a16="http://schemas.microsoft.com/office/drawing/2014/main" id="{284F65A3-21E6-1B07-0AA9-81743FD4B9E0}"/>
              </a:ext>
            </a:extLst>
          </p:cNvPr>
          <p:cNvGrpSpPr/>
          <p:nvPr/>
        </p:nvGrpSpPr>
        <p:grpSpPr>
          <a:xfrm>
            <a:off x="2038087" y="3512675"/>
            <a:ext cx="503805" cy="503805"/>
            <a:chOff x="2154135" y="818148"/>
            <a:chExt cx="1020698" cy="1020698"/>
          </a:xfrm>
          <a:gradFill flip="none" rotWithShape="1">
            <a:gsLst>
              <a:gs pos="100000">
                <a:schemeClr val="accent1">
                  <a:alpha val="0"/>
                </a:schemeClr>
              </a:gs>
              <a:gs pos="44000">
                <a:schemeClr val="accent1"/>
              </a:gs>
            </a:gsLst>
            <a:lin ang="5400000" scaled="1"/>
            <a:tileRect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4695E26-4BED-7DB0-EAC7-66150D12B293}"/>
                </a:ext>
              </a:extLst>
            </p:cNvPr>
            <p:cNvSpPr/>
            <p:nvPr/>
          </p:nvSpPr>
          <p:spPr>
            <a:xfrm>
              <a:off x="2582169" y="1114479"/>
              <a:ext cx="32925" cy="32925"/>
            </a:xfrm>
            <a:custGeom>
              <a:avLst/>
              <a:gdLst>
                <a:gd name="connsiteX0" fmla="*/ 32926 w 32925"/>
                <a:gd name="connsiteY0" fmla="*/ 16463 h 32925"/>
                <a:gd name="connsiteX1" fmla="*/ 16463 w 32925"/>
                <a:gd name="connsiteY1" fmla="*/ 32926 h 32925"/>
                <a:gd name="connsiteX2" fmla="*/ 0 w 32925"/>
                <a:gd name="connsiteY2" fmla="*/ 16463 h 32925"/>
                <a:gd name="connsiteX3" fmla="*/ 16463 w 32925"/>
                <a:gd name="connsiteY3" fmla="*/ 0 h 32925"/>
                <a:gd name="connsiteX4" fmla="*/ 32926 w 32925"/>
                <a:gd name="connsiteY4" fmla="*/ 16463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25" h="32925">
                  <a:moveTo>
                    <a:pt x="32926" y="16463"/>
                  </a:moveTo>
                  <a:cubicBezTo>
                    <a:pt x="32926" y="25554"/>
                    <a:pt x="25554" y="32926"/>
                    <a:pt x="16463" y="32926"/>
                  </a:cubicBezTo>
                  <a:cubicBezTo>
                    <a:pt x="7371" y="32926"/>
                    <a:pt x="0" y="25554"/>
                    <a:pt x="0" y="16463"/>
                  </a:cubicBezTo>
                  <a:cubicBezTo>
                    <a:pt x="0" y="7371"/>
                    <a:pt x="7371" y="0"/>
                    <a:pt x="16463" y="0"/>
                  </a:cubicBezTo>
                  <a:cubicBezTo>
                    <a:pt x="25554" y="0"/>
                    <a:pt x="32926" y="7371"/>
                    <a:pt x="32926" y="16463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8ACA3F6-4D09-87F6-F20D-07FA193474F2}"/>
                </a:ext>
              </a:extLst>
            </p:cNvPr>
            <p:cNvSpPr/>
            <p:nvPr/>
          </p:nvSpPr>
          <p:spPr>
            <a:xfrm>
              <a:off x="2713872" y="1114479"/>
              <a:ext cx="32925" cy="32925"/>
            </a:xfrm>
            <a:custGeom>
              <a:avLst/>
              <a:gdLst>
                <a:gd name="connsiteX0" fmla="*/ 32926 w 32925"/>
                <a:gd name="connsiteY0" fmla="*/ 16463 h 32925"/>
                <a:gd name="connsiteX1" fmla="*/ 16463 w 32925"/>
                <a:gd name="connsiteY1" fmla="*/ 32926 h 32925"/>
                <a:gd name="connsiteX2" fmla="*/ 0 w 32925"/>
                <a:gd name="connsiteY2" fmla="*/ 16463 h 32925"/>
                <a:gd name="connsiteX3" fmla="*/ 16463 w 32925"/>
                <a:gd name="connsiteY3" fmla="*/ 0 h 32925"/>
                <a:gd name="connsiteX4" fmla="*/ 32926 w 32925"/>
                <a:gd name="connsiteY4" fmla="*/ 16463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25" h="32925">
                  <a:moveTo>
                    <a:pt x="32926" y="16463"/>
                  </a:moveTo>
                  <a:cubicBezTo>
                    <a:pt x="32926" y="25554"/>
                    <a:pt x="25554" y="32926"/>
                    <a:pt x="16463" y="32926"/>
                  </a:cubicBezTo>
                  <a:cubicBezTo>
                    <a:pt x="7371" y="32926"/>
                    <a:pt x="0" y="25554"/>
                    <a:pt x="0" y="16463"/>
                  </a:cubicBezTo>
                  <a:cubicBezTo>
                    <a:pt x="0" y="7371"/>
                    <a:pt x="7371" y="0"/>
                    <a:pt x="16463" y="0"/>
                  </a:cubicBezTo>
                  <a:cubicBezTo>
                    <a:pt x="25554" y="0"/>
                    <a:pt x="32926" y="7371"/>
                    <a:pt x="32926" y="16463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AB39159-E7B5-E213-222E-877F432615CC}"/>
                </a:ext>
              </a:extLst>
            </p:cNvPr>
            <p:cNvSpPr/>
            <p:nvPr/>
          </p:nvSpPr>
          <p:spPr>
            <a:xfrm>
              <a:off x="2598632" y="1213256"/>
              <a:ext cx="131702" cy="65851"/>
            </a:xfrm>
            <a:custGeom>
              <a:avLst/>
              <a:gdLst>
                <a:gd name="connsiteX0" fmla="*/ 65851 w 131702"/>
                <a:gd name="connsiteY0" fmla="*/ 32926 h 65851"/>
                <a:gd name="connsiteX1" fmla="*/ 32926 w 131702"/>
                <a:gd name="connsiteY1" fmla="*/ 0 h 65851"/>
                <a:gd name="connsiteX2" fmla="*/ 0 w 131702"/>
                <a:gd name="connsiteY2" fmla="*/ 0 h 65851"/>
                <a:gd name="connsiteX3" fmla="*/ 65851 w 131702"/>
                <a:gd name="connsiteY3" fmla="*/ 65851 h 65851"/>
                <a:gd name="connsiteX4" fmla="*/ 131703 w 131702"/>
                <a:gd name="connsiteY4" fmla="*/ 0 h 65851"/>
                <a:gd name="connsiteX5" fmla="*/ 98777 w 131702"/>
                <a:gd name="connsiteY5" fmla="*/ 0 h 65851"/>
                <a:gd name="connsiteX6" fmla="*/ 65851 w 131702"/>
                <a:gd name="connsiteY6" fmla="*/ 32926 h 6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702" h="65851">
                  <a:moveTo>
                    <a:pt x="65851" y="32926"/>
                  </a:moveTo>
                  <a:cubicBezTo>
                    <a:pt x="47693" y="32926"/>
                    <a:pt x="32926" y="18159"/>
                    <a:pt x="32926" y="0"/>
                  </a:cubicBezTo>
                  <a:lnTo>
                    <a:pt x="0" y="0"/>
                  </a:lnTo>
                  <a:cubicBezTo>
                    <a:pt x="0" y="36317"/>
                    <a:pt x="29534" y="65851"/>
                    <a:pt x="65851" y="65851"/>
                  </a:cubicBezTo>
                  <a:cubicBezTo>
                    <a:pt x="102169" y="65851"/>
                    <a:pt x="131703" y="36317"/>
                    <a:pt x="131703" y="0"/>
                  </a:cubicBezTo>
                  <a:lnTo>
                    <a:pt x="98777" y="0"/>
                  </a:lnTo>
                  <a:cubicBezTo>
                    <a:pt x="98777" y="18159"/>
                    <a:pt x="84010" y="32926"/>
                    <a:pt x="65851" y="32926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A2F30CA-8C09-0D0C-2BB9-28688F7ACF04}"/>
                </a:ext>
              </a:extLst>
            </p:cNvPr>
            <p:cNvSpPr/>
            <p:nvPr/>
          </p:nvSpPr>
          <p:spPr>
            <a:xfrm>
              <a:off x="2285837" y="1295571"/>
              <a:ext cx="148165" cy="32925"/>
            </a:xfrm>
            <a:custGeom>
              <a:avLst/>
              <a:gdLst>
                <a:gd name="connsiteX0" fmla="*/ 0 w 148165"/>
                <a:gd name="connsiteY0" fmla="*/ 0 h 32925"/>
                <a:gd name="connsiteX1" fmla="*/ 148166 w 148165"/>
                <a:gd name="connsiteY1" fmla="*/ 0 h 32925"/>
                <a:gd name="connsiteX2" fmla="*/ 148166 w 148165"/>
                <a:gd name="connsiteY2" fmla="*/ 32926 h 32925"/>
                <a:gd name="connsiteX3" fmla="*/ 0 w 14816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165" h="32925">
                  <a:moveTo>
                    <a:pt x="0" y="0"/>
                  </a:moveTo>
                  <a:lnTo>
                    <a:pt x="148166" y="0"/>
                  </a:lnTo>
                  <a:lnTo>
                    <a:pt x="14816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9CE0996-2974-24BE-B58C-18AAF9573CFA}"/>
                </a:ext>
              </a:extLst>
            </p:cNvPr>
            <p:cNvSpPr/>
            <p:nvPr/>
          </p:nvSpPr>
          <p:spPr>
            <a:xfrm>
              <a:off x="2154135" y="818148"/>
              <a:ext cx="1020698" cy="1020698"/>
            </a:xfrm>
            <a:custGeom>
              <a:avLst/>
              <a:gdLst>
                <a:gd name="connsiteX0" fmla="*/ 987772 w 1020698"/>
                <a:gd name="connsiteY0" fmla="*/ 214017 h 1020698"/>
                <a:gd name="connsiteX1" fmla="*/ 987772 w 1020698"/>
                <a:gd name="connsiteY1" fmla="*/ 32926 h 1020698"/>
                <a:gd name="connsiteX2" fmla="*/ 954847 w 1020698"/>
                <a:gd name="connsiteY2" fmla="*/ 32926 h 1020698"/>
                <a:gd name="connsiteX3" fmla="*/ 954847 w 1020698"/>
                <a:gd name="connsiteY3" fmla="*/ 214017 h 1020698"/>
                <a:gd name="connsiteX4" fmla="*/ 921921 w 1020698"/>
                <a:gd name="connsiteY4" fmla="*/ 214017 h 1020698"/>
                <a:gd name="connsiteX5" fmla="*/ 921921 w 1020698"/>
                <a:gd name="connsiteY5" fmla="*/ 82314 h 1020698"/>
                <a:gd name="connsiteX6" fmla="*/ 888995 w 1020698"/>
                <a:gd name="connsiteY6" fmla="*/ 82314 h 1020698"/>
                <a:gd name="connsiteX7" fmla="*/ 888995 w 1020698"/>
                <a:gd name="connsiteY7" fmla="*/ 214017 h 1020698"/>
                <a:gd name="connsiteX8" fmla="*/ 856069 w 1020698"/>
                <a:gd name="connsiteY8" fmla="*/ 214017 h 1020698"/>
                <a:gd name="connsiteX9" fmla="*/ 856069 w 1020698"/>
                <a:gd name="connsiteY9" fmla="*/ 164629 h 1020698"/>
                <a:gd name="connsiteX10" fmla="*/ 823144 w 1020698"/>
                <a:gd name="connsiteY10" fmla="*/ 164629 h 1020698"/>
                <a:gd name="connsiteX11" fmla="*/ 823144 w 1020698"/>
                <a:gd name="connsiteY11" fmla="*/ 214017 h 1020698"/>
                <a:gd name="connsiteX12" fmla="*/ 796505 w 1020698"/>
                <a:gd name="connsiteY12" fmla="*/ 214017 h 1020698"/>
                <a:gd name="connsiteX13" fmla="*/ 773755 w 1020698"/>
                <a:gd name="connsiteY13" fmla="*/ 259523 h 1020698"/>
                <a:gd name="connsiteX14" fmla="*/ 767468 w 1020698"/>
                <a:gd name="connsiteY14" fmla="*/ 246943 h 1020698"/>
                <a:gd name="connsiteX15" fmla="*/ 724366 w 1020698"/>
                <a:gd name="connsiteY15" fmla="*/ 246943 h 1020698"/>
                <a:gd name="connsiteX16" fmla="*/ 724366 w 1020698"/>
                <a:gd name="connsiteY16" fmla="*/ 191051 h 1020698"/>
                <a:gd name="connsiteX17" fmla="*/ 669841 w 1020698"/>
                <a:gd name="connsiteY17" fmla="*/ 86559 h 1020698"/>
                <a:gd name="connsiteX18" fmla="*/ 662285 w 1020698"/>
                <a:gd name="connsiteY18" fmla="*/ 77114 h 1020698"/>
                <a:gd name="connsiteX19" fmla="*/ 501805 w 1020698"/>
                <a:gd name="connsiteY19" fmla="*/ 0 h 1020698"/>
                <a:gd name="connsiteX20" fmla="*/ 335069 w 1020698"/>
                <a:gd name="connsiteY20" fmla="*/ 85851 h 1020698"/>
                <a:gd name="connsiteX21" fmla="*/ 181092 w 1020698"/>
                <a:gd name="connsiteY21" fmla="*/ 0 h 1020698"/>
                <a:gd name="connsiteX22" fmla="*/ 0 w 1020698"/>
                <a:gd name="connsiteY22" fmla="*/ 181092 h 1020698"/>
                <a:gd name="connsiteX23" fmla="*/ 164629 w 1020698"/>
                <a:gd name="connsiteY23" fmla="*/ 361348 h 1020698"/>
                <a:gd name="connsiteX24" fmla="*/ 164629 w 1020698"/>
                <a:gd name="connsiteY24" fmla="*/ 444498 h 1020698"/>
                <a:gd name="connsiteX25" fmla="*/ 279869 w 1020698"/>
                <a:gd name="connsiteY25" fmla="*/ 444498 h 1020698"/>
                <a:gd name="connsiteX26" fmla="*/ 279869 w 1020698"/>
                <a:gd name="connsiteY26" fmla="*/ 411572 h 1020698"/>
                <a:gd name="connsiteX27" fmla="*/ 197554 w 1020698"/>
                <a:gd name="connsiteY27" fmla="*/ 411572 h 1020698"/>
                <a:gd name="connsiteX28" fmla="*/ 197554 w 1020698"/>
                <a:gd name="connsiteY28" fmla="*/ 361243 h 1020698"/>
                <a:gd name="connsiteX29" fmla="*/ 296863 w 1020698"/>
                <a:gd name="connsiteY29" fmla="*/ 320464 h 1020698"/>
                <a:gd name="connsiteX30" fmla="*/ 317729 w 1020698"/>
                <a:gd name="connsiteY30" fmla="*/ 368155 h 1020698"/>
                <a:gd name="connsiteX31" fmla="*/ 362938 w 1020698"/>
                <a:gd name="connsiteY31" fmla="*/ 393461 h 1020698"/>
                <a:gd name="connsiteX32" fmla="*/ 395109 w 1020698"/>
                <a:gd name="connsiteY32" fmla="*/ 471579 h 1020698"/>
                <a:gd name="connsiteX33" fmla="*/ 395109 w 1020698"/>
                <a:gd name="connsiteY33" fmla="*/ 529794 h 1020698"/>
                <a:gd name="connsiteX34" fmla="*/ 240802 w 1020698"/>
                <a:gd name="connsiteY34" fmla="*/ 560645 h 1020698"/>
                <a:gd name="connsiteX35" fmla="*/ 148166 w 1020698"/>
                <a:gd name="connsiteY35" fmla="*/ 673644 h 1020698"/>
                <a:gd name="connsiteX36" fmla="*/ 148166 w 1020698"/>
                <a:gd name="connsiteY36" fmla="*/ 839606 h 1020698"/>
                <a:gd name="connsiteX37" fmla="*/ 181092 w 1020698"/>
                <a:gd name="connsiteY37" fmla="*/ 839606 h 1020698"/>
                <a:gd name="connsiteX38" fmla="*/ 181092 w 1020698"/>
                <a:gd name="connsiteY38" fmla="*/ 905458 h 1020698"/>
                <a:gd name="connsiteX39" fmla="*/ 214017 w 1020698"/>
                <a:gd name="connsiteY39" fmla="*/ 938384 h 1020698"/>
                <a:gd name="connsiteX40" fmla="*/ 345720 w 1020698"/>
                <a:gd name="connsiteY40" fmla="*/ 938384 h 1020698"/>
                <a:gd name="connsiteX41" fmla="*/ 345720 w 1020698"/>
                <a:gd name="connsiteY41" fmla="*/ 1020698 h 1020698"/>
                <a:gd name="connsiteX42" fmla="*/ 724366 w 1020698"/>
                <a:gd name="connsiteY42" fmla="*/ 1020698 h 1020698"/>
                <a:gd name="connsiteX43" fmla="*/ 724366 w 1020698"/>
                <a:gd name="connsiteY43" fmla="*/ 938384 h 1020698"/>
                <a:gd name="connsiteX44" fmla="*/ 806681 w 1020698"/>
                <a:gd name="connsiteY44" fmla="*/ 938384 h 1020698"/>
                <a:gd name="connsiteX45" fmla="*/ 839606 w 1020698"/>
                <a:gd name="connsiteY45" fmla="*/ 905458 h 1020698"/>
                <a:gd name="connsiteX46" fmla="*/ 839606 w 1020698"/>
                <a:gd name="connsiteY46" fmla="*/ 839606 h 1020698"/>
                <a:gd name="connsiteX47" fmla="*/ 872532 w 1020698"/>
                <a:gd name="connsiteY47" fmla="*/ 839606 h 1020698"/>
                <a:gd name="connsiteX48" fmla="*/ 872532 w 1020698"/>
                <a:gd name="connsiteY48" fmla="*/ 673644 h 1020698"/>
                <a:gd name="connsiteX49" fmla="*/ 779896 w 1020698"/>
                <a:gd name="connsiteY49" fmla="*/ 560645 h 1020698"/>
                <a:gd name="connsiteX50" fmla="*/ 625589 w 1020698"/>
                <a:gd name="connsiteY50" fmla="*/ 529794 h 1020698"/>
                <a:gd name="connsiteX51" fmla="*/ 625589 w 1020698"/>
                <a:gd name="connsiteY51" fmla="*/ 471579 h 1020698"/>
                <a:gd name="connsiteX52" fmla="*/ 657760 w 1020698"/>
                <a:gd name="connsiteY52" fmla="*/ 393461 h 1020698"/>
                <a:gd name="connsiteX53" fmla="*/ 702969 w 1020698"/>
                <a:gd name="connsiteY53" fmla="*/ 368155 h 1020698"/>
                <a:gd name="connsiteX54" fmla="*/ 723907 w 1020698"/>
                <a:gd name="connsiteY54" fmla="*/ 312795 h 1020698"/>
                <a:gd name="connsiteX55" fmla="*/ 724366 w 1020698"/>
                <a:gd name="connsiteY55" fmla="*/ 312795 h 1020698"/>
                <a:gd name="connsiteX56" fmla="*/ 724366 w 1020698"/>
                <a:gd name="connsiteY56" fmla="*/ 279869 h 1020698"/>
                <a:gd name="connsiteX57" fmla="*/ 747116 w 1020698"/>
                <a:gd name="connsiteY57" fmla="*/ 279869 h 1020698"/>
                <a:gd name="connsiteX58" fmla="*/ 773755 w 1020698"/>
                <a:gd name="connsiteY58" fmla="*/ 333141 h 1020698"/>
                <a:gd name="connsiteX59" fmla="*/ 816857 w 1020698"/>
                <a:gd name="connsiteY59" fmla="*/ 246943 h 1020698"/>
                <a:gd name="connsiteX60" fmla="*/ 1020698 w 1020698"/>
                <a:gd name="connsiteY60" fmla="*/ 246943 h 1020698"/>
                <a:gd name="connsiteX61" fmla="*/ 1020698 w 1020698"/>
                <a:gd name="connsiteY61" fmla="*/ 214017 h 1020698"/>
                <a:gd name="connsiteX62" fmla="*/ 501805 w 1020698"/>
                <a:gd name="connsiteY62" fmla="*/ 32926 h 1020698"/>
                <a:gd name="connsiteX63" fmla="*/ 636553 w 1020698"/>
                <a:gd name="connsiteY63" fmla="*/ 97692 h 1020698"/>
                <a:gd name="connsiteX64" fmla="*/ 645661 w 1020698"/>
                <a:gd name="connsiteY64" fmla="*/ 109067 h 1020698"/>
                <a:gd name="connsiteX65" fmla="*/ 649390 w 1020698"/>
                <a:gd name="connsiteY65" fmla="*/ 112491 h 1020698"/>
                <a:gd name="connsiteX66" fmla="*/ 691441 w 1020698"/>
                <a:gd name="connsiteY66" fmla="*/ 191051 h 1020698"/>
                <a:gd name="connsiteX67" fmla="*/ 691441 w 1020698"/>
                <a:gd name="connsiteY67" fmla="*/ 248342 h 1020698"/>
                <a:gd name="connsiteX68" fmla="*/ 658515 w 1020698"/>
                <a:gd name="connsiteY68" fmla="*/ 232900 h 1020698"/>
                <a:gd name="connsiteX69" fmla="*/ 658515 w 1020698"/>
                <a:gd name="connsiteY69" fmla="*/ 197554 h 1020698"/>
                <a:gd name="connsiteX70" fmla="*/ 625589 w 1020698"/>
                <a:gd name="connsiteY70" fmla="*/ 197554 h 1020698"/>
                <a:gd name="connsiteX71" fmla="*/ 625589 w 1020698"/>
                <a:gd name="connsiteY71" fmla="*/ 228624 h 1020698"/>
                <a:gd name="connsiteX72" fmla="*/ 599481 w 1020698"/>
                <a:gd name="connsiteY72" fmla="*/ 214034 h 1020698"/>
                <a:gd name="connsiteX73" fmla="*/ 579440 w 1020698"/>
                <a:gd name="connsiteY73" fmla="*/ 194001 h 1020698"/>
                <a:gd name="connsiteX74" fmla="*/ 568821 w 1020698"/>
                <a:gd name="connsiteY74" fmla="*/ 199299 h 1020698"/>
                <a:gd name="connsiteX75" fmla="*/ 436725 w 1020698"/>
                <a:gd name="connsiteY75" fmla="*/ 230480 h 1020698"/>
                <a:gd name="connsiteX76" fmla="*/ 395109 w 1020698"/>
                <a:gd name="connsiteY76" fmla="*/ 230480 h 1020698"/>
                <a:gd name="connsiteX77" fmla="*/ 395109 w 1020698"/>
                <a:gd name="connsiteY77" fmla="*/ 197554 h 1020698"/>
                <a:gd name="connsiteX78" fmla="*/ 362183 w 1020698"/>
                <a:gd name="connsiteY78" fmla="*/ 197554 h 1020698"/>
                <a:gd name="connsiteX79" fmla="*/ 362183 w 1020698"/>
                <a:gd name="connsiteY79" fmla="*/ 232900 h 1020698"/>
                <a:gd name="connsiteX80" fmla="*/ 329257 w 1020698"/>
                <a:gd name="connsiteY80" fmla="*/ 248342 h 1020698"/>
                <a:gd name="connsiteX81" fmla="*/ 329257 w 1020698"/>
                <a:gd name="connsiteY81" fmla="*/ 205472 h 1020698"/>
                <a:gd name="connsiteX82" fmla="*/ 501805 w 1020698"/>
                <a:gd name="connsiteY82" fmla="*/ 32926 h 1020698"/>
                <a:gd name="connsiteX83" fmla="*/ 315591 w 1020698"/>
                <a:gd name="connsiteY83" fmla="*/ 119195 h 1020698"/>
                <a:gd name="connsiteX84" fmla="*/ 300447 w 1020698"/>
                <a:gd name="connsiteY84" fmla="*/ 164629 h 1020698"/>
                <a:gd name="connsiteX85" fmla="*/ 295013 w 1020698"/>
                <a:gd name="connsiteY85" fmla="*/ 164629 h 1020698"/>
                <a:gd name="connsiteX86" fmla="*/ 197554 w 1020698"/>
                <a:gd name="connsiteY86" fmla="*/ 67170 h 1020698"/>
                <a:gd name="connsiteX87" fmla="*/ 197554 w 1020698"/>
                <a:gd name="connsiteY87" fmla="*/ 34131 h 1020698"/>
                <a:gd name="connsiteX88" fmla="*/ 315591 w 1020698"/>
                <a:gd name="connsiteY88" fmla="*/ 119195 h 1020698"/>
                <a:gd name="connsiteX89" fmla="*/ 181092 w 1020698"/>
                <a:gd name="connsiteY89" fmla="*/ 263406 h 1020698"/>
                <a:gd name="connsiteX90" fmla="*/ 98777 w 1020698"/>
                <a:gd name="connsiteY90" fmla="*/ 181092 h 1020698"/>
                <a:gd name="connsiteX91" fmla="*/ 181092 w 1020698"/>
                <a:gd name="connsiteY91" fmla="*/ 98777 h 1020698"/>
                <a:gd name="connsiteX92" fmla="*/ 263406 w 1020698"/>
                <a:gd name="connsiteY92" fmla="*/ 181092 h 1020698"/>
                <a:gd name="connsiteX93" fmla="*/ 181092 w 1020698"/>
                <a:gd name="connsiteY93" fmla="*/ 263406 h 1020698"/>
                <a:gd name="connsiteX94" fmla="*/ 164629 w 1020698"/>
                <a:gd name="connsiteY94" fmla="*/ 33898 h 1020698"/>
                <a:gd name="connsiteX95" fmla="*/ 164629 w 1020698"/>
                <a:gd name="connsiteY95" fmla="*/ 67170 h 1020698"/>
                <a:gd name="connsiteX96" fmla="*/ 67170 w 1020698"/>
                <a:gd name="connsiteY96" fmla="*/ 164629 h 1020698"/>
                <a:gd name="connsiteX97" fmla="*/ 33898 w 1020698"/>
                <a:gd name="connsiteY97" fmla="*/ 164629 h 1020698"/>
                <a:gd name="connsiteX98" fmla="*/ 164629 w 1020698"/>
                <a:gd name="connsiteY98" fmla="*/ 33898 h 1020698"/>
                <a:gd name="connsiteX99" fmla="*/ 33898 w 1020698"/>
                <a:gd name="connsiteY99" fmla="*/ 197554 h 1020698"/>
                <a:gd name="connsiteX100" fmla="*/ 67170 w 1020698"/>
                <a:gd name="connsiteY100" fmla="*/ 197554 h 1020698"/>
                <a:gd name="connsiteX101" fmla="*/ 164629 w 1020698"/>
                <a:gd name="connsiteY101" fmla="*/ 295013 h 1020698"/>
                <a:gd name="connsiteX102" fmla="*/ 164629 w 1020698"/>
                <a:gd name="connsiteY102" fmla="*/ 328284 h 1020698"/>
                <a:gd name="connsiteX103" fmla="*/ 33898 w 1020698"/>
                <a:gd name="connsiteY103" fmla="*/ 197554 h 1020698"/>
                <a:gd name="connsiteX104" fmla="*/ 197554 w 1020698"/>
                <a:gd name="connsiteY104" fmla="*/ 328317 h 1020698"/>
                <a:gd name="connsiteX105" fmla="*/ 197554 w 1020698"/>
                <a:gd name="connsiteY105" fmla="*/ 295013 h 1020698"/>
                <a:gd name="connsiteX106" fmla="*/ 295013 w 1020698"/>
                <a:gd name="connsiteY106" fmla="*/ 197554 h 1020698"/>
                <a:gd name="connsiteX107" fmla="*/ 296725 w 1020698"/>
                <a:gd name="connsiteY107" fmla="*/ 197554 h 1020698"/>
                <a:gd name="connsiteX108" fmla="*/ 296332 w 1020698"/>
                <a:gd name="connsiteY108" fmla="*/ 205472 h 1020698"/>
                <a:gd name="connsiteX109" fmla="*/ 296332 w 1020698"/>
                <a:gd name="connsiteY109" fmla="*/ 273897 h 1020698"/>
                <a:gd name="connsiteX110" fmla="*/ 197554 w 1020698"/>
                <a:gd name="connsiteY110" fmla="*/ 328317 h 1020698"/>
                <a:gd name="connsiteX111" fmla="*/ 329490 w 1020698"/>
                <a:gd name="connsiteY111" fmla="*/ 307891 h 1020698"/>
                <a:gd name="connsiteX112" fmla="*/ 362183 w 1020698"/>
                <a:gd name="connsiteY112" fmla="*/ 266960 h 1020698"/>
                <a:gd name="connsiteX113" fmla="*/ 362183 w 1020698"/>
                <a:gd name="connsiteY113" fmla="*/ 359105 h 1020698"/>
                <a:gd name="connsiteX114" fmla="*/ 342078 w 1020698"/>
                <a:gd name="connsiteY114" fmla="*/ 346019 h 1020698"/>
                <a:gd name="connsiteX115" fmla="*/ 329490 w 1020698"/>
                <a:gd name="connsiteY115" fmla="*/ 307891 h 1020698"/>
                <a:gd name="connsiteX116" fmla="*/ 408100 w 1020698"/>
                <a:gd name="connsiteY116" fmla="*/ 560742 h 1020698"/>
                <a:gd name="connsiteX117" fmla="*/ 482479 w 1020698"/>
                <a:gd name="connsiteY117" fmla="*/ 610332 h 1020698"/>
                <a:gd name="connsiteX118" fmla="*/ 435478 w 1020698"/>
                <a:gd name="connsiteY118" fmla="*/ 647927 h 1020698"/>
                <a:gd name="connsiteX119" fmla="*/ 403155 w 1020698"/>
                <a:gd name="connsiteY119" fmla="*/ 561748 h 1020698"/>
                <a:gd name="connsiteX120" fmla="*/ 510349 w 1020698"/>
                <a:gd name="connsiteY120" fmla="*/ 630211 h 1020698"/>
                <a:gd name="connsiteX121" fmla="*/ 545711 w 1020698"/>
                <a:gd name="connsiteY121" fmla="*/ 658515 h 1020698"/>
                <a:gd name="connsiteX122" fmla="*/ 474972 w 1020698"/>
                <a:gd name="connsiteY122" fmla="*/ 658515 h 1020698"/>
                <a:gd name="connsiteX123" fmla="*/ 538219 w 1020698"/>
                <a:gd name="connsiteY123" fmla="*/ 610332 h 1020698"/>
                <a:gd name="connsiteX124" fmla="*/ 612600 w 1020698"/>
                <a:gd name="connsiteY124" fmla="*/ 560742 h 1020698"/>
                <a:gd name="connsiteX125" fmla="*/ 622840 w 1020698"/>
                <a:gd name="connsiteY125" fmla="*/ 562783 h 1020698"/>
                <a:gd name="connsiteX126" fmla="*/ 586064 w 1020698"/>
                <a:gd name="connsiteY126" fmla="*/ 648588 h 1020698"/>
                <a:gd name="connsiteX127" fmla="*/ 592663 w 1020698"/>
                <a:gd name="connsiteY127" fmla="*/ 534465 h 1020698"/>
                <a:gd name="connsiteX128" fmla="*/ 510349 w 1020698"/>
                <a:gd name="connsiteY128" fmla="*/ 589336 h 1020698"/>
                <a:gd name="connsiteX129" fmla="*/ 428035 w 1020698"/>
                <a:gd name="connsiteY129" fmla="*/ 534465 h 1020698"/>
                <a:gd name="connsiteX130" fmla="*/ 428035 w 1020698"/>
                <a:gd name="connsiteY130" fmla="*/ 501755 h 1020698"/>
                <a:gd name="connsiteX131" fmla="*/ 510349 w 1020698"/>
                <a:gd name="connsiteY131" fmla="*/ 526812 h 1020698"/>
                <a:gd name="connsiteX132" fmla="*/ 592663 w 1020698"/>
                <a:gd name="connsiteY132" fmla="*/ 501755 h 1020698"/>
                <a:gd name="connsiteX133" fmla="*/ 181092 w 1020698"/>
                <a:gd name="connsiteY133" fmla="*/ 806681 h 1020698"/>
                <a:gd name="connsiteX134" fmla="*/ 181092 w 1020698"/>
                <a:gd name="connsiteY134" fmla="*/ 673644 h 1020698"/>
                <a:gd name="connsiteX135" fmla="*/ 247272 w 1020698"/>
                <a:gd name="connsiteY135" fmla="*/ 592929 h 1020698"/>
                <a:gd name="connsiteX136" fmla="*/ 370448 w 1020698"/>
                <a:gd name="connsiteY136" fmla="*/ 568298 h 1020698"/>
                <a:gd name="connsiteX137" fmla="*/ 404281 w 1020698"/>
                <a:gd name="connsiteY137" fmla="*/ 658515 h 1020698"/>
                <a:gd name="connsiteX138" fmla="*/ 345720 w 1020698"/>
                <a:gd name="connsiteY138" fmla="*/ 658515 h 1020698"/>
                <a:gd name="connsiteX139" fmla="*/ 345720 w 1020698"/>
                <a:gd name="connsiteY139" fmla="*/ 806681 h 1020698"/>
                <a:gd name="connsiteX140" fmla="*/ 279869 w 1020698"/>
                <a:gd name="connsiteY140" fmla="*/ 806681 h 1020698"/>
                <a:gd name="connsiteX141" fmla="*/ 279869 w 1020698"/>
                <a:gd name="connsiteY141" fmla="*/ 674978 h 1020698"/>
                <a:gd name="connsiteX142" fmla="*/ 246943 w 1020698"/>
                <a:gd name="connsiteY142" fmla="*/ 674978 h 1020698"/>
                <a:gd name="connsiteX143" fmla="*/ 246943 w 1020698"/>
                <a:gd name="connsiteY143" fmla="*/ 806681 h 1020698"/>
                <a:gd name="connsiteX144" fmla="*/ 214017 w 1020698"/>
                <a:gd name="connsiteY144" fmla="*/ 839606 h 1020698"/>
                <a:gd name="connsiteX145" fmla="*/ 428035 w 1020698"/>
                <a:gd name="connsiteY145" fmla="*/ 839606 h 1020698"/>
                <a:gd name="connsiteX146" fmla="*/ 460960 w 1020698"/>
                <a:gd name="connsiteY146" fmla="*/ 872532 h 1020698"/>
                <a:gd name="connsiteX147" fmla="*/ 428035 w 1020698"/>
                <a:gd name="connsiteY147" fmla="*/ 905458 h 1020698"/>
                <a:gd name="connsiteX148" fmla="*/ 214017 w 1020698"/>
                <a:gd name="connsiteY148" fmla="*/ 905458 h 1020698"/>
                <a:gd name="connsiteX149" fmla="*/ 806681 w 1020698"/>
                <a:gd name="connsiteY149" fmla="*/ 905458 h 1020698"/>
                <a:gd name="connsiteX150" fmla="*/ 691441 w 1020698"/>
                <a:gd name="connsiteY150" fmla="*/ 905458 h 1020698"/>
                <a:gd name="connsiteX151" fmla="*/ 691441 w 1020698"/>
                <a:gd name="connsiteY151" fmla="*/ 987772 h 1020698"/>
                <a:gd name="connsiteX152" fmla="*/ 378646 w 1020698"/>
                <a:gd name="connsiteY152" fmla="*/ 987772 h 1020698"/>
                <a:gd name="connsiteX153" fmla="*/ 378646 w 1020698"/>
                <a:gd name="connsiteY153" fmla="*/ 938384 h 1020698"/>
                <a:gd name="connsiteX154" fmla="*/ 428035 w 1020698"/>
                <a:gd name="connsiteY154" fmla="*/ 938384 h 1020698"/>
                <a:gd name="connsiteX155" fmla="*/ 493886 w 1020698"/>
                <a:gd name="connsiteY155" fmla="*/ 872532 h 1020698"/>
                <a:gd name="connsiteX156" fmla="*/ 428035 w 1020698"/>
                <a:gd name="connsiteY156" fmla="*/ 806681 h 1020698"/>
                <a:gd name="connsiteX157" fmla="*/ 378646 w 1020698"/>
                <a:gd name="connsiteY157" fmla="*/ 806681 h 1020698"/>
                <a:gd name="connsiteX158" fmla="*/ 378646 w 1020698"/>
                <a:gd name="connsiteY158" fmla="*/ 691441 h 1020698"/>
                <a:gd name="connsiteX159" fmla="*/ 642052 w 1020698"/>
                <a:gd name="connsiteY159" fmla="*/ 691441 h 1020698"/>
                <a:gd name="connsiteX160" fmla="*/ 642052 w 1020698"/>
                <a:gd name="connsiteY160" fmla="*/ 806681 h 1020698"/>
                <a:gd name="connsiteX161" fmla="*/ 592663 w 1020698"/>
                <a:gd name="connsiteY161" fmla="*/ 806681 h 1020698"/>
                <a:gd name="connsiteX162" fmla="*/ 526812 w 1020698"/>
                <a:gd name="connsiteY162" fmla="*/ 872532 h 1020698"/>
                <a:gd name="connsiteX163" fmla="*/ 592663 w 1020698"/>
                <a:gd name="connsiteY163" fmla="*/ 938384 h 1020698"/>
                <a:gd name="connsiteX164" fmla="*/ 658515 w 1020698"/>
                <a:gd name="connsiteY164" fmla="*/ 938384 h 1020698"/>
                <a:gd name="connsiteX165" fmla="*/ 658515 w 1020698"/>
                <a:gd name="connsiteY165" fmla="*/ 905458 h 1020698"/>
                <a:gd name="connsiteX166" fmla="*/ 592663 w 1020698"/>
                <a:gd name="connsiteY166" fmla="*/ 905458 h 1020698"/>
                <a:gd name="connsiteX167" fmla="*/ 559738 w 1020698"/>
                <a:gd name="connsiteY167" fmla="*/ 872532 h 1020698"/>
                <a:gd name="connsiteX168" fmla="*/ 592663 w 1020698"/>
                <a:gd name="connsiteY168" fmla="*/ 839606 h 1020698"/>
                <a:gd name="connsiteX169" fmla="*/ 806681 w 1020698"/>
                <a:gd name="connsiteY169" fmla="*/ 839606 h 1020698"/>
                <a:gd name="connsiteX170" fmla="*/ 839606 w 1020698"/>
                <a:gd name="connsiteY170" fmla="*/ 673644 h 1020698"/>
                <a:gd name="connsiteX171" fmla="*/ 839606 w 1020698"/>
                <a:gd name="connsiteY171" fmla="*/ 806681 h 1020698"/>
                <a:gd name="connsiteX172" fmla="*/ 773755 w 1020698"/>
                <a:gd name="connsiteY172" fmla="*/ 806681 h 1020698"/>
                <a:gd name="connsiteX173" fmla="*/ 773755 w 1020698"/>
                <a:gd name="connsiteY173" fmla="*/ 674978 h 1020698"/>
                <a:gd name="connsiteX174" fmla="*/ 740829 w 1020698"/>
                <a:gd name="connsiteY174" fmla="*/ 674978 h 1020698"/>
                <a:gd name="connsiteX175" fmla="*/ 740829 w 1020698"/>
                <a:gd name="connsiteY175" fmla="*/ 806681 h 1020698"/>
                <a:gd name="connsiteX176" fmla="*/ 674978 w 1020698"/>
                <a:gd name="connsiteY176" fmla="*/ 806681 h 1020698"/>
                <a:gd name="connsiteX177" fmla="*/ 674978 w 1020698"/>
                <a:gd name="connsiteY177" fmla="*/ 658515 h 1020698"/>
                <a:gd name="connsiteX178" fmla="*/ 617623 w 1020698"/>
                <a:gd name="connsiteY178" fmla="*/ 658515 h 1020698"/>
                <a:gd name="connsiteX179" fmla="*/ 655815 w 1020698"/>
                <a:gd name="connsiteY179" fmla="*/ 569399 h 1020698"/>
                <a:gd name="connsiteX180" fmla="*/ 773426 w 1020698"/>
                <a:gd name="connsiteY180" fmla="*/ 592929 h 1020698"/>
                <a:gd name="connsiteX181" fmla="*/ 839606 w 1020698"/>
                <a:gd name="connsiteY181" fmla="*/ 673644 h 1020698"/>
                <a:gd name="connsiteX182" fmla="*/ 510349 w 1020698"/>
                <a:gd name="connsiteY182" fmla="*/ 493886 h 1020698"/>
                <a:gd name="connsiteX183" fmla="*/ 395109 w 1020698"/>
                <a:gd name="connsiteY183" fmla="*/ 378646 h 1020698"/>
                <a:gd name="connsiteX184" fmla="*/ 395109 w 1020698"/>
                <a:gd name="connsiteY184" fmla="*/ 263406 h 1020698"/>
                <a:gd name="connsiteX185" fmla="*/ 436725 w 1020698"/>
                <a:gd name="connsiteY185" fmla="*/ 263406 h 1020698"/>
                <a:gd name="connsiteX186" fmla="*/ 572776 w 1020698"/>
                <a:gd name="connsiteY186" fmla="*/ 233888 h 1020698"/>
                <a:gd name="connsiteX187" fmla="*/ 576201 w 1020698"/>
                <a:gd name="connsiteY187" fmla="*/ 237312 h 1020698"/>
                <a:gd name="connsiteX188" fmla="*/ 625589 w 1020698"/>
                <a:gd name="connsiteY188" fmla="*/ 262072 h 1020698"/>
                <a:gd name="connsiteX189" fmla="*/ 625589 w 1020698"/>
                <a:gd name="connsiteY189" fmla="*/ 378646 h 1020698"/>
                <a:gd name="connsiteX190" fmla="*/ 510349 w 1020698"/>
                <a:gd name="connsiteY190" fmla="*/ 493886 h 1020698"/>
                <a:gd name="connsiteX191" fmla="*/ 678620 w 1020698"/>
                <a:gd name="connsiteY191" fmla="*/ 346002 h 1020698"/>
                <a:gd name="connsiteX192" fmla="*/ 658515 w 1020698"/>
                <a:gd name="connsiteY192" fmla="*/ 359088 h 1020698"/>
                <a:gd name="connsiteX193" fmla="*/ 658515 w 1020698"/>
                <a:gd name="connsiteY193" fmla="*/ 266943 h 1020698"/>
                <a:gd name="connsiteX194" fmla="*/ 691208 w 1020698"/>
                <a:gd name="connsiteY194" fmla="*/ 307874 h 1020698"/>
                <a:gd name="connsiteX195" fmla="*/ 678620 w 1020698"/>
                <a:gd name="connsiteY195" fmla="*/ 346002 h 102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1020698" h="1020698">
                  <a:moveTo>
                    <a:pt x="987772" y="214017"/>
                  </a:moveTo>
                  <a:lnTo>
                    <a:pt x="987772" y="32926"/>
                  </a:lnTo>
                  <a:lnTo>
                    <a:pt x="954847" y="32926"/>
                  </a:lnTo>
                  <a:lnTo>
                    <a:pt x="954847" y="214017"/>
                  </a:lnTo>
                  <a:lnTo>
                    <a:pt x="921921" y="214017"/>
                  </a:lnTo>
                  <a:lnTo>
                    <a:pt x="921921" y="82314"/>
                  </a:lnTo>
                  <a:lnTo>
                    <a:pt x="888995" y="82314"/>
                  </a:lnTo>
                  <a:lnTo>
                    <a:pt x="888995" y="214017"/>
                  </a:lnTo>
                  <a:lnTo>
                    <a:pt x="856069" y="214017"/>
                  </a:lnTo>
                  <a:lnTo>
                    <a:pt x="856069" y="164629"/>
                  </a:lnTo>
                  <a:lnTo>
                    <a:pt x="823144" y="164629"/>
                  </a:lnTo>
                  <a:lnTo>
                    <a:pt x="823144" y="214017"/>
                  </a:lnTo>
                  <a:lnTo>
                    <a:pt x="796505" y="214017"/>
                  </a:lnTo>
                  <a:lnTo>
                    <a:pt x="773755" y="259523"/>
                  </a:lnTo>
                  <a:lnTo>
                    <a:pt x="767468" y="246943"/>
                  </a:lnTo>
                  <a:lnTo>
                    <a:pt x="724366" y="246943"/>
                  </a:lnTo>
                  <a:lnTo>
                    <a:pt x="724366" y="191051"/>
                  </a:lnTo>
                  <a:cubicBezTo>
                    <a:pt x="724366" y="149251"/>
                    <a:pt x="704037" y="110401"/>
                    <a:pt x="669841" y="86559"/>
                  </a:cubicBezTo>
                  <a:lnTo>
                    <a:pt x="662285" y="77114"/>
                  </a:lnTo>
                  <a:cubicBezTo>
                    <a:pt x="623072" y="28119"/>
                    <a:pt x="564578" y="0"/>
                    <a:pt x="501805" y="0"/>
                  </a:cubicBezTo>
                  <a:cubicBezTo>
                    <a:pt x="433155" y="0"/>
                    <a:pt x="372409" y="33963"/>
                    <a:pt x="335069" y="85851"/>
                  </a:cubicBezTo>
                  <a:cubicBezTo>
                    <a:pt x="302392" y="33038"/>
                    <a:pt x="244338" y="0"/>
                    <a:pt x="181092" y="0"/>
                  </a:cubicBezTo>
                  <a:cubicBezTo>
                    <a:pt x="81245" y="0"/>
                    <a:pt x="0" y="81245"/>
                    <a:pt x="0" y="181092"/>
                  </a:cubicBezTo>
                  <a:cubicBezTo>
                    <a:pt x="0" y="275391"/>
                    <a:pt x="72467" y="352995"/>
                    <a:pt x="164629" y="361348"/>
                  </a:cubicBezTo>
                  <a:lnTo>
                    <a:pt x="164629" y="444498"/>
                  </a:lnTo>
                  <a:lnTo>
                    <a:pt x="279869" y="444498"/>
                  </a:lnTo>
                  <a:lnTo>
                    <a:pt x="279869" y="411572"/>
                  </a:lnTo>
                  <a:lnTo>
                    <a:pt x="197554" y="411572"/>
                  </a:lnTo>
                  <a:lnTo>
                    <a:pt x="197554" y="361243"/>
                  </a:lnTo>
                  <a:cubicBezTo>
                    <a:pt x="234468" y="357954"/>
                    <a:pt x="268855" y="343879"/>
                    <a:pt x="296863" y="320464"/>
                  </a:cubicBezTo>
                  <a:cubicBezTo>
                    <a:pt x="298534" y="338117"/>
                    <a:pt x="305697" y="354925"/>
                    <a:pt x="317729" y="368155"/>
                  </a:cubicBezTo>
                  <a:cubicBezTo>
                    <a:pt x="329716" y="381348"/>
                    <a:pt x="345673" y="390086"/>
                    <a:pt x="362938" y="393461"/>
                  </a:cubicBezTo>
                  <a:cubicBezTo>
                    <a:pt x="365873" y="422882"/>
                    <a:pt x="377481" y="449747"/>
                    <a:pt x="395109" y="471579"/>
                  </a:cubicBezTo>
                  <a:lnTo>
                    <a:pt x="395109" y="529794"/>
                  </a:lnTo>
                  <a:lnTo>
                    <a:pt x="240802" y="560645"/>
                  </a:lnTo>
                  <a:cubicBezTo>
                    <a:pt x="187121" y="571377"/>
                    <a:pt x="148166" y="618926"/>
                    <a:pt x="148166" y="673644"/>
                  </a:cubicBezTo>
                  <a:lnTo>
                    <a:pt x="148166" y="839606"/>
                  </a:lnTo>
                  <a:lnTo>
                    <a:pt x="181092" y="839606"/>
                  </a:lnTo>
                  <a:lnTo>
                    <a:pt x="181092" y="905458"/>
                  </a:lnTo>
                  <a:cubicBezTo>
                    <a:pt x="181092" y="923616"/>
                    <a:pt x="195858" y="938384"/>
                    <a:pt x="214017" y="938384"/>
                  </a:cubicBezTo>
                  <a:lnTo>
                    <a:pt x="345720" y="938384"/>
                  </a:lnTo>
                  <a:lnTo>
                    <a:pt x="345720" y="1020698"/>
                  </a:lnTo>
                  <a:lnTo>
                    <a:pt x="724366" y="1020698"/>
                  </a:lnTo>
                  <a:lnTo>
                    <a:pt x="724366" y="938384"/>
                  </a:lnTo>
                  <a:lnTo>
                    <a:pt x="806681" y="938384"/>
                  </a:lnTo>
                  <a:cubicBezTo>
                    <a:pt x="824839" y="938384"/>
                    <a:pt x="839606" y="923616"/>
                    <a:pt x="839606" y="905458"/>
                  </a:cubicBezTo>
                  <a:lnTo>
                    <a:pt x="839606" y="839606"/>
                  </a:lnTo>
                  <a:lnTo>
                    <a:pt x="872532" y="839606"/>
                  </a:lnTo>
                  <a:lnTo>
                    <a:pt x="872532" y="673644"/>
                  </a:lnTo>
                  <a:cubicBezTo>
                    <a:pt x="872532" y="618926"/>
                    <a:pt x="833577" y="571377"/>
                    <a:pt x="779896" y="560645"/>
                  </a:cubicBezTo>
                  <a:lnTo>
                    <a:pt x="625589" y="529794"/>
                  </a:lnTo>
                  <a:lnTo>
                    <a:pt x="625589" y="471579"/>
                  </a:lnTo>
                  <a:cubicBezTo>
                    <a:pt x="643217" y="449747"/>
                    <a:pt x="654825" y="422882"/>
                    <a:pt x="657760" y="393461"/>
                  </a:cubicBezTo>
                  <a:cubicBezTo>
                    <a:pt x="675011" y="390086"/>
                    <a:pt x="690982" y="381362"/>
                    <a:pt x="702969" y="368155"/>
                  </a:cubicBezTo>
                  <a:cubicBezTo>
                    <a:pt x="716713" y="353028"/>
                    <a:pt x="723860" y="333188"/>
                    <a:pt x="723907" y="312795"/>
                  </a:cubicBezTo>
                  <a:lnTo>
                    <a:pt x="724366" y="312795"/>
                  </a:lnTo>
                  <a:lnTo>
                    <a:pt x="724366" y="279869"/>
                  </a:lnTo>
                  <a:lnTo>
                    <a:pt x="747116" y="279869"/>
                  </a:lnTo>
                  <a:lnTo>
                    <a:pt x="773755" y="333141"/>
                  </a:lnTo>
                  <a:lnTo>
                    <a:pt x="816857" y="246943"/>
                  </a:lnTo>
                  <a:lnTo>
                    <a:pt x="1020698" y="246943"/>
                  </a:lnTo>
                  <a:lnTo>
                    <a:pt x="1020698" y="214017"/>
                  </a:lnTo>
                  <a:close/>
                  <a:moveTo>
                    <a:pt x="501805" y="32926"/>
                  </a:moveTo>
                  <a:cubicBezTo>
                    <a:pt x="554521" y="32926"/>
                    <a:pt x="603644" y="56535"/>
                    <a:pt x="636553" y="97692"/>
                  </a:cubicBezTo>
                  <a:lnTo>
                    <a:pt x="645661" y="109067"/>
                  </a:lnTo>
                  <a:lnTo>
                    <a:pt x="649390" y="112491"/>
                  </a:lnTo>
                  <a:cubicBezTo>
                    <a:pt x="675717" y="130023"/>
                    <a:pt x="691441" y="159412"/>
                    <a:pt x="691441" y="191051"/>
                  </a:cubicBezTo>
                  <a:lnTo>
                    <a:pt x="691441" y="248342"/>
                  </a:lnTo>
                  <a:cubicBezTo>
                    <a:pt x="681810" y="241051"/>
                    <a:pt x="670677" y="235680"/>
                    <a:pt x="658515" y="232900"/>
                  </a:cubicBezTo>
                  <a:lnTo>
                    <a:pt x="658515" y="197554"/>
                  </a:lnTo>
                  <a:lnTo>
                    <a:pt x="625589" y="197554"/>
                  </a:lnTo>
                  <a:lnTo>
                    <a:pt x="625589" y="228624"/>
                  </a:lnTo>
                  <a:cubicBezTo>
                    <a:pt x="615806" y="226179"/>
                    <a:pt x="606786" y="221325"/>
                    <a:pt x="599481" y="214034"/>
                  </a:cubicBezTo>
                  <a:lnTo>
                    <a:pt x="579440" y="194001"/>
                  </a:lnTo>
                  <a:lnTo>
                    <a:pt x="568821" y="199299"/>
                  </a:lnTo>
                  <a:cubicBezTo>
                    <a:pt x="528034" y="219701"/>
                    <a:pt x="482344" y="230480"/>
                    <a:pt x="436725" y="230480"/>
                  </a:cubicBezTo>
                  <a:lnTo>
                    <a:pt x="395109" y="230480"/>
                  </a:lnTo>
                  <a:lnTo>
                    <a:pt x="395109" y="197554"/>
                  </a:lnTo>
                  <a:lnTo>
                    <a:pt x="362183" y="197554"/>
                  </a:lnTo>
                  <a:lnTo>
                    <a:pt x="362183" y="232900"/>
                  </a:lnTo>
                  <a:cubicBezTo>
                    <a:pt x="350021" y="235680"/>
                    <a:pt x="338888" y="241051"/>
                    <a:pt x="329257" y="248342"/>
                  </a:cubicBezTo>
                  <a:lnTo>
                    <a:pt x="329257" y="205472"/>
                  </a:lnTo>
                  <a:cubicBezTo>
                    <a:pt x="329257" y="110337"/>
                    <a:pt x="406668" y="32926"/>
                    <a:pt x="501805" y="32926"/>
                  </a:cubicBezTo>
                  <a:close/>
                  <a:moveTo>
                    <a:pt x="315591" y="119195"/>
                  </a:moveTo>
                  <a:cubicBezTo>
                    <a:pt x="308911" y="133544"/>
                    <a:pt x="303670" y="148712"/>
                    <a:pt x="300447" y="164629"/>
                  </a:cubicBezTo>
                  <a:lnTo>
                    <a:pt x="295013" y="164629"/>
                  </a:lnTo>
                  <a:cubicBezTo>
                    <a:pt x="287755" y="114267"/>
                    <a:pt x="247916" y="74429"/>
                    <a:pt x="197554" y="67170"/>
                  </a:cubicBezTo>
                  <a:lnTo>
                    <a:pt x="197554" y="34131"/>
                  </a:lnTo>
                  <a:cubicBezTo>
                    <a:pt x="248735" y="39871"/>
                    <a:pt x="293743" y="71792"/>
                    <a:pt x="315591" y="119195"/>
                  </a:cubicBezTo>
                  <a:close/>
                  <a:moveTo>
                    <a:pt x="181092" y="263406"/>
                  </a:moveTo>
                  <a:cubicBezTo>
                    <a:pt x="135706" y="263406"/>
                    <a:pt x="98777" y="226478"/>
                    <a:pt x="98777" y="181092"/>
                  </a:cubicBezTo>
                  <a:cubicBezTo>
                    <a:pt x="98777" y="135706"/>
                    <a:pt x="135706" y="98777"/>
                    <a:pt x="181092" y="98777"/>
                  </a:cubicBezTo>
                  <a:cubicBezTo>
                    <a:pt x="226478" y="98777"/>
                    <a:pt x="263406" y="135706"/>
                    <a:pt x="263406" y="181092"/>
                  </a:cubicBezTo>
                  <a:cubicBezTo>
                    <a:pt x="263406" y="226478"/>
                    <a:pt x="226478" y="263406"/>
                    <a:pt x="181092" y="263406"/>
                  </a:cubicBezTo>
                  <a:close/>
                  <a:moveTo>
                    <a:pt x="164629" y="33898"/>
                  </a:moveTo>
                  <a:lnTo>
                    <a:pt x="164629" y="67170"/>
                  </a:lnTo>
                  <a:cubicBezTo>
                    <a:pt x="114267" y="74429"/>
                    <a:pt x="74429" y="114267"/>
                    <a:pt x="67170" y="164629"/>
                  </a:cubicBezTo>
                  <a:lnTo>
                    <a:pt x="33898" y="164629"/>
                  </a:lnTo>
                  <a:cubicBezTo>
                    <a:pt x="41519" y="96076"/>
                    <a:pt x="96060" y="41519"/>
                    <a:pt x="164629" y="33898"/>
                  </a:cubicBezTo>
                  <a:close/>
                  <a:moveTo>
                    <a:pt x="33898" y="197554"/>
                  </a:moveTo>
                  <a:lnTo>
                    <a:pt x="67170" y="197554"/>
                  </a:lnTo>
                  <a:cubicBezTo>
                    <a:pt x="74429" y="247916"/>
                    <a:pt x="114267" y="287755"/>
                    <a:pt x="164629" y="295013"/>
                  </a:cubicBezTo>
                  <a:lnTo>
                    <a:pt x="164629" y="328284"/>
                  </a:lnTo>
                  <a:cubicBezTo>
                    <a:pt x="96060" y="320664"/>
                    <a:pt x="41519" y="266108"/>
                    <a:pt x="33898" y="197554"/>
                  </a:cubicBezTo>
                  <a:close/>
                  <a:moveTo>
                    <a:pt x="197554" y="328317"/>
                  </a:moveTo>
                  <a:lnTo>
                    <a:pt x="197554" y="295013"/>
                  </a:lnTo>
                  <a:cubicBezTo>
                    <a:pt x="247916" y="287755"/>
                    <a:pt x="287755" y="247916"/>
                    <a:pt x="295013" y="197554"/>
                  </a:cubicBezTo>
                  <a:lnTo>
                    <a:pt x="296725" y="197554"/>
                  </a:lnTo>
                  <a:cubicBezTo>
                    <a:pt x="296630" y="200207"/>
                    <a:pt x="296332" y="202804"/>
                    <a:pt x="296332" y="205472"/>
                  </a:cubicBezTo>
                  <a:lnTo>
                    <a:pt x="296332" y="273897"/>
                  </a:lnTo>
                  <a:cubicBezTo>
                    <a:pt x="271510" y="304748"/>
                    <a:pt x="236421" y="324072"/>
                    <a:pt x="197554" y="328317"/>
                  </a:cubicBezTo>
                  <a:close/>
                  <a:moveTo>
                    <a:pt x="329490" y="307891"/>
                  </a:moveTo>
                  <a:cubicBezTo>
                    <a:pt x="331268" y="289265"/>
                    <a:pt x="344467" y="273662"/>
                    <a:pt x="362183" y="266960"/>
                  </a:cubicBezTo>
                  <a:lnTo>
                    <a:pt x="362183" y="359105"/>
                  </a:lnTo>
                  <a:cubicBezTo>
                    <a:pt x="354596" y="356403"/>
                    <a:pt x="347593" y="352096"/>
                    <a:pt x="342078" y="346019"/>
                  </a:cubicBezTo>
                  <a:cubicBezTo>
                    <a:pt x="332618" y="335575"/>
                    <a:pt x="328140" y="322047"/>
                    <a:pt x="329490" y="307891"/>
                  </a:cubicBezTo>
                  <a:close/>
                  <a:moveTo>
                    <a:pt x="408100" y="560742"/>
                  </a:moveTo>
                  <a:lnTo>
                    <a:pt x="482479" y="610332"/>
                  </a:lnTo>
                  <a:lnTo>
                    <a:pt x="435478" y="647927"/>
                  </a:lnTo>
                  <a:lnTo>
                    <a:pt x="403155" y="561748"/>
                  </a:lnTo>
                  <a:close/>
                  <a:moveTo>
                    <a:pt x="510349" y="630211"/>
                  </a:moveTo>
                  <a:lnTo>
                    <a:pt x="545711" y="658515"/>
                  </a:lnTo>
                  <a:lnTo>
                    <a:pt x="474972" y="658515"/>
                  </a:lnTo>
                  <a:close/>
                  <a:moveTo>
                    <a:pt x="538219" y="610332"/>
                  </a:moveTo>
                  <a:lnTo>
                    <a:pt x="612600" y="560742"/>
                  </a:lnTo>
                  <a:lnTo>
                    <a:pt x="622840" y="562783"/>
                  </a:lnTo>
                  <a:lnTo>
                    <a:pt x="586064" y="648588"/>
                  </a:lnTo>
                  <a:close/>
                  <a:moveTo>
                    <a:pt x="592663" y="534465"/>
                  </a:moveTo>
                  <a:lnTo>
                    <a:pt x="510349" y="589336"/>
                  </a:lnTo>
                  <a:lnTo>
                    <a:pt x="428035" y="534465"/>
                  </a:lnTo>
                  <a:lnTo>
                    <a:pt x="428035" y="501755"/>
                  </a:lnTo>
                  <a:cubicBezTo>
                    <a:pt x="451595" y="517560"/>
                    <a:pt x="479907" y="526812"/>
                    <a:pt x="510349" y="526812"/>
                  </a:cubicBezTo>
                  <a:cubicBezTo>
                    <a:pt x="540791" y="526812"/>
                    <a:pt x="569103" y="517560"/>
                    <a:pt x="592663" y="501755"/>
                  </a:cubicBezTo>
                  <a:close/>
                  <a:moveTo>
                    <a:pt x="181092" y="806681"/>
                  </a:moveTo>
                  <a:lnTo>
                    <a:pt x="181092" y="673644"/>
                  </a:lnTo>
                  <a:cubicBezTo>
                    <a:pt x="181092" y="634545"/>
                    <a:pt x="208914" y="600596"/>
                    <a:pt x="247272" y="592929"/>
                  </a:cubicBezTo>
                  <a:lnTo>
                    <a:pt x="370448" y="568298"/>
                  </a:lnTo>
                  <a:lnTo>
                    <a:pt x="404281" y="658515"/>
                  </a:lnTo>
                  <a:lnTo>
                    <a:pt x="345720" y="658515"/>
                  </a:lnTo>
                  <a:lnTo>
                    <a:pt x="345720" y="806681"/>
                  </a:lnTo>
                  <a:lnTo>
                    <a:pt x="279869" y="806681"/>
                  </a:lnTo>
                  <a:lnTo>
                    <a:pt x="279869" y="674978"/>
                  </a:lnTo>
                  <a:lnTo>
                    <a:pt x="246943" y="674978"/>
                  </a:lnTo>
                  <a:lnTo>
                    <a:pt x="246943" y="806681"/>
                  </a:lnTo>
                  <a:close/>
                  <a:moveTo>
                    <a:pt x="214017" y="839606"/>
                  </a:moveTo>
                  <a:lnTo>
                    <a:pt x="428035" y="839606"/>
                  </a:lnTo>
                  <a:cubicBezTo>
                    <a:pt x="446193" y="839606"/>
                    <a:pt x="460960" y="854374"/>
                    <a:pt x="460960" y="872532"/>
                  </a:cubicBezTo>
                  <a:cubicBezTo>
                    <a:pt x="460960" y="890691"/>
                    <a:pt x="446193" y="905458"/>
                    <a:pt x="428035" y="905458"/>
                  </a:cubicBezTo>
                  <a:lnTo>
                    <a:pt x="214017" y="905458"/>
                  </a:lnTo>
                  <a:close/>
                  <a:moveTo>
                    <a:pt x="806681" y="905458"/>
                  </a:moveTo>
                  <a:lnTo>
                    <a:pt x="691441" y="905458"/>
                  </a:lnTo>
                  <a:lnTo>
                    <a:pt x="691441" y="987772"/>
                  </a:lnTo>
                  <a:lnTo>
                    <a:pt x="378646" y="987772"/>
                  </a:lnTo>
                  <a:lnTo>
                    <a:pt x="378646" y="938384"/>
                  </a:lnTo>
                  <a:lnTo>
                    <a:pt x="428035" y="938384"/>
                  </a:lnTo>
                  <a:cubicBezTo>
                    <a:pt x="464352" y="938384"/>
                    <a:pt x="493886" y="908849"/>
                    <a:pt x="493886" y="872532"/>
                  </a:cubicBezTo>
                  <a:cubicBezTo>
                    <a:pt x="493886" y="836215"/>
                    <a:pt x="464352" y="806681"/>
                    <a:pt x="428035" y="806681"/>
                  </a:cubicBezTo>
                  <a:lnTo>
                    <a:pt x="378646" y="806681"/>
                  </a:lnTo>
                  <a:lnTo>
                    <a:pt x="378646" y="691441"/>
                  </a:lnTo>
                  <a:lnTo>
                    <a:pt x="642052" y="691441"/>
                  </a:lnTo>
                  <a:lnTo>
                    <a:pt x="642052" y="806681"/>
                  </a:lnTo>
                  <a:lnTo>
                    <a:pt x="592663" y="806681"/>
                  </a:lnTo>
                  <a:cubicBezTo>
                    <a:pt x="556346" y="806681"/>
                    <a:pt x="526812" y="836215"/>
                    <a:pt x="526812" y="872532"/>
                  </a:cubicBezTo>
                  <a:cubicBezTo>
                    <a:pt x="526812" y="908849"/>
                    <a:pt x="556346" y="938384"/>
                    <a:pt x="592663" y="938384"/>
                  </a:cubicBezTo>
                  <a:lnTo>
                    <a:pt x="658515" y="938384"/>
                  </a:lnTo>
                  <a:lnTo>
                    <a:pt x="658515" y="905458"/>
                  </a:lnTo>
                  <a:lnTo>
                    <a:pt x="592663" y="905458"/>
                  </a:lnTo>
                  <a:cubicBezTo>
                    <a:pt x="574505" y="905458"/>
                    <a:pt x="559738" y="890691"/>
                    <a:pt x="559738" y="872532"/>
                  </a:cubicBezTo>
                  <a:cubicBezTo>
                    <a:pt x="559738" y="854374"/>
                    <a:pt x="574505" y="839606"/>
                    <a:pt x="592663" y="839606"/>
                  </a:cubicBezTo>
                  <a:lnTo>
                    <a:pt x="806681" y="839606"/>
                  </a:lnTo>
                  <a:close/>
                  <a:moveTo>
                    <a:pt x="839606" y="673644"/>
                  </a:moveTo>
                  <a:lnTo>
                    <a:pt x="839606" y="806681"/>
                  </a:lnTo>
                  <a:lnTo>
                    <a:pt x="773755" y="806681"/>
                  </a:lnTo>
                  <a:lnTo>
                    <a:pt x="773755" y="674978"/>
                  </a:lnTo>
                  <a:lnTo>
                    <a:pt x="740829" y="674978"/>
                  </a:lnTo>
                  <a:lnTo>
                    <a:pt x="740829" y="806681"/>
                  </a:lnTo>
                  <a:lnTo>
                    <a:pt x="674978" y="806681"/>
                  </a:lnTo>
                  <a:lnTo>
                    <a:pt x="674978" y="658515"/>
                  </a:lnTo>
                  <a:lnTo>
                    <a:pt x="617623" y="658515"/>
                  </a:lnTo>
                  <a:lnTo>
                    <a:pt x="655815" y="569399"/>
                  </a:lnTo>
                  <a:lnTo>
                    <a:pt x="773426" y="592929"/>
                  </a:lnTo>
                  <a:cubicBezTo>
                    <a:pt x="811784" y="600596"/>
                    <a:pt x="839606" y="634545"/>
                    <a:pt x="839606" y="673644"/>
                  </a:cubicBezTo>
                  <a:close/>
                  <a:moveTo>
                    <a:pt x="510349" y="493886"/>
                  </a:moveTo>
                  <a:cubicBezTo>
                    <a:pt x="446821" y="493886"/>
                    <a:pt x="395109" y="442191"/>
                    <a:pt x="395109" y="378646"/>
                  </a:cubicBezTo>
                  <a:lnTo>
                    <a:pt x="395109" y="263406"/>
                  </a:lnTo>
                  <a:lnTo>
                    <a:pt x="436725" y="263406"/>
                  </a:lnTo>
                  <a:cubicBezTo>
                    <a:pt x="483453" y="263406"/>
                    <a:pt x="530236" y="253230"/>
                    <a:pt x="572776" y="233888"/>
                  </a:cubicBezTo>
                  <a:lnTo>
                    <a:pt x="576201" y="237312"/>
                  </a:lnTo>
                  <a:cubicBezTo>
                    <a:pt x="589770" y="250857"/>
                    <a:pt x="606988" y="259226"/>
                    <a:pt x="625589" y="262072"/>
                  </a:cubicBezTo>
                  <a:lnTo>
                    <a:pt x="625589" y="378646"/>
                  </a:lnTo>
                  <a:cubicBezTo>
                    <a:pt x="625589" y="442191"/>
                    <a:pt x="573877" y="493886"/>
                    <a:pt x="510349" y="493886"/>
                  </a:cubicBezTo>
                  <a:close/>
                  <a:moveTo>
                    <a:pt x="678620" y="346002"/>
                  </a:moveTo>
                  <a:cubicBezTo>
                    <a:pt x="673105" y="352079"/>
                    <a:pt x="666104" y="356388"/>
                    <a:pt x="658515" y="359088"/>
                  </a:cubicBezTo>
                  <a:lnTo>
                    <a:pt x="658515" y="266943"/>
                  </a:lnTo>
                  <a:cubicBezTo>
                    <a:pt x="676231" y="273662"/>
                    <a:pt x="689430" y="289251"/>
                    <a:pt x="691208" y="307874"/>
                  </a:cubicBezTo>
                  <a:cubicBezTo>
                    <a:pt x="692558" y="322047"/>
                    <a:pt x="688080" y="335575"/>
                    <a:pt x="678620" y="346002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FED0EE9-E616-A44A-E1AE-1B9BD9B72C3D}"/>
                </a:ext>
              </a:extLst>
            </p:cNvPr>
            <p:cNvSpPr/>
            <p:nvPr/>
          </p:nvSpPr>
          <p:spPr>
            <a:xfrm>
              <a:off x="2878501" y="1229719"/>
              <a:ext cx="230480" cy="32925"/>
            </a:xfrm>
            <a:custGeom>
              <a:avLst/>
              <a:gdLst>
                <a:gd name="connsiteX0" fmla="*/ 0 w 230480"/>
                <a:gd name="connsiteY0" fmla="*/ 0 h 32925"/>
                <a:gd name="connsiteX1" fmla="*/ 230480 w 230480"/>
                <a:gd name="connsiteY1" fmla="*/ 0 h 32925"/>
                <a:gd name="connsiteX2" fmla="*/ 230480 w 230480"/>
                <a:gd name="connsiteY2" fmla="*/ 32926 h 32925"/>
                <a:gd name="connsiteX3" fmla="*/ 0 w 230480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80" h="32925">
                  <a:moveTo>
                    <a:pt x="0" y="0"/>
                  </a:moveTo>
                  <a:lnTo>
                    <a:pt x="230480" y="0"/>
                  </a:lnTo>
                  <a:lnTo>
                    <a:pt x="230480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C23AF34-CD8E-2AC1-0631-C0AA2E8CDF63}"/>
                </a:ext>
              </a:extLst>
            </p:cNvPr>
            <p:cNvSpPr/>
            <p:nvPr/>
          </p:nvSpPr>
          <p:spPr>
            <a:xfrm>
              <a:off x="3141907" y="1229719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A06D813-1077-2E13-1A0F-E1003E154097}"/>
                </a:ext>
              </a:extLst>
            </p:cNvPr>
            <p:cNvSpPr/>
            <p:nvPr/>
          </p:nvSpPr>
          <p:spPr>
            <a:xfrm>
              <a:off x="2878501" y="1295571"/>
              <a:ext cx="296331" cy="32925"/>
            </a:xfrm>
            <a:custGeom>
              <a:avLst/>
              <a:gdLst>
                <a:gd name="connsiteX0" fmla="*/ 0 w 296331"/>
                <a:gd name="connsiteY0" fmla="*/ 0 h 32925"/>
                <a:gd name="connsiteX1" fmla="*/ 296332 w 296331"/>
                <a:gd name="connsiteY1" fmla="*/ 0 h 32925"/>
                <a:gd name="connsiteX2" fmla="*/ 296332 w 296331"/>
                <a:gd name="connsiteY2" fmla="*/ 32926 h 32925"/>
                <a:gd name="connsiteX3" fmla="*/ 0 w 296331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6331" h="32925">
                  <a:moveTo>
                    <a:pt x="0" y="0"/>
                  </a:moveTo>
                  <a:lnTo>
                    <a:pt x="296332" y="0"/>
                  </a:lnTo>
                  <a:lnTo>
                    <a:pt x="296332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3E090E1-CFC2-3398-4C80-6B2C0CA92BFD}"/>
                </a:ext>
              </a:extLst>
            </p:cNvPr>
            <p:cNvSpPr/>
            <p:nvPr/>
          </p:nvSpPr>
          <p:spPr>
            <a:xfrm>
              <a:off x="2219986" y="129557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4167AF3-661A-3051-C391-B5C2D0521A67}"/>
                </a:ext>
              </a:extLst>
            </p:cNvPr>
            <p:cNvSpPr/>
            <p:nvPr/>
          </p:nvSpPr>
          <p:spPr>
            <a:xfrm>
              <a:off x="2154135" y="129557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</p:grpSp>
      <p:grpSp>
        <p:nvGrpSpPr>
          <p:cNvPr id="51" name="图形 28">
            <a:extLst>
              <a:ext uri="{FF2B5EF4-FFF2-40B4-BE49-F238E27FC236}">
                <a16:creationId xmlns:a16="http://schemas.microsoft.com/office/drawing/2014/main" id="{5FA9EA49-B450-4526-848F-71889C162874}"/>
              </a:ext>
            </a:extLst>
          </p:cNvPr>
          <p:cNvGrpSpPr/>
          <p:nvPr/>
        </p:nvGrpSpPr>
        <p:grpSpPr>
          <a:xfrm>
            <a:off x="9708220" y="3482566"/>
            <a:ext cx="486411" cy="486411"/>
            <a:chOff x="7644561" y="2218484"/>
            <a:chExt cx="1020698" cy="1020698"/>
          </a:xfrm>
          <a:gradFill flip="none" rotWithShape="1">
            <a:gsLst>
              <a:gs pos="100000">
                <a:schemeClr val="accent1">
                  <a:alpha val="0"/>
                </a:schemeClr>
              </a:gs>
              <a:gs pos="44000">
                <a:schemeClr val="accent1"/>
              </a:gs>
            </a:gsLst>
            <a:lin ang="5400000" scaled="1"/>
            <a:tileRect/>
          </a:gra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1C8C007-D597-4D75-C131-B777DC326BAF}"/>
                </a:ext>
              </a:extLst>
            </p:cNvPr>
            <p:cNvSpPr/>
            <p:nvPr/>
          </p:nvSpPr>
          <p:spPr>
            <a:xfrm>
              <a:off x="8138447" y="243250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B9F9356-91AF-8C8C-0EEB-28BF4D0AA3F0}"/>
                </a:ext>
              </a:extLst>
            </p:cNvPr>
            <p:cNvSpPr/>
            <p:nvPr/>
          </p:nvSpPr>
          <p:spPr>
            <a:xfrm>
              <a:off x="8138447" y="2218484"/>
              <a:ext cx="32925" cy="65851"/>
            </a:xfrm>
            <a:custGeom>
              <a:avLst/>
              <a:gdLst>
                <a:gd name="connsiteX0" fmla="*/ 0 w 32925"/>
                <a:gd name="connsiteY0" fmla="*/ 0 h 65851"/>
                <a:gd name="connsiteX1" fmla="*/ 32926 w 32925"/>
                <a:gd name="connsiteY1" fmla="*/ 0 h 65851"/>
                <a:gd name="connsiteX2" fmla="*/ 32926 w 32925"/>
                <a:gd name="connsiteY2" fmla="*/ 65851 h 65851"/>
                <a:gd name="connsiteX3" fmla="*/ 0 w 32925"/>
                <a:gd name="connsiteY3" fmla="*/ 65851 h 6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65851">
                  <a:moveTo>
                    <a:pt x="0" y="0"/>
                  </a:moveTo>
                  <a:lnTo>
                    <a:pt x="32926" y="0"/>
                  </a:lnTo>
                  <a:lnTo>
                    <a:pt x="32926" y="65851"/>
                  </a:lnTo>
                  <a:lnTo>
                    <a:pt x="0" y="65851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2F407EB1-1528-3919-70E0-2C4042A2E7B1}"/>
                </a:ext>
              </a:extLst>
            </p:cNvPr>
            <p:cNvSpPr/>
            <p:nvPr/>
          </p:nvSpPr>
          <p:spPr>
            <a:xfrm>
              <a:off x="7968657" y="2279174"/>
              <a:ext cx="69847" cy="69846"/>
            </a:xfrm>
            <a:custGeom>
              <a:avLst/>
              <a:gdLst>
                <a:gd name="connsiteX0" fmla="*/ 0 w 69847"/>
                <a:gd name="connsiteY0" fmla="*/ 23280 h 69846"/>
                <a:gd name="connsiteX1" fmla="*/ 23289 w 69847"/>
                <a:gd name="connsiteY1" fmla="*/ 0 h 69846"/>
                <a:gd name="connsiteX2" fmla="*/ 69848 w 69847"/>
                <a:gd name="connsiteY2" fmla="*/ 46559 h 69846"/>
                <a:gd name="connsiteX3" fmla="*/ 46567 w 69847"/>
                <a:gd name="connsiteY3" fmla="*/ 69847 h 6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47" h="69846">
                  <a:moveTo>
                    <a:pt x="0" y="23280"/>
                  </a:moveTo>
                  <a:lnTo>
                    <a:pt x="23289" y="0"/>
                  </a:lnTo>
                  <a:lnTo>
                    <a:pt x="69848" y="46559"/>
                  </a:lnTo>
                  <a:lnTo>
                    <a:pt x="46567" y="6984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ACC7C0B-0912-57AC-C7C1-B1A79F46C57F}"/>
                </a:ext>
              </a:extLst>
            </p:cNvPr>
            <p:cNvSpPr/>
            <p:nvPr/>
          </p:nvSpPr>
          <p:spPr>
            <a:xfrm>
              <a:off x="7907966" y="2448964"/>
              <a:ext cx="65851" cy="32925"/>
            </a:xfrm>
            <a:custGeom>
              <a:avLst/>
              <a:gdLst>
                <a:gd name="connsiteX0" fmla="*/ 0 w 65851"/>
                <a:gd name="connsiteY0" fmla="*/ 0 h 32925"/>
                <a:gd name="connsiteX1" fmla="*/ 65851 w 65851"/>
                <a:gd name="connsiteY1" fmla="*/ 0 h 32925"/>
                <a:gd name="connsiteX2" fmla="*/ 65851 w 65851"/>
                <a:gd name="connsiteY2" fmla="*/ 32926 h 32925"/>
                <a:gd name="connsiteX3" fmla="*/ 0 w 65851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" h="32925">
                  <a:moveTo>
                    <a:pt x="0" y="0"/>
                  </a:moveTo>
                  <a:lnTo>
                    <a:pt x="65851" y="0"/>
                  </a:lnTo>
                  <a:lnTo>
                    <a:pt x="65851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04ECAA5-4F1A-7201-600F-BBAF4E3EB717}"/>
                </a:ext>
              </a:extLst>
            </p:cNvPr>
            <p:cNvSpPr/>
            <p:nvPr/>
          </p:nvSpPr>
          <p:spPr>
            <a:xfrm>
              <a:off x="8336001" y="2448964"/>
              <a:ext cx="65851" cy="32925"/>
            </a:xfrm>
            <a:custGeom>
              <a:avLst/>
              <a:gdLst>
                <a:gd name="connsiteX0" fmla="*/ 0 w 65851"/>
                <a:gd name="connsiteY0" fmla="*/ 0 h 32925"/>
                <a:gd name="connsiteX1" fmla="*/ 65851 w 65851"/>
                <a:gd name="connsiteY1" fmla="*/ 0 h 32925"/>
                <a:gd name="connsiteX2" fmla="*/ 65851 w 65851"/>
                <a:gd name="connsiteY2" fmla="*/ 32926 h 32925"/>
                <a:gd name="connsiteX3" fmla="*/ 0 w 65851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" h="32925">
                  <a:moveTo>
                    <a:pt x="0" y="0"/>
                  </a:moveTo>
                  <a:lnTo>
                    <a:pt x="65851" y="0"/>
                  </a:lnTo>
                  <a:lnTo>
                    <a:pt x="65851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D53512E-D409-C37B-FD5D-CCCA09B70D92}"/>
                </a:ext>
              </a:extLst>
            </p:cNvPr>
            <p:cNvSpPr/>
            <p:nvPr/>
          </p:nvSpPr>
          <p:spPr>
            <a:xfrm>
              <a:off x="8271323" y="2279174"/>
              <a:ext cx="69847" cy="69846"/>
            </a:xfrm>
            <a:custGeom>
              <a:avLst/>
              <a:gdLst>
                <a:gd name="connsiteX0" fmla="*/ 0 w 69847"/>
                <a:gd name="connsiteY0" fmla="*/ 46559 h 69846"/>
                <a:gd name="connsiteX1" fmla="*/ 46567 w 69847"/>
                <a:gd name="connsiteY1" fmla="*/ 0 h 69846"/>
                <a:gd name="connsiteX2" fmla="*/ 69848 w 69847"/>
                <a:gd name="connsiteY2" fmla="*/ 23280 h 69846"/>
                <a:gd name="connsiteX3" fmla="*/ 23289 w 69847"/>
                <a:gd name="connsiteY3" fmla="*/ 69847 h 6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47" h="69846">
                  <a:moveTo>
                    <a:pt x="0" y="46559"/>
                  </a:moveTo>
                  <a:lnTo>
                    <a:pt x="46567" y="0"/>
                  </a:lnTo>
                  <a:lnTo>
                    <a:pt x="69848" y="23280"/>
                  </a:lnTo>
                  <a:lnTo>
                    <a:pt x="23289" y="6984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0B7AB21-DD11-2795-FB75-ED75F45CAD48}"/>
                </a:ext>
              </a:extLst>
            </p:cNvPr>
            <p:cNvSpPr/>
            <p:nvPr/>
          </p:nvSpPr>
          <p:spPr>
            <a:xfrm>
              <a:off x="8154910" y="2383112"/>
              <a:ext cx="82314" cy="82314"/>
            </a:xfrm>
            <a:custGeom>
              <a:avLst/>
              <a:gdLst>
                <a:gd name="connsiteX0" fmla="*/ 49389 w 82314"/>
                <a:gd name="connsiteY0" fmla="*/ 82314 h 82314"/>
                <a:gd name="connsiteX1" fmla="*/ 82314 w 82314"/>
                <a:gd name="connsiteY1" fmla="*/ 82314 h 82314"/>
                <a:gd name="connsiteX2" fmla="*/ 0 w 82314"/>
                <a:gd name="connsiteY2" fmla="*/ 0 h 82314"/>
                <a:gd name="connsiteX3" fmla="*/ 0 w 82314"/>
                <a:gd name="connsiteY3" fmla="*/ 32926 h 82314"/>
                <a:gd name="connsiteX4" fmla="*/ 49389 w 82314"/>
                <a:gd name="connsiteY4" fmla="*/ 82314 h 8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314" h="82314">
                  <a:moveTo>
                    <a:pt x="49389" y="82314"/>
                  </a:moveTo>
                  <a:lnTo>
                    <a:pt x="82314" y="82314"/>
                  </a:lnTo>
                  <a:cubicBezTo>
                    <a:pt x="82314" y="36929"/>
                    <a:pt x="45386" y="0"/>
                    <a:pt x="0" y="0"/>
                  </a:cubicBezTo>
                  <a:lnTo>
                    <a:pt x="0" y="32926"/>
                  </a:lnTo>
                  <a:cubicBezTo>
                    <a:pt x="27225" y="32926"/>
                    <a:pt x="49389" y="55089"/>
                    <a:pt x="49389" y="82314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C688274-78C0-B9C9-4BAA-25DE73105BE0}"/>
                </a:ext>
              </a:extLst>
            </p:cNvPr>
            <p:cNvSpPr/>
            <p:nvPr/>
          </p:nvSpPr>
          <p:spPr>
            <a:xfrm>
              <a:off x="7644561" y="2317298"/>
              <a:ext cx="1020698" cy="921883"/>
            </a:xfrm>
            <a:custGeom>
              <a:avLst/>
              <a:gdLst>
                <a:gd name="connsiteX0" fmla="*/ 962041 w 1020698"/>
                <a:gd name="connsiteY0" fmla="*/ 562778 h 921883"/>
                <a:gd name="connsiteX1" fmla="*/ 856069 w 1020698"/>
                <a:gd name="connsiteY1" fmla="*/ 530987 h 921883"/>
                <a:gd name="connsiteX2" fmla="*/ 856069 w 1020698"/>
                <a:gd name="connsiteY2" fmla="*/ 505979 h 921883"/>
                <a:gd name="connsiteX3" fmla="*/ 905458 w 1020698"/>
                <a:gd name="connsiteY3" fmla="*/ 411551 h 921883"/>
                <a:gd name="connsiteX4" fmla="*/ 905458 w 1020698"/>
                <a:gd name="connsiteY4" fmla="*/ 362162 h 921883"/>
                <a:gd name="connsiteX5" fmla="*/ 790218 w 1020698"/>
                <a:gd name="connsiteY5" fmla="*/ 246922 h 921883"/>
                <a:gd name="connsiteX6" fmla="*/ 707245 w 1020698"/>
                <a:gd name="connsiteY6" fmla="*/ 282379 h 921883"/>
                <a:gd name="connsiteX7" fmla="*/ 657430 w 1020698"/>
                <a:gd name="connsiteY7" fmla="*/ 164671 h 921883"/>
                <a:gd name="connsiteX8" fmla="*/ 658515 w 1020698"/>
                <a:gd name="connsiteY8" fmla="*/ 148128 h 921883"/>
                <a:gd name="connsiteX9" fmla="*/ 607414 w 1020698"/>
                <a:gd name="connsiteY9" fmla="*/ 36184 h 921883"/>
                <a:gd name="connsiteX10" fmla="*/ 488700 w 1020698"/>
                <a:gd name="connsiteY10" fmla="*/ 1514 h 921883"/>
                <a:gd name="connsiteX11" fmla="*/ 362778 w 1020698"/>
                <a:gd name="connsiteY11" fmla="*/ 134888 h 921883"/>
                <a:gd name="connsiteX12" fmla="*/ 363550 w 1020698"/>
                <a:gd name="connsiteY12" fmla="*/ 164342 h 921883"/>
                <a:gd name="connsiteX13" fmla="*/ 313502 w 1020698"/>
                <a:gd name="connsiteY13" fmla="*/ 282436 h 921883"/>
                <a:gd name="connsiteX14" fmla="*/ 230480 w 1020698"/>
                <a:gd name="connsiteY14" fmla="*/ 246905 h 921883"/>
                <a:gd name="connsiteX15" fmla="*/ 115240 w 1020698"/>
                <a:gd name="connsiteY15" fmla="*/ 362145 h 921883"/>
                <a:gd name="connsiteX16" fmla="*/ 115240 w 1020698"/>
                <a:gd name="connsiteY16" fmla="*/ 411534 h 921883"/>
                <a:gd name="connsiteX17" fmla="*/ 164629 w 1020698"/>
                <a:gd name="connsiteY17" fmla="*/ 505963 h 921883"/>
                <a:gd name="connsiteX18" fmla="*/ 164629 w 1020698"/>
                <a:gd name="connsiteY18" fmla="*/ 530970 h 921883"/>
                <a:gd name="connsiteX19" fmla="*/ 58657 w 1020698"/>
                <a:gd name="connsiteY19" fmla="*/ 562762 h 921883"/>
                <a:gd name="connsiteX20" fmla="*/ 0 w 1020698"/>
                <a:gd name="connsiteY20" fmla="*/ 641621 h 921883"/>
                <a:gd name="connsiteX21" fmla="*/ 0 w 1020698"/>
                <a:gd name="connsiteY21" fmla="*/ 790180 h 921883"/>
                <a:gd name="connsiteX22" fmla="*/ 197554 w 1020698"/>
                <a:gd name="connsiteY22" fmla="*/ 790180 h 921883"/>
                <a:gd name="connsiteX23" fmla="*/ 214017 w 1020698"/>
                <a:gd name="connsiteY23" fmla="*/ 806643 h 921883"/>
                <a:gd name="connsiteX24" fmla="*/ 214017 w 1020698"/>
                <a:gd name="connsiteY24" fmla="*/ 921883 h 921883"/>
                <a:gd name="connsiteX25" fmla="*/ 806681 w 1020698"/>
                <a:gd name="connsiteY25" fmla="*/ 921883 h 921883"/>
                <a:gd name="connsiteX26" fmla="*/ 806681 w 1020698"/>
                <a:gd name="connsiteY26" fmla="*/ 806643 h 921883"/>
                <a:gd name="connsiteX27" fmla="*/ 823144 w 1020698"/>
                <a:gd name="connsiteY27" fmla="*/ 790180 h 921883"/>
                <a:gd name="connsiteX28" fmla="*/ 1020698 w 1020698"/>
                <a:gd name="connsiteY28" fmla="*/ 790180 h 921883"/>
                <a:gd name="connsiteX29" fmla="*/ 1020698 w 1020698"/>
                <a:gd name="connsiteY29" fmla="*/ 641621 h 921883"/>
                <a:gd name="connsiteX30" fmla="*/ 962041 w 1020698"/>
                <a:gd name="connsiteY30" fmla="*/ 562778 h 921883"/>
                <a:gd name="connsiteX31" fmla="*/ 823144 w 1020698"/>
                <a:gd name="connsiteY31" fmla="*/ 538712 h 921883"/>
                <a:gd name="connsiteX32" fmla="*/ 790218 w 1020698"/>
                <a:gd name="connsiteY32" fmla="*/ 559700 h 921883"/>
                <a:gd name="connsiteX33" fmla="*/ 757292 w 1020698"/>
                <a:gd name="connsiteY33" fmla="*/ 538712 h 921883"/>
                <a:gd name="connsiteX34" fmla="*/ 757292 w 1020698"/>
                <a:gd name="connsiteY34" fmla="*/ 521920 h 921883"/>
                <a:gd name="connsiteX35" fmla="*/ 790218 w 1020698"/>
                <a:gd name="connsiteY35" fmla="*/ 526774 h 921883"/>
                <a:gd name="connsiteX36" fmla="*/ 823144 w 1020698"/>
                <a:gd name="connsiteY36" fmla="*/ 521920 h 921883"/>
                <a:gd name="connsiteX37" fmla="*/ 402303 w 1020698"/>
                <a:gd name="connsiteY37" fmla="*/ 562778 h 921883"/>
                <a:gd name="connsiteX38" fmla="*/ 296332 w 1020698"/>
                <a:gd name="connsiteY38" fmla="*/ 530987 h 921883"/>
                <a:gd name="connsiteX39" fmla="*/ 296332 w 1020698"/>
                <a:gd name="connsiteY39" fmla="*/ 505979 h 921883"/>
                <a:gd name="connsiteX40" fmla="*/ 337691 w 1020698"/>
                <a:gd name="connsiteY40" fmla="*/ 453543 h 921883"/>
                <a:gd name="connsiteX41" fmla="*/ 388083 w 1020698"/>
                <a:gd name="connsiteY41" fmla="*/ 476647 h 921883"/>
                <a:gd name="connsiteX42" fmla="*/ 428051 w 1020698"/>
                <a:gd name="connsiteY42" fmla="*/ 530641 h 921883"/>
                <a:gd name="connsiteX43" fmla="*/ 428051 w 1020698"/>
                <a:gd name="connsiteY43" fmla="*/ 563077 h 921883"/>
                <a:gd name="connsiteX44" fmla="*/ 412496 w 1020698"/>
                <a:gd name="connsiteY44" fmla="*/ 566662 h 921883"/>
                <a:gd name="connsiteX45" fmla="*/ 402303 w 1020698"/>
                <a:gd name="connsiteY45" fmla="*/ 562778 h 921883"/>
                <a:gd name="connsiteX46" fmla="*/ 379354 w 1020698"/>
                <a:gd name="connsiteY46" fmla="*/ 441597 h 921883"/>
                <a:gd name="connsiteX47" fmla="*/ 358557 w 1020698"/>
                <a:gd name="connsiteY47" fmla="*/ 428295 h 921883"/>
                <a:gd name="connsiteX48" fmla="*/ 345969 w 1020698"/>
                <a:gd name="connsiteY48" fmla="*/ 390167 h 921883"/>
                <a:gd name="connsiteX49" fmla="*/ 378646 w 1020698"/>
                <a:gd name="connsiteY49" fmla="*/ 349237 h 921883"/>
                <a:gd name="connsiteX50" fmla="*/ 378646 w 1020698"/>
                <a:gd name="connsiteY50" fmla="*/ 427997 h 921883"/>
                <a:gd name="connsiteX51" fmla="*/ 379354 w 1020698"/>
                <a:gd name="connsiteY51" fmla="*/ 441597 h 921883"/>
                <a:gd name="connsiteX52" fmla="*/ 559738 w 1020698"/>
                <a:gd name="connsiteY52" fmla="*/ 567931 h 921883"/>
                <a:gd name="connsiteX53" fmla="*/ 510349 w 1020698"/>
                <a:gd name="connsiteY53" fmla="*/ 604973 h 921883"/>
                <a:gd name="connsiteX54" fmla="*/ 460960 w 1020698"/>
                <a:gd name="connsiteY54" fmla="*/ 567931 h 921883"/>
                <a:gd name="connsiteX55" fmla="*/ 460960 w 1020698"/>
                <a:gd name="connsiteY55" fmla="*/ 550005 h 921883"/>
                <a:gd name="connsiteX56" fmla="*/ 510349 w 1020698"/>
                <a:gd name="connsiteY56" fmla="*/ 559700 h 921883"/>
                <a:gd name="connsiteX57" fmla="*/ 559738 w 1020698"/>
                <a:gd name="connsiteY57" fmla="*/ 550005 h 921883"/>
                <a:gd name="connsiteX58" fmla="*/ 440744 w 1020698"/>
                <a:gd name="connsiteY58" fmla="*/ 593928 h 921883"/>
                <a:gd name="connsiteX59" fmla="*/ 480880 w 1020698"/>
                <a:gd name="connsiteY59" fmla="*/ 624041 h 921883"/>
                <a:gd name="connsiteX60" fmla="*/ 439594 w 1020698"/>
                <a:gd name="connsiteY60" fmla="*/ 648815 h 921883"/>
                <a:gd name="connsiteX61" fmla="*/ 429152 w 1020698"/>
                <a:gd name="connsiteY61" fmla="*/ 596614 h 921883"/>
                <a:gd name="connsiteX62" fmla="*/ 492567 w 1020698"/>
                <a:gd name="connsiteY62" fmla="*/ 724329 h 921883"/>
                <a:gd name="connsiteX63" fmla="*/ 528131 w 1020698"/>
                <a:gd name="connsiteY63" fmla="*/ 724329 h 921883"/>
                <a:gd name="connsiteX64" fmla="*/ 541845 w 1020698"/>
                <a:gd name="connsiteY64" fmla="*/ 888957 h 921883"/>
                <a:gd name="connsiteX65" fmla="*/ 478854 w 1020698"/>
                <a:gd name="connsiteY65" fmla="*/ 888957 h 921883"/>
                <a:gd name="connsiteX66" fmla="*/ 531401 w 1020698"/>
                <a:gd name="connsiteY66" fmla="*/ 691403 h 921883"/>
                <a:gd name="connsiteX67" fmla="*/ 489281 w 1020698"/>
                <a:gd name="connsiteY67" fmla="*/ 691403 h 921883"/>
                <a:gd name="connsiteX68" fmla="*/ 479827 w 1020698"/>
                <a:gd name="connsiteY68" fmla="*/ 663052 h 921883"/>
                <a:gd name="connsiteX69" fmla="*/ 510349 w 1020698"/>
                <a:gd name="connsiteY69" fmla="*/ 644747 h 921883"/>
                <a:gd name="connsiteX70" fmla="*/ 540855 w 1020698"/>
                <a:gd name="connsiteY70" fmla="*/ 663052 h 921883"/>
                <a:gd name="connsiteX71" fmla="*/ 539818 w 1020698"/>
                <a:gd name="connsiteY71" fmla="*/ 624041 h 921883"/>
                <a:gd name="connsiteX72" fmla="*/ 579954 w 1020698"/>
                <a:gd name="connsiteY72" fmla="*/ 593928 h 921883"/>
                <a:gd name="connsiteX73" fmla="*/ 591546 w 1020698"/>
                <a:gd name="connsiteY73" fmla="*/ 596597 h 921883"/>
                <a:gd name="connsiteX74" fmla="*/ 581104 w 1020698"/>
                <a:gd name="connsiteY74" fmla="*/ 648799 h 921883"/>
                <a:gd name="connsiteX75" fmla="*/ 608219 w 1020698"/>
                <a:gd name="connsiteY75" fmla="*/ 566662 h 921883"/>
                <a:gd name="connsiteX76" fmla="*/ 592663 w 1020698"/>
                <a:gd name="connsiteY76" fmla="*/ 563077 h 921883"/>
                <a:gd name="connsiteX77" fmla="*/ 592663 w 1020698"/>
                <a:gd name="connsiteY77" fmla="*/ 530641 h 921883"/>
                <a:gd name="connsiteX78" fmla="*/ 632639 w 1020698"/>
                <a:gd name="connsiteY78" fmla="*/ 476647 h 921883"/>
                <a:gd name="connsiteX79" fmla="*/ 683024 w 1020698"/>
                <a:gd name="connsiteY79" fmla="*/ 453543 h 921883"/>
                <a:gd name="connsiteX80" fmla="*/ 724383 w 1020698"/>
                <a:gd name="connsiteY80" fmla="*/ 505979 h 921883"/>
                <a:gd name="connsiteX81" fmla="*/ 724383 w 1020698"/>
                <a:gd name="connsiteY81" fmla="*/ 530987 h 921883"/>
                <a:gd name="connsiteX82" fmla="*/ 618428 w 1020698"/>
                <a:gd name="connsiteY82" fmla="*/ 562778 h 921883"/>
                <a:gd name="connsiteX83" fmla="*/ 608219 w 1020698"/>
                <a:gd name="connsiteY83" fmla="*/ 566662 h 921883"/>
                <a:gd name="connsiteX84" fmla="*/ 642052 w 1020698"/>
                <a:gd name="connsiteY84" fmla="*/ 349220 h 921883"/>
                <a:gd name="connsiteX85" fmla="*/ 674729 w 1020698"/>
                <a:gd name="connsiteY85" fmla="*/ 390151 h 921883"/>
                <a:gd name="connsiteX86" fmla="*/ 662141 w 1020698"/>
                <a:gd name="connsiteY86" fmla="*/ 428279 h 921883"/>
                <a:gd name="connsiteX87" fmla="*/ 641344 w 1020698"/>
                <a:gd name="connsiteY87" fmla="*/ 441583 h 921883"/>
                <a:gd name="connsiteX88" fmla="*/ 642052 w 1020698"/>
                <a:gd name="connsiteY88" fmla="*/ 427997 h 921883"/>
                <a:gd name="connsiteX89" fmla="*/ 790218 w 1020698"/>
                <a:gd name="connsiteY89" fmla="*/ 279831 h 921883"/>
                <a:gd name="connsiteX90" fmla="*/ 872532 w 1020698"/>
                <a:gd name="connsiteY90" fmla="*/ 362145 h 921883"/>
                <a:gd name="connsiteX91" fmla="*/ 872532 w 1020698"/>
                <a:gd name="connsiteY91" fmla="*/ 411534 h 921883"/>
                <a:gd name="connsiteX92" fmla="*/ 790218 w 1020698"/>
                <a:gd name="connsiteY92" fmla="*/ 493848 h 921883"/>
                <a:gd name="connsiteX93" fmla="*/ 707903 w 1020698"/>
                <a:gd name="connsiteY93" fmla="*/ 411534 h 921883"/>
                <a:gd name="connsiteX94" fmla="*/ 707903 w 1020698"/>
                <a:gd name="connsiteY94" fmla="*/ 362145 h 921883"/>
                <a:gd name="connsiteX95" fmla="*/ 790218 w 1020698"/>
                <a:gd name="connsiteY95" fmla="*/ 279831 h 921883"/>
                <a:gd name="connsiteX96" fmla="*/ 395551 w 1020698"/>
                <a:gd name="connsiteY96" fmla="*/ 137759 h 921883"/>
                <a:gd name="connsiteX97" fmla="*/ 493324 w 1020698"/>
                <a:gd name="connsiteY97" fmla="*/ 34110 h 921883"/>
                <a:gd name="connsiteX98" fmla="*/ 510551 w 1020698"/>
                <a:gd name="connsiteY98" fmla="*/ 32888 h 921883"/>
                <a:gd name="connsiteX99" fmla="*/ 585848 w 1020698"/>
                <a:gd name="connsiteY99" fmla="*/ 61055 h 921883"/>
                <a:gd name="connsiteX100" fmla="*/ 625589 w 1020698"/>
                <a:gd name="connsiteY100" fmla="*/ 148128 h 921883"/>
                <a:gd name="connsiteX101" fmla="*/ 569222 w 1020698"/>
                <a:gd name="connsiteY101" fmla="*/ 240635 h 921883"/>
                <a:gd name="connsiteX102" fmla="*/ 560775 w 1020698"/>
                <a:gd name="connsiteY102" fmla="*/ 246905 h 921883"/>
                <a:gd name="connsiteX103" fmla="*/ 526812 w 1020698"/>
                <a:gd name="connsiteY103" fmla="*/ 246905 h 921883"/>
                <a:gd name="connsiteX104" fmla="*/ 526812 w 1020698"/>
                <a:gd name="connsiteY104" fmla="*/ 181054 h 921883"/>
                <a:gd name="connsiteX105" fmla="*/ 493886 w 1020698"/>
                <a:gd name="connsiteY105" fmla="*/ 181054 h 921883"/>
                <a:gd name="connsiteX106" fmla="*/ 493886 w 1020698"/>
                <a:gd name="connsiteY106" fmla="*/ 246905 h 921883"/>
                <a:gd name="connsiteX107" fmla="*/ 460020 w 1020698"/>
                <a:gd name="connsiteY107" fmla="*/ 246905 h 921883"/>
                <a:gd name="connsiteX108" fmla="*/ 451772 w 1020698"/>
                <a:gd name="connsiteY108" fmla="*/ 240748 h 921883"/>
                <a:gd name="connsiteX109" fmla="*/ 395551 w 1020698"/>
                <a:gd name="connsiteY109" fmla="*/ 137759 h 921883"/>
                <a:gd name="connsiteX110" fmla="*/ 543275 w 1020698"/>
                <a:gd name="connsiteY110" fmla="*/ 312757 h 921883"/>
                <a:gd name="connsiteX111" fmla="*/ 477423 w 1020698"/>
                <a:gd name="connsiteY111" fmla="*/ 312757 h 921883"/>
                <a:gd name="connsiteX112" fmla="*/ 477423 w 1020698"/>
                <a:gd name="connsiteY112" fmla="*/ 283947 h 921883"/>
                <a:gd name="connsiteX113" fmla="*/ 476861 w 1020698"/>
                <a:gd name="connsiteY113" fmla="*/ 279831 h 921883"/>
                <a:gd name="connsiteX114" fmla="*/ 543853 w 1020698"/>
                <a:gd name="connsiteY114" fmla="*/ 279831 h 921883"/>
                <a:gd name="connsiteX115" fmla="*/ 543275 w 1020698"/>
                <a:gd name="connsiteY115" fmla="*/ 284011 h 921883"/>
                <a:gd name="connsiteX116" fmla="*/ 543275 w 1020698"/>
                <a:gd name="connsiteY116" fmla="*/ 345683 h 921883"/>
                <a:gd name="connsiteX117" fmla="*/ 510349 w 1020698"/>
                <a:gd name="connsiteY117" fmla="*/ 378608 h 921883"/>
                <a:gd name="connsiteX118" fmla="*/ 477423 w 1020698"/>
                <a:gd name="connsiteY118" fmla="*/ 345683 h 921883"/>
                <a:gd name="connsiteX119" fmla="*/ 374345 w 1020698"/>
                <a:gd name="connsiteY119" fmla="*/ 203505 h 921883"/>
                <a:gd name="connsiteX120" fmla="*/ 435704 w 1020698"/>
                <a:gd name="connsiteY120" fmla="*/ 269494 h 921883"/>
                <a:gd name="connsiteX121" fmla="*/ 444498 w 1020698"/>
                <a:gd name="connsiteY121" fmla="*/ 283947 h 921883"/>
                <a:gd name="connsiteX122" fmla="*/ 444498 w 1020698"/>
                <a:gd name="connsiteY122" fmla="*/ 345683 h 921883"/>
                <a:gd name="connsiteX123" fmla="*/ 510349 w 1020698"/>
                <a:gd name="connsiteY123" fmla="*/ 411534 h 921883"/>
                <a:gd name="connsiteX124" fmla="*/ 576201 w 1020698"/>
                <a:gd name="connsiteY124" fmla="*/ 345683 h 921883"/>
                <a:gd name="connsiteX125" fmla="*/ 576201 w 1020698"/>
                <a:gd name="connsiteY125" fmla="*/ 284011 h 921883"/>
                <a:gd name="connsiteX126" fmla="*/ 585237 w 1020698"/>
                <a:gd name="connsiteY126" fmla="*/ 269398 h 921883"/>
                <a:gd name="connsiteX127" fmla="*/ 646594 w 1020698"/>
                <a:gd name="connsiteY127" fmla="*/ 204100 h 921883"/>
                <a:gd name="connsiteX128" fmla="*/ 674978 w 1020698"/>
                <a:gd name="connsiteY128" fmla="*/ 296294 h 921883"/>
                <a:gd name="connsiteX129" fmla="*/ 674978 w 1020698"/>
                <a:gd name="connsiteY129" fmla="*/ 330619 h 921883"/>
                <a:gd name="connsiteX130" fmla="*/ 642052 w 1020698"/>
                <a:gd name="connsiteY130" fmla="*/ 315177 h 921883"/>
                <a:gd name="connsiteX131" fmla="*/ 642052 w 1020698"/>
                <a:gd name="connsiteY131" fmla="*/ 296294 h 921883"/>
                <a:gd name="connsiteX132" fmla="*/ 609126 w 1020698"/>
                <a:gd name="connsiteY132" fmla="*/ 296294 h 921883"/>
                <a:gd name="connsiteX133" fmla="*/ 609126 w 1020698"/>
                <a:gd name="connsiteY133" fmla="*/ 427997 h 921883"/>
                <a:gd name="connsiteX134" fmla="*/ 510349 w 1020698"/>
                <a:gd name="connsiteY134" fmla="*/ 526774 h 921883"/>
                <a:gd name="connsiteX135" fmla="*/ 411572 w 1020698"/>
                <a:gd name="connsiteY135" fmla="*/ 427997 h 921883"/>
                <a:gd name="connsiteX136" fmla="*/ 411572 w 1020698"/>
                <a:gd name="connsiteY136" fmla="*/ 296294 h 921883"/>
                <a:gd name="connsiteX137" fmla="*/ 378646 w 1020698"/>
                <a:gd name="connsiteY137" fmla="*/ 296294 h 921883"/>
                <a:gd name="connsiteX138" fmla="*/ 378646 w 1020698"/>
                <a:gd name="connsiteY138" fmla="*/ 315177 h 921883"/>
                <a:gd name="connsiteX139" fmla="*/ 345720 w 1020698"/>
                <a:gd name="connsiteY139" fmla="*/ 330619 h 921883"/>
                <a:gd name="connsiteX140" fmla="*/ 345720 w 1020698"/>
                <a:gd name="connsiteY140" fmla="*/ 296294 h 921883"/>
                <a:gd name="connsiteX141" fmla="*/ 374345 w 1020698"/>
                <a:gd name="connsiteY141" fmla="*/ 203505 h 921883"/>
                <a:gd name="connsiteX142" fmla="*/ 148166 w 1020698"/>
                <a:gd name="connsiteY142" fmla="*/ 411534 h 921883"/>
                <a:gd name="connsiteX143" fmla="*/ 148166 w 1020698"/>
                <a:gd name="connsiteY143" fmla="*/ 362145 h 921883"/>
                <a:gd name="connsiteX144" fmla="*/ 230480 w 1020698"/>
                <a:gd name="connsiteY144" fmla="*/ 279831 h 921883"/>
                <a:gd name="connsiteX145" fmla="*/ 312795 w 1020698"/>
                <a:gd name="connsiteY145" fmla="*/ 362145 h 921883"/>
                <a:gd name="connsiteX146" fmla="*/ 312795 w 1020698"/>
                <a:gd name="connsiteY146" fmla="*/ 411534 h 921883"/>
                <a:gd name="connsiteX147" fmla="*/ 230480 w 1020698"/>
                <a:gd name="connsiteY147" fmla="*/ 493848 h 921883"/>
                <a:gd name="connsiteX148" fmla="*/ 148166 w 1020698"/>
                <a:gd name="connsiteY148" fmla="*/ 411534 h 921883"/>
                <a:gd name="connsiteX149" fmla="*/ 230480 w 1020698"/>
                <a:gd name="connsiteY149" fmla="*/ 526774 h 921883"/>
                <a:gd name="connsiteX150" fmla="*/ 263406 w 1020698"/>
                <a:gd name="connsiteY150" fmla="*/ 521920 h 921883"/>
                <a:gd name="connsiteX151" fmla="*/ 263406 w 1020698"/>
                <a:gd name="connsiteY151" fmla="*/ 538695 h 921883"/>
                <a:gd name="connsiteX152" fmla="*/ 230480 w 1020698"/>
                <a:gd name="connsiteY152" fmla="*/ 559700 h 921883"/>
                <a:gd name="connsiteX153" fmla="*/ 197554 w 1020698"/>
                <a:gd name="connsiteY153" fmla="*/ 538712 h 921883"/>
                <a:gd name="connsiteX154" fmla="*/ 197554 w 1020698"/>
                <a:gd name="connsiteY154" fmla="*/ 521934 h 921883"/>
                <a:gd name="connsiteX155" fmla="*/ 230480 w 1020698"/>
                <a:gd name="connsiteY155" fmla="*/ 526774 h 921883"/>
                <a:gd name="connsiteX156" fmla="*/ 197554 w 1020698"/>
                <a:gd name="connsiteY156" fmla="*/ 757254 h 921883"/>
                <a:gd name="connsiteX157" fmla="*/ 131703 w 1020698"/>
                <a:gd name="connsiteY157" fmla="*/ 757254 h 921883"/>
                <a:gd name="connsiteX158" fmla="*/ 131703 w 1020698"/>
                <a:gd name="connsiteY158" fmla="*/ 642014 h 921883"/>
                <a:gd name="connsiteX159" fmla="*/ 98777 w 1020698"/>
                <a:gd name="connsiteY159" fmla="*/ 642014 h 921883"/>
                <a:gd name="connsiteX160" fmla="*/ 98777 w 1020698"/>
                <a:gd name="connsiteY160" fmla="*/ 757254 h 921883"/>
                <a:gd name="connsiteX161" fmla="*/ 32926 w 1020698"/>
                <a:gd name="connsiteY161" fmla="*/ 757254 h 921883"/>
                <a:gd name="connsiteX162" fmla="*/ 32926 w 1020698"/>
                <a:gd name="connsiteY162" fmla="*/ 641621 h 921883"/>
                <a:gd name="connsiteX163" fmla="*/ 68126 w 1020698"/>
                <a:gd name="connsiteY163" fmla="*/ 594321 h 921883"/>
                <a:gd name="connsiteX164" fmla="*/ 174130 w 1020698"/>
                <a:gd name="connsiteY164" fmla="*/ 562513 h 921883"/>
                <a:gd name="connsiteX165" fmla="*/ 230480 w 1020698"/>
                <a:gd name="connsiteY165" fmla="*/ 592626 h 921883"/>
                <a:gd name="connsiteX166" fmla="*/ 286831 w 1020698"/>
                <a:gd name="connsiteY166" fmla="*/ 562513 h 921883"/>
                <a:gd name="connsiteX167" fmla="*/ 349258 w 1020698"/>
                <a:gd name="connsiteY167" fmla="*/ 581252 h 921883"/>
                <a:gd name="connsiteX168" fmla="*/ 303341 w 1020698"/>
                <a:gd name="connsiteY168" fmla="*/ 591838 h 921883"/>
                <a:gd name="connsiteX169" fmla="*/ 214017 w 1020698"/>
                <a:gd name="connsiteY169" fmla="*/ 704129 h 921883"/>
                <a:gd name="connsiteX170" fmla="*/ 214017 w 1020698"/>
                <a:gd name="connsiteY170" fmla="*/ 724329 h 921883"/>
                <a:gd name="connsiteX171" fmla="*/ 246943 w 1020698"/>
                <a:gd name="connsiteY171" fmla="*/ 724329 h 921883"/>
                <a:gd name="connsiteX172" fmla="*/ 246943 w 1020698"/>
                <a:gd name="connsiteY172" fmla="*/ 704129 h 921883"/>
                <a:gd name="connsiteX173" fmla="*/ 310753 w 1020698"/>
                <a:gd name="connsiteY173" fmla="*/ 623920 h 921883"/>
                <a:gd name="connsiteX174" fmla="*/ 397054 w 1020698"/>
                <a:gd name="connsiteY174" fmla="*/ 603999 h 921883"/>
                <a:gd name="connsiteX175" fmla="*/ 416459 w 1020698"/>
                <a:gd name="connsiteY175" fmla="*/ 701065 h 921883"/>
                <a:gd name="connsiteX176" fmla="*/ 450904 w 1020698"/>
                <a:gd name="connsiteY176" fmla="*/ 680406 h 921883"/>
                <a:gd name="connsiteX177" fmla="*/ 460711 w 1020698"/>
                <a:gd name="connsiteY177" fmla="*/ 709860 h 921883"/>
                <a:gd name="connsiteX178" fmla="*/ 445817 w 1020698"/>
                <a:gd name="connsiteY178" fmla="*/ 888957 h 921883"/>
                <a:gd name="connsiteX179" fmla="*/ 362183 w 1020698"/>
                <a:gd name="connsiteY179" fmla="*/ 888957 h 921883"/>
                <a:gd name="connsiteX180" fmla="*/ 362183 w 1020698"/>
                <a:gd name="connsiteY180" fmla="*/ 707866 h 921883"/>
                <a:gd name="connsiteX181" fmla="*/ 329257 w 1020698"/>
                <a:gd name="connsiteY181" fmla="*/ 707866 h 921883"/>
                <a:gd name="connsiteX182" fmla="*/ 329257 w 1020698"/>
                <a:gd name="connsiteY182" fmla="*/ 888957 h 921883"/>
                <a:gd name="connsiteX183" fmla="*/ 246943 w 1020698"/>
                <a:gd name="connsiteY183" fmla="*/ 888957 h 921883"/>
                <a:gd name="connsiteX184" fmla="*/ 246943 w 1020698"/>
                <a:gd name="connsiteY184" fmla="*/ 806643 h 921883"/>
                <a:gd name="connsiteX185" fmla="*/ 197554 w 1020698"/>
                <a:gd name="connsiteY185" fmla="*/ 757254 h 921883"/>
                <a:gd name="connsiteX186" fmla="*/ 987772 w 1020698"/>
                <a:gd name="connsiteY186" fmla="*/ 757254 h 921883"/>
                <a:gd name="connsiteX187" fmla="*/ 921921 w 1020698"/>
                <a:gd name="connsiteY187" fmla="*/ 757254 h 921883"/>
                <a:gd name="connsiteX188" fmla="*/ 921921 w 1020698"/>
                <a:gd name="connsiteY188" fmla="*/ 642014 h 921883"/>
                <a:gd name="connsiteX189" fmla="*/ 888995 w 1020698"/>
                <a:gd name="connsiteY189" fmla="*/ 642014 h 921883"/>
                <a:gd name="connsiteX190" fmla="*/ 888995 w 1020698"/>
                <a:gd name="connsiteY190" fmla="*/ 757254 h 921883"/>
                <a:gd name="connsiteX191" fmla="*/ 823144 w 1020698"/>
                <a:gd name="connsiteY191" fmla="*/ 757254 h 921883"/>
                <a:gd name="connsiteX192" fmla="*/ 773755 w 1020698"/>
                <a:gd name="connsiteY192" fmla="*/ 806643 h 921883"/>
                <a:gd name="connsiteX193" fmla="*/ 773755 w 1020698"/>
                <a:gd name="connsiteY193" fmla="*/ 888957 h 921883"/>
                <a:gd name="connsiteX194" fmla="*/ 691441 w 1020698"/>
                <a:gd name="connsiteY194" fmla="*/ 888957 h 921883"/>
                <a:gd name="connsiteX195" fmla="*/ 691441 w 1020698"/>
                <a:gd name="connsiteY195" fmla="*/ 707866 h 921883"/>
                <a:gd name="connsiteX196" fmla="*/ 658515 w 1020698"/>
                <a:gd name="connsiteY196" fmla="*/ 707866 h 921883"/>
                <a:gd name="connsiteX197" fmla="*/ 658515 w 1020698"/>
                <a:gd name="connsiteY197" fmla="*/ 888957 h 921883"/>
                <a:gd name="connsiteX198" fmla="*/ 574881 w 1020698"/>
                <a:gd name="connsiteY198" fmla="*/ 888957 h 921883"/>
                <a:gd name="connsiteX199" fmla="*/ 559954 w 1020698"/>
                <a:gd name="connsiteY199" fmla="*/ 709860 h 921883"/>
                <a:gd name="connsiteX200" fmla="*/ 569761 w 1020698"/>
                <a:gd name="connsiteY200" fmla="*/ 680406 h 921883"/>
                <a:gd name="connsiteX201" fmla="*/ 604206 w 1020698"/>
                <a:gd name="connsiteY201" fmla="*/ 701065 h 921883"/>
                <a:gd name="connsiteX202" fmla="*/ 623612 w 1020698"/>
                <a:gd name="connsiteY202" fmla="*/ 603999 h 921883"/>
                <a:gd name="connsiteX203" fmla="*/ 709928 w 1020698"/>
                <a:gd name="connsiteY203" fmla="*/ 623920 h 921883"/>
                <a:gd name="connsiteX204" fmla="*/ 773755 w 1020698"/>
                <a:gd name="connsiteY204" fmla="*/ 704129 h 921883"/>
                <a:gd name="connsiteX205" fmla="*/ 773755 w 1020698"/>
                <a:gd name="connsiteY205" fmla="*/ 724329 h 921883"/>
                <a:gd name="connsiteX206" fmla="*/ 806681 w 1020698"/>
                <a:gd name="connsiteY206" fmla="*/ 724329 h 921883"/>
                <a:gd name="connsiteX207" fmla="*/ 806681 w 1020698"/>
                <a:gd name="connsiteY207" fmla="*/ 704129 h 921883"/>
                <a:gd name="connsiteX208" fmla="*/ 717357 w 1020698"/>
                <a:gd name="connsiteY208" fmla="*/ 591838 h 921883"/>
                <a:gd name="connsiteX209" fmla="*/ 671440 w 1020698"/>
                <a:gd name="connsiteY209" fmla="*/ 581252 h 921883"/>
                <a:gd name="connsiteX210" fmla="*/ 733867 w 1020698"/>
                <a:gd name="connsiteY210" fmla="*/ 562513 h 921883"/>
                <a:gd name="connsiteX211" fmla="*/ 790218 w 1020698"/>
                <a:gd name="connsiteY211" fmla="*/ 592626 h 921883"/>
                <a:gd name="connsiteX212" fmla="*/ 846568 w 1020698"/>
                <a:gd name="connsiteY212" fmla="*/ 562513 h 921883"/>
                <a:gd name="connsiteX213" fmla="*/ 952587 w 1020698"/>
                <a:gd name="connsiteY213" fmla="*/ 594321 h 921883"/>
                <a:gd name="connsiteX214" fmla="*/ 987772 w 1020698"/>
                <a:gd name="connsiteY214" fmla="*/ 641621 h 92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1020698" h="921883">
                  <a:moveTo>
                    <a:pt x="962041" y="562778"/>
                  </a:moveTo>
                  <a:lnTo>
                    <a:pt x="856069" y="530987"/>
                  </a:lnTo>
                  <a:lnTo>
                    <a:pt x="856069" y="505979"/>
                  </a:lnTo>
                  <a:cubicBezTo>
                    <a:pt x="885884" y="485127"/>
                    <a:pt x="905458" y="450600"/>
                    <a:pt x="905458" y="411551"/>
                  </a:cubicBezTo>
                  <a:lnTo>
                    <a:pt x="905458" y="362162"/>
                  </a:lnTo>
                  <a:cubicBezTo>
                    <a:pt x="905458" y="298617"/>
                    <a:pt x="853762" y="246922"/>
                    <a:pt x="790218" y="246922"/>
                  </a:cubicBezTo>
                  <a:cubicBezTo>
                    <a:pt x="757638" y="246922"/>
                    <a:pt x="728217" y="260572"/>
                    <a:pt x="707245" y="282379"/>
                  </a:cubicBezTo>
                  <a:cubicBezTo>
                    <a:pt x="704181" y="238641"/>
                    <a:pt x="686819" y="197500"/>
                    <a:pt x="657430" y="164671"/>
                  </a:cubicBezTo>
                  <a:cubicBezTo>
                    <a:pt x="658072" y="159236"/>
                    <a:pt x="658515" y="153740"/>
                    <a:pt x="658515" y="148128"/>
                  </a:cubicBezTo>
                  <a:cubicBezTo>
                    <a:pt x="658515" y="105162"/>
                    <a:pt x="639897" y="64367"/>
                    <a:pt x="607414" y="36184"/>
                  </a:cubicBezTo>
                  <a:cubicBezTo>
                    <a:pt x="574978" y="8033"/>
                    <a:pt x="531747" y="-4612"/>
                    <a:pt x="488700" y="1514"/>
                  </a:cubicBezTo>
                  <a:cubicBezTo>
                    <a:pt x="421659" y="11055"/>
                    <a:pt x="368686" y="67148"/>
                    <a:pt x="362778" y="134888"/>
                  </a:cubicBezTo>
                  <a:cubicBezTo>
                    <a:pt x="361885" y="144953"/>
                    <a:pt x="362399" y="154728"/>
                    <a:pt x="363550" y="164342"/>
                  </a:cubicBezTo>
                  <a:cubicBezTo>
                    <a:pt x="333879" y="197187"/>
                    <a:pt x="316532" y="238215"/>
                    <a:pt x="313502" y="282436"/>
                  </a:cubicBezTo>
                  <a:cubicBezTo>
                    <a:pt x="292514" y="260572"/>
                    <a:pt x="263093" y="246905"/>
                    <a:pt x="230480" y="246905"/>
                  </a:cubicBezTo>
                  <a:cubicBezTo>
                    <a:pt x="166936" y="246905"/>
                    <a:pt x="115240" y="298601"/>
                    <a:pt x="115240" y="362145"/>
                  </a:cubicBezTo>
                  <a:lnTo>
                    <a:pt x="115240" y="411534"/>
                  </a:lnTo>
                  <a:cubicBezTo>
                    <a:pt x="115240" y="450600"/>
                    <a:pt x="134814" y="485127"/>
                    <a:pt x="164629" y="505963"/>
                  </a:cubicBezTo>
                  <a:lnTo>
                    <a:pt x="164629" y="530970"/>
                  </a:lnTo>
                  <a:lnTo>
                    <a:pt x="58657" y="562762"/>
                  </a:lnTo>
                  <a:cubicBezTo>
                    <a:pt x="23577" y="573300"/>
                    <a:pt x="0" y="604989"/>
                    <a:pt x="0" y="641621"/>
                  </a:cubicBezTo>
                  <a:lnTo>
                    <a:pt x="0" y="790180"/>
                  </a:lnTo>
                  <a:lnTo>
                    <a:pt x="197554" y="790180"/>
                  </a:lnTo>
                  <a:cubicBezTo>
                    <a:pt x="206621" y="790180"/>
                    <a:pt x="214017" y="797576"/>
                    <a:pt x="214017" y="806643"/>
                  </a:cubicBezTo>
                  <a:lnTo>
                    <a:pt x="214017" y="921883"/>
                  </a:lnTo>
                  <a:lnTo>
                    <a:pt x="806681" y="921883"/>
                  </a:lnTo>
                  <a:lnTo>
                    <a:pt x="806681" y="806643"/>
                  </a:lnTo>
                  <a:cubicBezTo>
                    <a:pt x="806681" y="797576"/>
                    <a:pt x="814077" y="790180"/>
                    <a:pt x="823144" y="790180"/>
                  </a:cubicBezTo>
                  <a:lnTo>
                    <a:pt x="1020698" y="790180"/>
                  </a:lnTo>
                  <a:lnTo>
                    <a:pt x="1020698" y="641621"/>
                  </a:lnTo>
                  <a:cubicBezTo>
                    <a:pt x="1020698" y="604989"/>
                    <a:pt x="997121" y="573300"/>
                    <a:pt x="962041" y="562778"/>
                  </a:cubicBezTo>
                  <a:close/>
                  <a:moveTo>
                    <a:pt x="823144" y="538712"/>
                  </a:moveTo>
                  <a:cubicBezTo>
                    <a:pt x="819061" y="545013"/>
                    <a:pt x="807718" y="559700"/>
                    <a:pt x="790218" y="559700"/>
                  </a:cubicBezTo>
                  <a:cubicBezTo>
                    <a:pt x="772685" y="559700"/>
                    <a:pt x="761328" y="544949"/>
                    <a:pt x="757292" y="538712"/>
                  </a:cubicBezTo>
                  <a:lnTo>
                    <a:pt x="757292" y="521920"/>
                  </a:lnTo>
                  <a:cubicBezTo>
                    <a:pt x="767725" y="525046"/>
                    <a:pt x="778778" y="526774"/>
                    <a:pt x="790218" y="526774"/>
                  </a:cubicBezTo>
                  <a:cubicBezTo>
                    <a:pt x="801657" y="526774"/>
                    <a:pt x="812710" y="525046"/>
                    <a:pt x="823144" y="521920"/>
                  </a:cubicBezTo>
                  <a:close/>
                  <a:moveTo>
                    <a:pt x="402303" y="562778"/>
                  </a:moveTo>
                  <a:lnTo>
                    <a:pt x="296332" y="530987"/>
                  </a:lnTo>
                  <a:lnTo>
                    <a:pt x="296332" y="505979"/>
                  </a:lnTo>
                  <a:cubicBezTo>
                    <a:pt x="314819" y="493044"/>
                    <a:pt x="329305" y="474838"/>
                    <a:pt x="337691" y="453543"/>
                  </a:cubicBezTo>
                  <a:cubicBezTo>
                    <a:pt x="351316" y="466911"/>
                    <a:pt x="369096" y="474998"/>
                    <a:pt x="388083" y="476647"/>
                  </a:cubicBezTo>
                  <a:cubicBezTo>
                    <a:pt x="396572" y="497931"/>
                    <a:pt x="410438" y="516501"/>
                    <a:pt x="428051" y="530641"/>
                  </a:cubicBezTo>
                  <a:lnTo>
                    <a:pt x="428051" y="563077"/>
                  </a:lnTo>
                  <a:lnTo>
                    <a:pt x="412496" y="566662"/>
                  </a:lnTo>
                  <a:cubicBezTo>
                    <a:pt x="409168" y="565166"/>
                    <a:pt x="405777" y="563816"/>
                    <a:pt x="402303" y="562778"/>
                  </a:cubicBezTo>
                  <a:close/>
                  <a:moveTo>
                    <a:pt x="379354" y="441597"/>
                  </a:moveTo>
                  <a:cubicBezTo>
                    <a:pt x="371499" y="438930"/>
                    <a:pt x="364257" y="434549"/>
                    <a:pt x="358557" y="428295"/>
                  </a:cubicBezTo>
                  <a:cubicBezTo>
                    <a:pt x="349081" y="417868"/>
                    <a:pt x="344619" y="404323"/>
                    <a:pt x="345969" y="390167"/>
                  </a:cubicBezTo>
                  <a:cubicBezTo>
                    <a:pt x="347745" y="371542"/>
                    <a:pt x="360930" y="355939"/>
                    <a:pt x="378646" y="349237"/>
                  </a:cubicBezTo>
                  <a:lnTo>
                    <a:pt x="378646" y="427997"/>
                  </a:lnTo>
                  <a:cubicBezTo>
                    <a:pt x="378646" y="432586"/>
                    <a:pt x="378895" y="437121"/>
                    <a:pt x="379354" y="441597"/>
                  </a:cubicBezTo>
                  <a:close/>
                  <a:moveTo>
                    <a:pt x="559738" y="567931"/>
                  </a:moveTo>
                  <a:lnTo>
                    <a:pt x="510349" y="604973"/>
                  </a:lnTo>
                  <a:lnTo>
                    <a:pt x="460960" y="567931"/>
                  </a:lnTo>
                  <a:lnTo>
                    <a:pt x="460960" y="550005"/>
                  </a:lnTo>
                  <a:cubicBezTo>
                    <a:pt x="476217" y="556212"/>
                    <a:pt x="492882" y="559700"/>
                    <a:pt x="510349" y="559700"/>
                  </a:cubicBezTo>
                  <a:cubicBezTo>
                    <a:pt x="527816" y="559700"/>
                    <a:pt x="544481" y="556212"/>
                    <a:pt x="559738" y="550005"/>
                  </a:cubicBezTo>
                  <a:close/>
                  <a:moveTo>
                    <a:pt x="440744" y="593928"/>
                  </a:moveTo>
                  <a:lnTo>
                    <a:pt x="480880" y="624041"/>
                  </a:lnTo>
                  <a:lnTo>
                    <a:pt x="439594" y="648815"/>
                  </a:lnTo>
                  <a:lnTo>
                    <a:pt x="429152" y="596614"/>
                  </a:lnTo>
                  <a:close/>
                  <a:moveTo>
                    <a:pt x="492567" y="724329"/>
                  </a:moveTo>
                  <a:lnTo>
                    <a:pt x="528131" y="724329"/>
                  </a:lnTo>
                  <a:lnTo>
                    <a:pt x="541845" y="888957"/>
                  </a:lnTo>
                  <a:lnTo>
                    <a:pt x="478854" y="888957"/>
                  </a:lnTo>
                  <a:close/>
                  <a:moveTo>
                    <a:pt x="531401" y="691403"/>
                  </a:moveTo>
                  <a:lnTo>
                    <a:pt x="489281" y="691403"/>
                  </a:lnTo>
                  <a:lnTo>
                    <a:pt x="479827" y="663052"/>
                  </a:lnTo>
                  <a:lnTo>
                    <a:pt x="510349" y="644747"/>
                  </a:lnTo>
                  <a:lnTo>
                    <a:pt x="540855" y="663052"/>
                  </a:lnTo>
                  <a:close/>
                  <a:moveTo>
                    <a:pt x="539818" y="624041"/>
                  </a:moveTo>
                  <a:lnTo>
                    <a:pt x="579954" y="593928"/>
                  </a:lnTo>
                  <a:lnTo>
                    <a:pt x="591546" y="596597"/>
                  </a:lnTo>
                  <a:lnTo>
                    <a:pt x="581104" y="648799"/>
                  </a:lnTo>
                  <a:close/>
                  <a:moveTo>
                    <a:pt x="608219" y="566662"/>
                  </a:moveTo>
                  <a:lnTo>
                    <a:pt x="592663" y="563077"/>
                  </a:lnTo>
                  <a:lnTo>
                    <a:pt x="592663" y="530641"/>
                  </a:lnTo>
                  <a:cubicBezTo>
                    <a:pt x="610260" y="516501"/>
                    <a:pt x="624126" y="497931"/>
                    <a:pt x="632639" y="476647"/>
                  </a:cubicBezTo>
                  <a:cubicBezTo>
                    <a:pt x="651603" y="474982"/>
                    <a:pt x="669399" y="466911"/>
                    <a:pt x="683024" y="453543"/>
                  </a:cubicBezTo>
                  <a:cubicBezTo>
                    <a:pt x="691408" y="474838"/>
                    <a:pt x="705879" y="493044"/>
                    <a:pt x="724383" y="505979"/>
                  </a:cubicBezTo>
                  <a:lnTo>
                    <a:pt x="724383" y="530987"/>
                  </a:lnTo>
                  <a:lnTo>
                    <a:pt x="618428" y="562778"/>
                  </a:lnTo>
                  <a:cubicBezTo>
                    <a:pt x="614921" y="563816"/>
                    <a:pt x="611530" y="565166"/>
                    <a:pt x="608219" y="566662"/>
                  </a:cubicBezTo>
                  <a:close/>
                  <a:moveTo>
                    <a:pt x="642052" y="349220"/>
                  </a:moveTo>
                  <a:cubicBezTo>
                    <a:pt x="659768" y="355939"/>
                    <a:pt x="672953" y="371527"/>
                    <a:pt x="674729" y="390151"/>
                  </a:cubicBezTo>
                  <a:cubicBezTo>
                    <a:pt x="676079" y="404307"/>
                    <a:pt x="671617" y="417852"/>
                    <a:pt x="662141" y="428279"/>
                  </a:cubicBezTo>
                  <a:cubicBezTo>
                    <a:pt x="656441" y="434533"/>
                    <a:pt x="649199" y="438914"/>
                    <a:pt x="641344" y="441583"/>
                  </a:cubicBezTo>
                  <a:cubicBezTo>
                    <a:pt x="641803" y="437121"/>
                    <a:pt x="642052" y="432586"/>
                    <a:pt x="642052" y="427997"/>
                  </a:cubicBezTo>
                  <a:close/>
                  <a:moveTo>
                    <a:pt x="790218" y="279831"/>
                  </a:moveTo>
                  <a:cubicBezTo>
                    <a:pt x="835604" y="279831"/>
                    <a:pt x="872532" y="316759"/>
                    <a:pt x="872532" y="362145"/>
                  </a:cubicBezTo>
                  <a:lnTo>
                    <a:pt x="872532" y="411534"/>
                  </a:lnTo>
                  <a:cubicBezTo>
                    <a:pt x="872532" y="456920"/>
                    <a:pt x="835604" y="493848"/>
                    <a:pt x="790218" y="493848"/>
                  </a:cubicBezTo>
                  <a:cubicBezTo>
                    <a:pt x="744832" y="493848"/>
                    <a:pt x="707903" y="456920"/>
                    <a:pt x="707903" y="411534"/>
                  </a:cubicBezTo>
                  <a:lnTo>
                    <a:pt x="707903" y="362145"/>
                  </a:lnTo>
                  <a:cubicBezTo>
                    <a:pt x="707903" y="316759"/>
                    <a:pt x="744832" y="279831"/>
                    <a:pt x="790218" y="279831"/>
                  </a:cubicBezTo>
                  <a:close/>
                  <a:moveTo>
                    <a:pt x="395551" y="137759"/>
                  </a:moveTo>
                  <a:cubicBezTo>
                    <a:pt x="400165" y="85090"/>
                    <a:pt x="441275" y="41497"/>
                    <a:pt x="493324" y="34110"/>
                  </a:cubicBezTo>
                  <a:cubicBezTo>
                    <a:pt x="499103" y="33282"/>
                    <a:pt x="504867" y="32888"/>
                    <a:pt x="510551" y="32888"/>
                  </a:cubicBezTo>
                  <a:cubicBezTo>
                    <a:pt x="538340" y="32888"/>
                    <a:pt x="564578" y="42615"/>
                    <a:pt x="585848" y="61055"/>
                  </a:cubicBezTo>
                  <a:cubicBezTo>
                    <a:pt x="611104" y="82968"/>
                    <a:pt x="625589" y="114713"/>
                    <a:pt x="625589" y="148128"/>
                  </a:cubicBezTo>
                  <a:cubicBezTo>
                    <a:pt x="625589" y="187540"/>
                    <a:pt x="605572" y="220386"/>
                    <a:pt x="569222" y="240635"/>
                  </a:cubicBezTo>
                  <a:cubicBezTo>
                    <a:pt x="566096" y="242380"/>
                    <a:pt x="563411" y="244615"/>
                    <a:pt x="560775" y="246905"/>
                  </a:cubicBezTo>
                  <a:lnTo>
                    <a:pt x="526812" y="246905"/>
                  </a:lnTo>
                  <a:lnTo>
                    <a:pt x="526812" y="181054"/>
                  </a:lnTo>
                  <a:lnTo>
                    <a:pt x="493886" y="181054"/>
                  </a:lnTo>
                  <a:lnTo>
                    <a:pt x="493886" y="246905"/>
                  </a:lnTo>
                  <a:lnTo>
                    <a:pt x="460020" y="246905"/>
                  </a:lnTo>
                  <a:cubicBezTo>
                    <a:pt x="457439" y="244662"/>
                    <a:pt x="454834" y="242460"/>
                    <a:pt x="451772" y="240748"/>
                  </a:cubicBezTo>
                  <a:cubicBezTo>
                    <a:pt x="412263" y="218626"/>
                    <a:pt x="391765" y="181087"/>
                    <a:pt x="395551" y="137759"/>
                  </a:cubicBezTo>
                  <a:close/>
                  <a:moveTo>
                    <a:pt x="543275" y="312757"/>
                  </a:moveTo>
                  <a:lnTo>
                    <a:pt x="477423" y="312757"/>
                  </a:lnTo>
                  <a:lnTo>
                    <a:pt x="477423" y="283947"/>
                  </a:lnTo>
                  <a:cubicBezTo>
                    <a:pt x="477423" y="282548"/>
                    <a:pt x="476981" y="281230"/>
                    <a:pt x="476861" y="279831"/>
                  </a:cubicBezTo>
                  <a:lnTo>
                    <a:pt x="543853" y="279831"/>
                  </a:lnTo>
                  <a:cubicBezTo>
                    <a:pt x="543734" y="281247"/>
                    <a:pt x="543275" y="282580"/>
                    <a:pt x="543275" y="284011"/>
                  </a:cubicBezTo>
                  <a:close/>
                  <a:moveTo>
                    <a:pt x="543275" y="345683"/>
                  </a:moveTo>
                  <a:cubicBezTo>
                    <a:pt x="543275" y="363841"/>
                    <a:pt x="528508" y="378608"/>
                    <a:pt x="510349" y="378608"/>
                  </a:cubicBezTo>
                  <a:cubicBezTo>
                    <a:pt x="492190" y="378608"/>
                    <a:pt x="477423" y="363841"/>
                    <a:pt x="477423" y="345683"/>
                  </a:cubicBezTo>
                  <a:close/>
                  <a:moveTo>
                    <a:pt x="374345" y="203505"/>
                  </a:moveTo>
                  <a:cubicBezTo>
                    <a:pt x="386468" y="230475"/>
                    <a:pt x="407224" y="253552"/>
                    <a:pt x="435704" y="269494"/>
                  </a:cubicBezTo>
                  <a:cubicBezTo>
                    <a:pt x="441121" y="272524"/>
                    <a:pt x="444498" y="278055"/>
                    <a:pt x="444498" y="283947"/>
                  </a:cubicBezTo>
                  <a:lnTo>
                    <a:pt x="444498" y="345683"/>
                  </a:lnTo>
                  <a:cubicBezTo>
                    <a:pt x="444498" y="382000"/>
                    <a:pt x="474032" y="411534"/>
                    <a:pt x="510349" y="411534"/>
                  </a:cubicBezTo>
                  <a:cubicBezTo>
                    <a:pt x="546666" y="411534"/>
                    <a:pt x="576201" y="382000"/>
                    <a:pt x="576201" y="345683"/>
                  </a:cubicBezTo>
                  <a:lnTo>
                    <a:pt x="576201" y="284011"/>
                  </a:lnTo>
                  <a:cubicBezTo>
                    <a:pt x="576201" y="278103"/>
                    <a:pt x="579658" y="272493"/>
                    <a:pt x="585237" y="269398"/>
                  </a:cubicBezTo>
                  <a:cubicBezTo>
                    <a:pt x="613635" y="253585"/>
                    <a:pt x="634512" y="230916"/>
                    <a:pt x="646594" y="204100"/>
                  </a:cubicBezTo>
                  <a:cubicBezTo>
                    <a:pt x="664954" y="231167"/>
                    <a:pt x="674978" y="263055"/>
                    <a:pt x="674978" y="296294"/>
                  </a:cubicBezTo>
                  <a:lnTo>
                    <a:pt x="674978" y="330619"/>
                  </a:lnTo>
                  <a:cubicBezTo>
                    <a:pt x="665347" y="323328"/>
                    <a:pt x="654214" y="317957"/>
                    <a:pt x="642052" y="315177"/>
                  </a:cubicBezTo>
                  <a:lnTo>
                    <a:pt x="642052" y="296294"/>
                  </a:lnTo>
                  <a:lnTo>
                    <a:pt x="609126" y="296294"/>
                  </a:lnTo>
                  <a:lnTo>
                    <a:pt x="609126" y="427997"/>
                  </a:lnTo>
                  <a:cubicBezTo>
                    <a:pt x="609126" y="482475"/>
                    <a:pt x="564827" y="526774"/>
                    <a:pt x="510349" y="526774"/>
                  </a:cubicBezTo>
                  <a:cubicBezTo>
                    <a:pt x="455871" y="526774"/>
                    <a:pt x="411572" y="482475"/>
                    <a:pt x="411572" y="427997"/>
                  </a:cubicBezTo>
                  <a:lnTo>
                    <a:pt x="411572" y="296294"/>
                  </a:lnTo>
                  <a:lnTo>
                    <a:pt x="378646" y="296294"/>
                  </a:lnTo>
                  <a:lnTo>
                    <a:pt x="378646" y="315177"/>
                  </a:lnTo>
                  <a:cubicBezTo>
                    <a:pt x="366484" y="317957"/>
                    <a:pt x="355351" y="323328"/>
                    <a:pt x="345720" y="330619"/>
                  </a:cubicBezTo>
                  <a:lnTo>
                    <a:pt x="345720" y="296294"/>
                  </a:lnTo>
                  <a:cubicBezTo>
                    <a:pt x="345720" y="262533"/>
                    <a:pt x="355761" y="230572"/>
                    <a:pt x="374345" y="203505"/>
                  </a:cubicBezTo>
                  <a:close/>
                  <a:moveTo>
                    <a:pt x="148166" y="411534"/>
                  </a:moveTo>
                  <a:lnTo>
                    <a:pt x="148166" y="362145"/>
                  </a:lnTo>
                  <a:cubicBezTo>
                    <a:pt x="148166" y="316759"/>
                    <a:pt x="185095" y="279831"/>
                    <a:pt x="230480" y="279831"/>
                  </a:cubicBezTo>
                  <a:cubicBezTo>
                    <a:pt x="275866" y="279831"/>
                    <a:pt x="312795" y="316759"/>
                    <a:pt x="312795" y="362145"/>
                  </a:cubicBezTo>
                  <a:lnTo>
                    <a:pt x="312795" y="411534"/>
                  </a:lnTo>
                  <a:cubicBezTo>
                    <a:pt x="312795" y="456920"/>
                    <a:pt x="275866" y="493848"/>
                    <a:pt x="230480" y="493848"/>
                  </a:cubicBezTo>
                  <a:cubicBezTo>
                    <a:pt x="185095" y="493848"/>
                    <a:pt x="148166" y="456920"/>
                    <a:pt x="148166" y="411534"/>
                  </a:cubicBezTo>
                  <a:close/>
                  <a:moveTo>
                    <a:pt x="230480" y="526774"/>
                  </a:moveTo>
                  <a:cubicBezTo>
                    <a:pt x="241920" y="526774"/>
                    <a:pt x="252973" y="525046"/>
                    <a:pt x="263406" y="521920"/>
                  </a:cubicBezTo>
                  <a:lnTo>
                    <a:pt x="263406" y="538695"/>
                  </a:lnTo>
                  <a:cubicBezTo>
                    <a:pt x="259323" y="545013"/>
                    <a:pt x="247980" y="559700"/>
                    <a:pt x="230480" y="559700"/>
                  </a:cubicBezTo>
                  <a:cubicBezTo>
                    <a:pt x="212980" y="559700"/>
                    <a:pt x="201638" y="544997"/>
                    <a:pt x="197554" y="538712"/>
                  </a:cubicBezTo>
                  <a:lnTo>
                    <a:pt x="197554" y="521934"/>
                  </a:lnTo>
                  <a:cubicBezTo>
                    <a:pt x="207988" y="525046"/>
                    <a:pt x="219041" y="526774"/>
                    <a:pt x="230480" y="526774"/>
                  </a:cubicBezTo>
                  <a:close/>
                  <a:moveTo>
                    <a:pt x="197554" y="757254"/>
                  </a:moveTo>
                  <a:lnTo>
                    <a:pt x="131703" y="757254"/>
                  </a:lnTo>
                  <a:lnTo>
                    <a:pt x="131703" y="642014"/>
                  </a:lnTo>
                  <a:lnTo>
                    <a:pt x="98777" y="642014"/>
                  </a:lnTo>
                  <a:lnTo>
                    <a:pt x="98777" y="757254"/>
                  </a:lnTo>
                  <a:lnTo>
                    <a:pt x="32926" y="757254"/>
                  </a:lnTo>
                  <a:lnTo>
                    <a:pt x="32926" y="641621"/>
                  </a:lnTo>
                  <a:cubicBezTo>
                    <a:pt x="32926" y="619643"/>
                    <a:pt x="47065" y="600625"/>
                    <a:pt x="68126" y="594321"/>
                  </a:cubicBezTo>
                  <a:lnTo>
                    <a:pt x="174130" y="562513"/>
                  </a:lnTo>
                  <a:cubicBezTo>
                    <a:pt x="183712" y="574957"/>
                    <a:pt x="202249" y="592626"/>
                    <a:pt x="230480" y="592626"/>
                  </a:cubicBezTo>
                  <a:cubicBezTo>
                    <a:pt x="258712" y="592626"/>
                    <a:pt x="277249" y="574957"/>
                    <a:pt x="286831" y="562513"/>
                  </a:cubicBezTo>
                  <a:lnTo>
                    <a:pt x="349258" y="581252"/>
                  </a:lnTo>
                  <a:lnTo>
                    <a:pt x="303341" y="591838"/>
                  </a:lnTo>
                  <a:cubicBezTo>
                    <a:pt x="250746" y="603985"/>
                    <a:pt x="214017" y="650165"/>
                    <a:pt x="214017" y="704129"/>
                  </a:cubicBezTo>
                  <a:lnTo>
                    <a:pt x="214017" y="724329"/>
                  </a:lnTo>
                  <a:lnTo>
                    <a:pt x="246943" y="724329"/>
                  </a:lnTo>
                  <a:lnTo>
                    <a:pt x="246943" y="704129"/>
                  </a:lnTo>
                  <a:cubicBezTo>
                    <a:pt x="246943" y="665575"/>
                    <a:pt x="273189" y="632602"/>
                    <a:pt x="310753" y="623920"/>
                  </a:cubicBezTo>
                  <a:lnTo>
                    <a:pt x="397054" y="603999"/>
                  </a:lnTo>
                  <a:lnTo>
                    <a:pt x="416459" y="701065"/>
                  </a:lnTo>
                  <a:lnTo>
                    <a:pt x="450904" y="680406"/>
                  </a:lnTo>
                  <a:lnTo>
                    <a:pt x="460711" y="709860"/>
                  </a:lnTo>
                  <a:lnTo>
                    <a:pt x="445817" y="888957"/>
                  </a:lnTo>
                  <a:lnTo>
                    <a:pt x="362183" y="888957"/>
                  </a:lnTo>
                  <a:lnTo>
                    <a:pt x="362183" y="707866"/>
                  </a:lnTo>
                  <a:lnTo>
                    <a:pt x="329257" y="707866"/>
                  </a:lnTo>
                  <a:lnTo>
                    <a:pt x="329257" y="888957"/>
                  </a:lnTo>
                  <a:lnTo>
                    <a:pt x="246943" y="888957"/>
                  </a:lnTo>
                  <a:lnTo>
                    <a:pt x="246943" y="806643"/>
                  </a:lnTo>
                  <a:cubicBezTo>
                    <a:pt x="246943" y="779418"/>
                    <a:pt x="224780" y="757254"/>
                    <a:pt x="197554" y="757254"/>
                  </a:cubicBezTo>
                  <a:close/>
                  <a:moveTo>
                    <a:pt x="987772" y="757254"/>
                  </a:moveTo>
                  <a:lnTo>
                    <a:pt x="921921" y="757254"/>
                  </a:lnTo>
                  <a:lnTo>
                    <a:pt x="921921" y="642014"/>
                  </a:lnTo>
                  <a:lnTo>
                    <a:pt x="888995" y="642014"/>
                  </a:lnTo>
                  <a:lnTo>
                    <a:pt x="888995" y="757254"/>
                  </a:lnTo>
                  <a:lnTo>
                    <a:pt x="823144" y="757254"/>
                  </a:lnTo>
                  <a:cubicBezTo>
                    <a:pt x="795918" y="757254"/>
                    <a:pt x="773755" y="779418"/>
                    <a:pt x="773755" y="806643"/>
                  </a:cubicBezTo>
                  <a:lnTo>
                    <a:pt x="773755" y="888957"/>
                  </a:lnTo>
                  <a:lnTo>
                    <a:pt x="691441" y="888957"/>
                  </a:lnTo>
                  <a:lnTo>
                    <a:pt x="691441" y="707866"/>
                  </a:lnTo>
                  <a:lnTo>
                    <a:pt x="658515" y="707866"/>
                  </a:lnTo>
                  <a:lnTo>
                    <a:pt x="658515" y="888957"/>
                  </a:lnTo>
                  <a:lnTo>
                    <a:pt x="574881" y="888957"/>
                  </a:lnTo>
                  <a:lnTo>
                    <a:pt x="559954" y="709860"/>
                  </a:lnTo>
                  <a:lnTo>
                    <a:pt x="569761" y="680406"/>
                  </a:lnTo>
                  <a:lnTo>
                    <a:pt x="604206" y="701065"/>
                  </a:lnTo>
                  <a:lnTo>
                    <a:pt x="623612" y="603999"/>
                  </a:lnTo>
                  <a:lnTo>
                    <a:pt x="709928" y="623920"/>
                  </a:lnTo>
                  <a:cubicBezTo>
                    <a:pt x="747509" y="632602"/>
                    <a:pt x="773755" y="665575"/>
                    <a:pt x="773755" y="704129"/>
                  </a:cubicBezTo>
                  <a:lnTo>
                    <a:pt x="773755" y="724329"/>
                  </a:lnTo>
                  <a:lnTo>
                    <a:pt x="806681" y="724329"/>
                  </a:lnTo>
                  <a:lnTo>
                    <a:pt x="806681" y="704129"/>
                  </a:lnTo>
                  <a:cubicBezTo>
                    <a:pt x="806681" y="650165"/>
                    <a:pt x="769952" y="603985"/>
                    <a:pt x="717357" y="591838"/>
                  </a:cubicBezTo>
                  <a:lnTo>
                    <a:pt x="671440" y="581252"/>
                  </a:lnTo>
                  <a:lnTo>
                    <a:pt x="733867" y="562513"/>
                  </a:lnTo>
                  <a:cubicBezTo>
                    <a:pt x="743449" y="574957"/>
                    <a:pt x="761986" y="592626"/>
                    <a:pt x="790218" y="592626"/>
                  </a:cubicBezTo>
                  <a:cubicBezTo>
                    <a:pt x="818450" y="592626"/>
                    <a:pt x="836987" y="574957"/>
                    <a:pt x="846568" y="562513"/>
                  </a:cubicBezTo>
                  <a:lnTo>
                    <a:pt x="952587" y="594321"/>
                  </a:lnTo>
                  <a:cubicBezTo>
                    <a:pt x="973633" y="600625"/>
                    <a:pt x="987772" y="619643"/>
                    <a:pt x="987772" y="641621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</p:grpSp>
      <p:grpSp>
        <p:nvGrpSpPr>
          <p:cNvPr id="60" name="图形 24">
            <a:extLst>
              <a:ext uri="{FF2B5EF4-FFF2-40B4-BE49-F238E27FC236}">
                <a16:creationId xmlns:a16="http://schemas.microsoft.com/office/drawing/2014/main" id="{B740F23C-FB17-AF9F-9D5D-27C3CE7C6BFC}"/>
              </a:ext>
            </a:extLst>
          </p:cNvPr>
          <p:cNvGrpSpPr/>
          <p:nvPr/>
        </p:nvGrpSpPr>
        <p:grpSpPr>
          <a:xfrm>
            <a:off x="3835782" y="4358165"/>
            <a:ext cx="512801" cy="512801"/>
            <a:chOff x="4899348" y="2218484"/>
            <a:chExt cx="1020698" cy="1020698"/>
          </a:xfrm>
          <a:gradFill flip="none" rotWithShape="1">
            <a:gsLst>
              <a:gs pos="100000">
                <a:schemeClr val="accent1">
                  <a:alpha val="0"/>
                </a:schemeClr>
              </a:gs>
              <a:gs pos="44000">
                <a:schemeClr val="accent1"/>
              </a:gs>
            </a:gsLst>
            <a:lin ang="5400000" scaled="1"/>
            <a:tileRect/>
          </a:gra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BA3DD9D-B9A9-16CE-85F9-2511E54F051E}"/>
                </a:ext>
              </a:extLst>
            </p:cNvPr>
            <p:cNvSpPr/>
            <p:nvPr/>
          </p:nvSpPr>
          <p:spPr>
            <a:xfrm>
              <a:off x="5113365" y="2432501"/>
              <a:ext cx="272970" cy="296331"/>
            </a:xfrm>
            <a:custGeom>
              <a:avLst/>
              <a:gdLst>
                <a:gd name="connsiteX0" fmla="*/ 63431 w 272970"/>
                <a:gd name="connsiteY0" fmla="*/ 272971 h 296331"/>
                <a:gd name="connsiteX1" fmla="*/ 83553 w 272970"/>
                <a:gd name="connsiteY1" fmla="*/ 262916 h 296331"/>
                <a:gd name="connsiteX2" fmla="*/ 112740 w 272970"/>
                <a:gd name="connsiteY2" fmla="*/ 275029 h 296331"/>
                <a:gd name="connsiteX3" fmla="*/ 119829 w 272970"/>
                <a:gd name="connsiteY3" fmla="*/ 296332 h 296331"/>
                <a:gd name="connsiteX4" fmla="*/ 176486 w 272970"/>
                <a:gd name="connsiteY4" fmla="*/ 296332 h 296331"/>
                <a:gd name="connsiteX5" fmla="*/ 183592 w 272970"/>
                <a:gd name="connsiteY5" fmla="*/ 275029 h 296331"/>
                <a:gd name="connsiteX6" fmla="*/ 212778 w 272970"/>
                <a:gd name="connsiteY6" fmla="*/ 262916 h 296331"/>
                <a:gd name="connsiteX7" fmla="*/ 232900 w 272970"/>
                <a:gd name="connsiteY7" fmla="*/ 272971 h 296331"/>
                <a:gd name="connsiteX8" fmla="*/ 272971 w 272970"/>
                <a:gd name="connsiteY8" fmla="*/ 232900 h 296331"/>
                <a:gd name="connsiteX9" fmla="*/ 262916 w 272970"/>
                <a:gd name="connsiteY9" fmla="*/ 212778 h 296331"/>
                <a:gd name="connsiteX10" fmla="*/ 267159 w 272970"/>
                <a:gd name="connsiteY10" fmla="*/ 204605 h 296331"/>
                <a:gd name="connsiteX11" fmla="*/ 237409 w 272970"/>
                <a:gd name="connsiteY11" fmla="*/ 190488 h 296331"/>
                <a:gd name="connsiteX12" fmla="*/ 230400 w 272970"/>
                <a:gd name="connsiteY12" fmla="*/ 202851 h 296331"/>
                <a:gd name="connsiteX13" fmla="*/ 225095 w 272970"/>
                <a:gd name="connsiteY13" fmla="*/ 210809 h 296331"/>
                <a:gd name="connsiteX14" fmla="*/ 232917 w 272970"/>
                <a:gd name="connsiteY14" fmla="*/ 226397 h 296331"/>
                <a:gd name="connsiteX15" fmla="*/ 226412 w 272970"/>
                <a:gd name="connsiteY15" fmla="*/ 232900 h 296331"/>
                <a:gd name="connsiteX16" fmla="*/ 210795 w 272970"/>
                <a:gd name="connsiteY16" fmla="*/ 225095 h 296331"/>
                <a:gd name="connsiteX17" fmla="*/ 202851 w 272970"/>
                <a:gd name="connsiteY17" fmla="*/ 230400 h 296331"/>
                <a:gd name="connsiteX18" fmla="*/ 167643 w 272970"/>
                <a:gd name="connsiteY18" fmla="*/ 244998 h 296331"/>
                <a:gd name="connsiteX19" fmla="*/ 158270 w 272970"/>
                <a:gd name="connsiteY19" fmla="*/ 246879 h 296331"/>
                <a:gd name="connsiteX20" fmla="*/ 152755 w 272970"/>
                <a:gd name="connsiteY20" fmla="*/ 263406 h 296331"/>
                <a:gd name="connsiteX21" fmla="*/ 143560 w 272970"/>
                <a:gd name="connsiteY21" fmla="*/ 263406 h 296331"/>
                <a:gd name="connsiteX22" fmla="*/ 138062 w 272970"/>
                <a:gd name="connsiteY22" fmla="*/ 246879 h 296331"/>
                <a:gd name="connsiteX23" fmla="*/ 128688 w 272970"/>
                <a:gd name="connsiteY23" fmla="*/ 244998 h 296331"/>
                <a:gd name="connsiteX24" fmla="*/ 93480 w 272970"/>
                <a:gd name="connsiteY24" fmla="*/ 230400 h 296331"/>
                <a:gd name="connsiteX25" fmla="*/ 85537 w 272970"/>
                <a:gd name="connsiteY25" fmla="*/ 225095 h 296331"/>
                <a:gd name="connsiteX26" fmla="*/ 69920 w 272970"/>
                <a:gd name="connsiteY26" fmla="*/ 232900 h 296331"/>
                <a:gd name="connsiteX27" fmla="*/ 63415 w 272970"/>
                <a:gd name="connsiteY27" fmla="*/ 226397 h 296331"/>
                <a:gd name="connsiteX28" fmla="*/ 71237 w 272970"/>
                <a:gd name="connsiteY28" fmla="*/ 210809 h 296331"/>
                <a:gd name="connsiteX29" fmla="*/ 65932 w 272970"/>
                <a:gd name="connsiteY29" fmla="*/ 202851 h 296331"/>
                <a:gd name="connsiteX30" fmla="*/ 51333 w 272970"/>
                <a:gd name="connsiteY30" fmla="*/ 167643 h 296331"/>
                <a:gd name="connsiteX31" fmla="*/ 49469 w 272970"/>
                <a:gd name="connsiteY31" fmla="*/ 158270 h 296331"/>
                <a:gd name="connsiteX32" fmla="*/ 32926 w 272970"/>
                <a:gd name="connsiteY32" fmla="*/ 152755 h 296331"/>
                <a:gd name="connsiteX33" fmla="*/ 32926 w 272970"/>
                <a:gd name="connsiteY33" fmla="*/ 143577 h 296331"/>
                <a:gd name="connsiteX34" fmla="*/ 49469 w 272970"/>
                <a:gd name="connsiteY34" fmla="*/ 138062 h 296331"/>
                <a:gd name="connsiteX35" fmla="*/ 51333 w 272970"/>
                <a:gd name="connsiteY35" fmla="*/ 128688 h 296331"/>
                <a:gd name="connsiteX36" fmla="*/ 65932 w 272970"/>
                <a:gd name="connsiteY36" fmla="*/ 93480 h 296331"/>
                <a:gd name="connsiteX37" fmla="*/ 71237 w 272970"/>
                <a:gd name="connsiteY37" fmla="*/ 85523 h 296331"/>
                <a:gd name="connsiteX38" fmla="*/ 63415 w 272970"/>
                <a:gd name="connsiteY38" fmla="*/ 69934 h 296331"/>
                <a:gd name="connsiteX39" fmla="*/ 69920 w 272970"/>
                <a:gd name="connsiteY39" fmla="*/ 63431 h 296331"/>
                <a:gd name="connsiteX40" fmla="*/ 85537 w 272970"/>
                <a:gd name="connsiteY40" fmla="*/ 71237 h 296331"/>
                <a:gd name="connsiteX41" fmla="*/ 93480 w 272970"/>
                <a:gd name="connsiteY41" fmla="*/ 65932 h 296331"/>
                <a:gd name="connsiteX42" fmla="*/ 128688 w 272970"/>
                <a:gd name="connsiteY42" fmla="*/ 51333 h 296331"/>
                <a:gd name="connsiteX43" fmla="*/ 138062 w 272970"/>
                <a:gd name="connsiteY43" fmla="*/ 49452 h 296331"/>
                <a:gd name="connsiteX44" fmla="*/ 143577 w 272970"/>
                <a:gd name="connsiteY44" fmla="*/ 32926 h 296331"/>
                <a:gd name="connsiteX45" fmla="*/ 152771 w 272970"/>
                <a:gd name="connsiteY45" fmla="*/ 32926 h 296331"/>
                <a:gd name="connsiteX46" fmla="*/ 158270 w 272970"/>
                <a:gd name="connsiteY46" fmla="*/ 49452 h 296331"/>
                <a:gd name="connsiteX47" fmla="*/ 167643 w 272970"/>
                <a:gd name="connsiteY47" fmla="*/ 51333 h 296331"/>
                <a:gd name="connsiteX48" fmla="*/ 202851 w 272970"/>
                <a:gd name="connsiteY48" fmla="*/ 65932 h 296331"/>
                <a:gd name="connsiteX49" fmla="*/ 210795 w 272970"/>
                <a:gd name="connsiteY49" fmla="*/ 71237 h 296331"/>
                <a:gd name="connsiteX50" fmla="*/ 226412 w 272970"/>
                <a:gd name="connsiteY50" fmla="*/ 63431 h 296331"/>
                <a:gd name="connsiteX51" fmla="*/ 232917 w 272970"/>
                <a:gd name="connsiteY51" fmla="*/ 69934 h 296331"/>
                <a:gd name="connsiteX52" fmla="*/ 225095 w 272970"/>
                <a:gd name="connsiteY52" fmla="*/ 85523 h 296331"/>
                <a:gd name="connsiteX53" fmla="*/ 230400 w 272970"/>
                <a:gd name="connsiteY53" fmla="*/ 93480 h 296331"/>
                <a:gd name="connsiteX54" fmla="*/ 237409 w 272970"/>
                <a:gd name="connsiteY54" fmla="*/ 105844 h 296331"/>
                <a:gd name="connsiteX55" fmla="*/ 267159 w 272970"/>
                <a:gd name="connsiteY55" fmla="*/ 91727 h 296331"/>
                <a:gd name="connsiteX56" fmla="*/ 262916 w 272970"/>
                <a:gd name="connsiteY56" fmla="*/ 83553 h 296331"/>
                <a:gd name="connsiteX57" fmla="*/ 272971 w 272970"/>
                <a:gd name="connsiteY57" fmla="*/ 63431 h 296331"/>
                <a:gd name="connsiteX58" fmla="*/ 232900 w 272970"/>
                <a:gd name="connsiteY58" fmla="*/ 23361 h 296331"/>
                <a:gd name="connsiteX59" fmla="*/ 212778 w 272970"/>
                <a:gd name="connsiteY59" fmla="*/ 33416 h 296331"/>
                <a:gd name="connsiteX60" fmla="*/ 183592 w 272970"/>
                <a:gd name="connsiteY60" fmla="*/ 21303 h 296331"/>
                <a:gd name="connsiteX61" fmla="*/ 176503 w 272970"/>
                <a:gd name="connsiteY61" fmla="*/ 0 h 296331"/>
                <a:gd name="connsiteX62" fmla="*/ 119846 w 272970"/>
                <a:gd name="connsiteY62" fmla="*/ 0 h 296331"/>
                <a:gd name="connsiteX63" fmla="*/ 112740 w 272970"/>
                <a:gd name="connsiteY63" fmla="*/ 21303 h 296331"/>
                <a:gd name="connsiteX64" fmla="*/ 83553 w 272970"/>
                <a:gd name="connsiteY64" fmla="*/ 33416 h 296331"/>
                <a:gd name="connsiteX65" fmla="*/ 63431 w 272970"/>
                <a:gd name="connsiteY65" fmla="*/ 23361 h 296331"/>
                <a:gd name="connsiteX66" fmla="*/ 23361 w 272970"/>
                <a:gd name="connsiteY66" fmla="*/ 63431 h 296331"/>
                <a:gd name="connsiteX67" fmla="*/ 33416 w 272970"/>
                <a:gd name="connsiteY67" fmla="*/ 83537 h 296331"/>
                <a:gd name="connsiteX68" fmla="*/ 21317 w 272970"/>
                <a:gd name="connsiteY68" fmla="*/ 112723 h 296331"/>
                <a:gd name="connsiteX69" fmla="*/ 0 w 272970"/>
                <a:gd name="connsiteY69" fmla="*/ 119829 h 296331"/>
                <a:gd name="connsiteX70" fmla="*/ 0 w 272970"/>
                <a:gd name="connsiteY70" fmla="*/ 176503 h 296331"/>
                <a:gd name="connsiteX71" fmla="*/ 21317 w 272970"/>
                <a:gd name="connsiteY71" fmla="*/ 183592 h 296331"/>
                <a:gd name="connsiteX72" fmla="*/ 33416 w 272970"/>
                <a:gd name="connsiteY72" fmla="*/ 212778 h 296331"/>
                <a:gd name="connsiteX73" fmla="*/ 23361 w 272970"/>
                <a:gd name="connsiteY73" fmla="*/ 232884 h 29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272970" h="296331">
                  <a:moveTo>
                    <a:pt x="63431" y="272971"/>
                  </a:moveTo>
                  <a:lnTo>
                    <a:pt x="83553" y="262916"/>
                  </a:lnTo>
                  <a:cubicBezTo>
                    <a:pt x="92805" y="268133"/>
                    <a:pt x="102547" y="272185"/>
                    <a:pt x="112740" y="275029"/>
                  </a:cubicBezTo>
                  <a:lnTo>
                    <a:pt x="119829" y="296332"/>
                  </a:lnTo>
                  <a:lnTo>
                    <a:pt x="176486" y="296332"/>
                  </a:lnTo>
                  <a:lnTo>
                    <a:pt x="183592" y="275029"/>
                  </a:lnTo>
                  <a:cubicBezTo>
                    <a:pt x="193784" y="272199"/>
                    <a:pt x="203543" y="268149"/>
                    <a:pt x="212778" y="262916"/>
                  </a:cubicBezTo>
                  <a:lnTo>
                    <a:pt x="232900" y="272971"/>
                  </a:lnTo>
                  <a:lnTo>
                    <a:pt x="272971" y="232900"/>
                  </a:lnTo>
                  <a:lnTo>
                    <a:pt x="262916" y="212778"/>
                  </a:lnTo>
                  <a:cubicBezTo>
                    <a:pt x="264443" y="210087"/>
                    <a:pt x="265857" y="207354"/>
                    <a:pt x="267159" y="204605"/>
                  </a:cubicBezTo>
                  <a:lnTo>
                    <a:pt x="237409" y="190488"/>
                  </a:lnTo>
                  <a:cubicBezTo>
                    <a:pt x="235401" y="194708"/>
                    <a:pt x="233044" y="198874"/>
                    <a:pt x="230400" y="202851"/>
                  </a:cubicBezTo>
                  <a:lnTo>
                    <a:pt x="225095" y="210809"/>
                  </a:lnTo>
                  <a:lnTo>
                    <a:pt x="232917" y="226397"/>
                  </a:lnTo>
                  <a:lnTo>
                    <a:pt x="226412" y="232900"/>
                  </a:lnTo>
                  <a:lnTo>
                    <a:pt x="210795" y="225095"/>
                  </a:lnTo>
                  <a:lnTo>
                    <a:pt x="202851" y="230400"/>
                  </a:lnTo>
                  <a:cubicBezTo>
                    <a:pt x="192105" y="237578"/>
                    <a:pt x="180256" y="242482"/>
                    <a:pt x="167643" y="244998"/>
                  </a:cubicBezTo>
                  <a:lnTo>
                    <a:pt x="158270" y="246879"/>
                  </a:lnTo>
                  <a:lnTo>
                    <a:pt x="152755" y="263406"/>
                  </a:lnTo>
                  <a:lnTo>
                    <a:pt x="143560" y="263406"/>
                  </a:lnTo>
                  <a:lnTo>
                    <a:pt x="138062" y="246879"/>
                  </a:lnTo>
                  <a:lnTo>
                    <a:pt x="128688" y="244998"/>
                  </a:lnTo>
                  <a:cubicBezTo>
                    <a:pt x="116076" y="242482"/>
                    <a:pt x="104243" y="237561"/>
                    <a:pt x="93480" y="230400"/>
                  </a:cubicBezTo>
                  <a:lnTo>
                    <a:pt x="85537" y="225095"/>
                  </a:lnTo>
                  <a:lnTo>
                    <a:pt x="69920" y="232900"/>
                  </a:lnTo>
                  <a:lnTo>
                    <a:pt x="63415" y="226397"/>
                  </a:lnTo>
                  <a:lnTo>
                    <a:pt x="71237" y="210809"/>
                  </a:lnTo>
                  <a:lnTo>
                    <a:pt x="65932" y="202851"/>
                  </a:lnTo>
                  <a:cubicBezTo>
                    <a:pt x="58754" y="192105"/>
                    <a:pt x="53867" y="180256"/>
                    <a:pt x="51333" y="167643"/>
                  </a:cubicBezTo>
                  <a:lnTo>
                    <a:pt x="49469" y="158270"/>
                  </a:lnTo>
                  <a:lnTo>
                    <a:pt x="32926" y="152755"/>
                  </a:lnTo>
                  <a:lnTo>
                    <a:pt x="32926" y="143577"/>
                  </a:lnTo>
                  <a:lnTo>
                    <a:pt x="49469" y="138062"/>
                  </a:lnTo>
                  <a:lnTo>
                    <a:pt x="51333" y="128688"/>
                  </a:lnTo>
                  <a:cubicBezTo>
                    <a:pt x="53850" y="116076"/>
                    <a:pt x="58754" y="104243"/>
                    <a:pt x="65932" y="93480"/>
                  </a:cubicBezTo>
                  <a:lnTo>
                    <a:pt x="71237" y="85523"/>
                  </a:lnTo>
                  <a:lnTo>
                    <a:pt x="63415" y="69934"/>
                  </a:lnTo>
                  <a:lnTo>
                    <a:pt x="69920" y="63431"/>
                  </a:lnTo>
                  <a:lnTo>
                    <a:pt x="85537" y="71237"/>
                  </a:lnTo>
                  <a:lnTo>
                    <a:pt x="93480" y="65932"/>
                  </a:lnTo>
                  <a:cubicBezTo>
                    <a:pt x="104226" y="58754"/>
                    <a:pt x="116076" y="53850"/>
                    <a:pt x="128688" y="51333"/>
                  </a:cubicBezTo>
                  <a:lnTo>
                    <a:pt x="138062" y="49452"/>
                  </a:lnTo>
                  <a:lnTo>
                    <a:pt x="143577" y="32926"/>
                  </a:lnTo>
                  <a:lnTo>
                    <a:pt x="152771" y="32926"/>
                  </a:lnTo>
                  <a:lnTo>
                    <a:pt x="158270" y="49452"/>
                  </a:lnTo>
                  <a:lnTo>
                    <a:pt x="167643" y="51333"/>
                  </a:lnTo>
                  <a:cubicBezTo>
                    <a:pt x="180256" y="53850"/>
                    <a:pt x="192089" y="58770"/>
                    <a:pt x="202851" y="65932"/>
                  </a:cubicBezTo>
                  <a:lnTo>
                    <a:pt x="210795" y="71237"/>
                  </a:lnTo>
                  <a:lnTo>
                    <a:pt x="226412" y="63431"/>
                  </a:lnTo>
                  <a:lnTo>
                    <a:pt x="232917" y="69934"/>
                  </a:lnTo>
                  <a:lnTo>
                    <a:pt x="225095" y="85523"/>
                  </a:lnTo>
                  <a:lnTo>
                    <a:pt x="230400" y="93480"/>
                  </a:lnTo>
                  <a:cubicBezTo>
                    <a:pt x="233044" y="97458"/>
                    <a:pt x="235401" y="101623"/>
                    <a:pt x="237409" y="105844"/>
                  </a:cubicBezTo>
                  <a:lnTo>
                    <a:pt x="267159" y="91727"/>
                  </a:lnTo>
                  <a:cubicBezTo>
                    <a:pt x="265857" y="88978"/>
                    <a:pt x="264443" y="86245"/>
                    <a:pt x="262916" y="83553"/>
                  </a:cubicBezTo>
                  <a:lnTo>
                    <a:pt x="272971" y="63431"/>
                  </a:lnTo>
                  <a:lnTo>
                    <a:pt x="232900" y="23361"/>
                  </a:lnTo>
                  <a:lnTo>
                    <a:pt x="212778" y="33416"/>
                  </a:lnTo>
                  <a:cubicBezTo>
                    <a:pt x="203526" y="28199"/>
                    <a:pt x="193784" y="24147"/>
                    <a:pt x="183592" y="21303"/>
                  </a:cubicBezTo>
                  <a:lnTo>
                    <a:pt x="176503" y="0"/>
                  </a:lnTo>
                  <a:lnTo>
                    <a:pt x="119846" y="0"/>
                  </a:lnTo>
                  <a:lnTo>
                    <a:pt x="112740" y="21303"/>
                  </a:lnTo>
                  <a:cubicBezTo>
                    <a:pt x="102547" y="24133"/>
                    <a:pt x="92789" y="28182"/>
                    <a:pt x="83553" y="33416"/>
                  </a:cubicBezTo>
                  <a:lnTo>
                    <a:pt x="63431" y="23361"/>
                  </a:lnTo>
                  <a:lnTo>
                    <a:pt x="23361" y="63431"/>
                  </a:lnTo>
                  <a:lnTo>
                    <a:pt x="33416" y="83537"/>
                  </a:lnTo>
                  <a:cubicBezTo>
                    <a:pt x="28199" y="92764"/>
                    <a:pt x="24147" y="102531"/>
                    <a:pt x="21317" y="112723"/>
                  </a:cubicBezTo>
                  <a:lnTo>
                    <a:pt x="0" y="119829"/>
                  </a:lnTo>
                  <a:lnTo>
                    <a:pt x="0" y="176503"/>
                  </a:lnTo>
                  <a:lnTo>
                    <a:pt x="21317" y="183592"/>
                  </a:lnTo>
                  <a:cubicBezTo>
                    <a:pt x="24147" y="193784"/>
                    <a:pt x="28199" y="203543"/>
                    <a:pt x="33416" y="212778"/>
                  </a:cubicBezTo>
                  <a:lnTo>
                    <a:pt x="23361" y="232884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12D8F89-E128-10EB-110F-BC42908608CC}"/>
                </a:ext>
              </a:extLst>
            </p:cNvPr>
            <p:cNvSpPr/>
            <p:nvPr/>
          </p:nvSpPr>
          <p:spPr>
            <a:xfrm>
              <a:off x="5018197" y="2218484"/>
              <a:ext cx="895561" cy="592663"/>
            </a:xfrm>
            <a:custGeom>
              <a:avLst/>
              <a:gdLst>
                <a:gd name="connsiteX0" fmla="*/ 243334 w 895561"/>
                <a:gd name="connsiteY0" fmla="*/ 32926 h 592663"/>
                <a:gd name="connsiteX1" fmla="*/ 571756 w 895561"/>
                <a:gd name="connsiteY1" fmla="*/ 345720 h 592663"/>
                <a:gd name="connsiteX2" fmla="*/ 538830 w 895561"/>
                <a:gd name="connsiteY2" fmla="*/ 345720 h 592663"/>
                <a:gd name="connsiteX3" fmla="*/ 243334 w 895561"/>
                <a:gd name="connsiteY3" fmla="*/ 65851 h 592663"/>
                <a:gd name="connsiteX4" fmla="*/ 46704 w 895561"/>
                <a:gd name="connsiteY4" fmla="*/ 140891 h 592663"/>
                <a:gd name="connsiteX5" fmla="*/ 68560 w 895561"/>
                <a:gd name="connsiteY5" fmla="*/ 165505 h 592663"/>
                <a:gd name="connsiteX6" fmla="*/ 243334 w 895561"/>
                <a:gd name="connsiteY6" fmla="*/ 98777 h 592663"/>
                <a:gd name="connsiteX7" fmla="*/ 505904 w 895561"/>
                <a:gd name="connsiteY7" fmla="*/ 345720 h 592663"/>
                <a:gd name="connsiteX8" fmla="*/ 472978 w 895561"/>
                <a:gd name="connsiteY8" fmla="*/ 345720 h 592663"/>
                <a:gd name="connsiteX9" fmla="*/ 243334 w 895561"/>
                <a:gd name="connsiteY9" fmla="*/ 131703 h 592663"/>
                <a:gd name="connsiteX10" fmla="*/ 12854 w 895561"/>
                <a:gd name="connsiteY10" fmla="*/ 362183 h 592663"/>
                <a:gd name="connsiteX11" fmla="*/ 243334 w 895561"/>
                <a:gd name="connsiteY11" fmla="*/ 592663 h 592663"/>
                <a:gd name="connsiteX12" fmla="*/ 467408 w 895561"/>
                <a:gd name="connsiteY12" fmla="*/ 415358 h 592663"/>
                <a:gd name="connsiteX13" fmla="*/ 435390 w 895561"/>
                <a:gd name="connsiteY13" fmla="*/ 407769 h 592663"/>
                <a:gd name="connsiteX14" fmla="*/ 243334 w 895561"/>
                <a:gd name="connsiteY14" fmla="*/ 559738 h 592663"/>
                <a:gd name="connsiteX15" fmla="*/ 45779 w 895561"/>
                <a:gd name="connsiteY15" fmla="*/ 362183 h 592663"/>
                <a:gd name="connsiteX16" fmla="*/ 243334 w 895561"/>
                <a:gd name="connsiteY16" fmla="*/ 164629 h 592663"/>
                <a:gd name="connsiteX17" fmla="*/ 440053 w 895561"/>
                <a:gd name="connsiteY17" fmla="*/ 345720 h 592663"/>
                <a:gd name="connsiteX18" fmla="*/ 233689 w 895561"/>
                <a:gd name="connsiteY18" fmla="*/ 345720 h 592663"/>
                <a:gd name="connsiteX19" fmla="*/ 254973 w 895561"/>
                <a:gd name="connsiteY19" fmla="*/ 324434 h 592663"/>
                <a:gd name="connsiteX20" fmla="*/ 231695 w 895561"/>
                <a:gd name="connsiteY20" fmla="*/ 301155 h 592663"/>
                <a:gd name="connsiteX21" fmla="*/ 170667 w 895561"/>
                <a:gd name="connsiteY21" fmla="*/ 362183 h 592663"/>
                <a:gd name="connsiteX22" fmla="*/ 231695 w 895561"/>
                <a:gd name="connsiteY22" fmla="*/ 423211 h 592663"/>
                <a:gd name="connsiteX23" fmla="*/ 254973 w 895561"/>
                <a:gd name="connsiteY23" fmla="*/ 399933 h 592663"/>
                <a:gd name="connsiteX24" fmla="*/ 233689 w 895561"/>
                <a:gd name="connsiteY24" fmla="*/ 378646 h 592663"/>
                <a:gd name="connsiteX25" fmla="*/ 697479 w 895561"/>
                <a:gd name="connsiteY25" fmla="*/ 378646 h 592663"/>
                <a:gd name="connsiteX26" fmla="*/ 763330 w 895561"/>
                <a:gd name="connsiteY26" fmla="*/ 444498 h 592663"/>
                <a:gd name="connsiteX27" fmla="*/ 895562 w 895561"/>
                <a:gd name="connsiteY27" fmla="*/ 444498 h 592663"/>
                <a:gd name="connsiteX28" fmla="*/ 854405 w 895561"/>
                <a:gd name="connsiteY28" fmla="*/ 362183 h 592663"/>
                <a:gd name="connsiteX29" fmla="*/ 895562 w 895561"/>
                <a:gd name="connsiteY29" fmla="*/ 279869 h 592663"/>
                <a:gd name="connsiteX30" fmla="*/ 763330 w 895561"/>
                <a:gd name="connsiteY30" fmla="*/ 279869 h 592663"/>
                <a:gd name="connsiteX31" fmla="*/ 697479 w 895561"/>
                <a:gd name="connsiteY31" fmla="*/ 345720 h 592663"/>
                <a:gd name="connsiteX32" fmla="*/ 605107 w 895561"/>
                <a:gd name="connsiteY32" fmla="*/ 345720 h 592663"/>
                <a:gd name="connsiteX33" fmla="*/ 243334 w 895561"/>
                <a:gd name="connsiteY33" fmla="*/ 0 h 592663"/>
                <a:gd name="connsiteX34" fmla="*/ 0 w 895561"/>
                <a:gd name="connsiteY34" fmla="*/ 94460 h 592663"/>
                <a:gd name="connsiteX35" fmla="*/ 22154 w 895561"/>
                <a:gd name="connsiteY35" fmla="*/ 118809 h 592663"/>
                <a:gd name="connsiteX36" fmla="*/ 243334 w 895561"/>
                <a:gd name="connsiteY36" fmla="*/ 32926 h 592663"/>
                <a:gd name="connsiteX37" fmla="*/ 776963 w 895561"/>
                <a:gd name="connsiteY37" fmla="*/ 411572 h 592663"/>
                <a:gd name="connsiteX38" fmla="*/ 744038 w 895561"/>
                <a:gd name="connsiteY38" fmla="*/ 378646 h 592663"/>
                <a:gd name="connsiteX39" fmla="*/ 825821 w 895561"/>
                <a:gd name="connsiteY39" fmla="*/ 378646 h 592663"/>
                <a:gd name="connsiteX40" fmla="*/ 842284 w 895561"/>
                <a:gd name="connsiteY40" fmla="*/ 411572 h 592663"/>
                <a:gd name="connsiteX41" fmla="*/ 776963 w 895561"/>
                <a:gd name="connsiteY41" fmla="*/ 312795 h 592663"/>
                <a:gd name="connsiteX42" fmla="*/ 842284 w 895561"/>
                <a:gd name="connsiteY42" fmla="*/ 312795 h 592663"/>
                <a:gd name="connsiteX43" fmla="*/ 825821 w 895561"/>
                <a:gd name="connsiteY43" fmla="*/ 345720 h 592663"/>
                <a:gd name="connsiteX44" fmla="*/ 744038 w 895561"/>
                <a:gd name="connsiteY44" fmla="*/ 345720 h 59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95561" h="592663">
                  <a:moveTo>
                    <a:pt x="243334" y="32926"/>
                  </a:moveTo>
                  <a:cubicBezTo>
                    <a:pt x="419336" y="32926"/>
                    <a:pt x="563090" y="171839"/>
                    <a:pt x="571756" y="345720"/>
                  </a:cubicBezTo>
                  <a:lnTo>
                    <a:pt x="538830" y="345720"/>
                  </a:lnTo>
                  <a:cubicBezTo>
                    <a:pt x="530212" y="189998"/>
                    <a:pt x="401161" y="65851"/>
                    <a:pt x="243334" y="65851"/>
                  </a:cubicBezTo>
                  <a:cubicBezTo>
                    <a:pt x="170963" y="65851"/>
                    <a:pt x="101109" y="92507"/>
                    <a:pt x="46704" y="140891"/>
                  </a:cubicBezTo>
                  <a:lnTo>
                    <a:pt x="68560" y="165505"/>
                  </a:lnTo>
                  <a:cubicBezTo>
                    <a:pt x="116969" y="122467"/>
                    <a:pt x="179034" y="98777"/>
                    <a:pt x="243334" y="98777"/>
                  </a:cubicBezTo>
                  <a:cubicBezTo>
                    <a:pt x="383019" y="98777"/>
                    <a:pt x="497344" y="208157"/>
                    <a:pt x="505904" y="345720"/>
                  </a:cubicBezTo>
                  <a:lnTo>
                    <a:pt x="472978" y="345720"/>
                  </a:lnTo>
                  <a:cubicBezTo>
                    <a:pt x="464482" y="226317"/>
                    <a:pt x="364861" y="131703"/>
                    <a:pt x="243334" y="131703"/>
                  </a:cubicBezTo>
                  <a:cubicBezTo>
                    <a:pt x="116236" y="131703"/>
                    <a:pt x="12854" y="235086"/>
                    <a:pt x="12854" y="362183"/>
                  </a:cubicBezTo>
                  <a:cubicBezTo>
                    <a:pt x="12854" y="489281"/>
                    <a:pt x="116236" y="592663"/>
                    <a:pt x="243334" y="592663"/>
                  </a:cubicBezTo>
                  <a:cubicBezTo>
                    <a:pt x="350575" y="592663"/>
                    <a:pt x="442714" y="519745"/>
                    <a:pt x="467408" y="415358"/>
                  </a:cubicBezTo>
                  <a:lnTo>
                    <a:pt x="435390" y="407769"/>
                  </a:lnTo>
                  <a:cubicBezTo>
                    <a:pt x="414200" y="497263"/>
                    <a:pt x="335230" y="559738"/>
                    <a:pt x="243334" y="559738"/>
                  </a:cubicBezTo>
                  <a:cubicBezTo>
                    <a:pt x="134397" y="559738"/>
                    <a:pt x="45779" y="471122"/>
                    <a:pt x="45779" y="362183"/>
                  </a:cubicBezTo>
                  <a:cubicBezTo>
                    <a:pt x="45779" y="253246"/>
                    <a:pt x="134397" y="164629"/>
                    <a:pt x="243334" y="164629"/>
                  </a:cubicBezTo>
                  <a:cubicBezTo>
                    <a:pt x="346717" y="164629"/>
                    <a:pt x="431636" y="244492"/>
                    <a:pt x="440053" y="345720"/>
                  </a:cubicBezTo>
                  <a:lnTo>
                    <a:pt x="233689" y="345720"/>
                  </a:lnTo>
                  <a:lnTo>
                    <a:pt x="254973" y="324434"/>
                  </a:lnTo>
                  <a:lnTo>
                    <a:pt x="231695" y="301155"/>
                  </a:lnTo>
                  <a:lnTo>
                    <a:pt x="170667" y="362183"/>
                  </a:lnTo>
                  <a:lnTo>
                    <a:pt x="231695" y="423211"/>
                  </a:lnTo>
                  <a:lnTo>
                    <a:pt x="254973" y="399933"/>
                  </a:lnTo>
                  <a:lnTo>
                    <a:pt x="233689" y="378646"/>
                  </a:lnTo>
                  <a:lnTo>
                    <a:pt x="697479" y="378646"/>
                  </a:lnTo>
                  <a:lnTo>
                    <a:pt x="763330" y="444498"/>
                  </a:lnTo>
                  <a:lnTo>
                    <a:pt x="895562" y="444498"/>
                  </a:lnTo>
                  <a:lnTo>
                    <a:pt x="854405" y="362183"/>
                  </a:lnTo>
                  <a:lnTo>
                    <a:pt x="895562" y="279869"/>
                  </a:lnTo>
                  <a:lnTo>
                    <a:pt x="763330" y="279869"/>
                  </a:lnTo>
                  <a:lnTo>
                    <a:pt x="697479" y="345720"/>
                  </a:lnTo>
                  <a:lnTo>
                    <a:pt x="605107" y="345720"/>
                  </a:lnTo>
                  <a:cubicBezTo>
                    <a:pt x="596466" y="153632"/>
                    <a:pt x="437528" y="0"/>
                    <a:pt x="243334" y="0"/>
                  </a:cubicBezTo>
                  <a:cubicBezTo>
                    <a:pt x="153383" y="0"/>
                    <a:pt x="66969" y="33553"/>
                    <a:pt x="0" y="94460"/>
                  </a:cubicBezTo>
                  <a:lnTo>
                    <a:pt x="22154" y="118809"/>
                  </a:lnTo>
                  <a:cubicBezTo>
                    <a:pt x="83054" y="63432"/>
                    <a:pt x="161598" y="32926"/>
                    <a:pt x="243334" y="32926"/>
                  </a:cubicBezTo>
                  <a:close/>
                  <a:moveTo>
                    <a:pt x="776963" y="411572"/>
                  </a:moveTo>
                  <a:lnTo>
                    <a:pt x="744038" y="378646"/>
                  </a:lnTo>
                  <a:lnTo>
                    <a:pt x="825821" y="378646"/>
                  </a:lnTo>
                  <a:lnTo>
                    <a:pt x="842284" y="411572"/>
                  </a:lnTo>
                  <a:close/>
                  <a:moveTo>
                    <a:pt x="776963" y="312795"/>
                  </a:moveTo>
                  <a:lnTo>
                    <a:pt x="842284" y="312795"/>
                  </a:lnTo>
                  <a:lnTo>
                    <a:pt x="825821" y="345720"/>
                  </a:lnTo>
                  <a:lnTo>
                    <a:pt x="744038" y="345720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57A5EC3-83E0-D114-B3BC-BC7201FCEE13}"/>
                </a:ext>
              </a:extLst>
            </p:cNvPr>
            <p:cNvSpPr/>
            <p:nvPr/>
          </p:nvSpPr>
          <p:spPr>
            <a:xfrm>
              <a:off x="4965199" y="2384021"/>
              <a:ext cx="587792" cy="492977"/>
            </a:xfrm>
            <a:custGeom>
              <a:avLst/>
              <a:gdLst>
                <a:gd name="connsiteX0" fmla="*/ 296332 w 587792"/>
                <a:gd name="connsiteY0" fmla="*/ 460052 h 492977"/>
                <a:gd name="connsiteX1" fmla="*/ 32926 w 587792"/>
                <a:gd name="connsiteY1" fmla="*/ 196646 h 492977"/>
                <a:gd name="connsiteX2" fmla="*/ 99653 w 587792"/>
                <a:gd name="connsiteY2" fmla="*/ 21873 h 492977"/>
                <a:gd name="connsiteX3" fmla="*/ 75056 w 587792"/>
                <a:gd name="connsiteY3" fmla="*/ 0 h 492977"/>
                <a:gd name="connsiteX4" fmla="*/ 0 w 587792"/>
                <a:gd name="connsiteY4" fmla="*/ 196646 h 492977"/>
                <a:gd name="connsiteX5" fmla="*/ 296332 w 587792"/>
                <a:gd name="connsiteY5" fmla="*/ 492978 h 492977"/>
                <a:gd name="connsiteX6" fmla="*/ 587792 w 587792"/>
                <a:gd name="connsiteY6" fmla="*/ 248928 h 492977"/>
                <a:gd name="connsiteX7" fmla="*/ 555373 w 587792"/>
                <a:gd name="connsiteY7" fmla="*/ 243141 h 492977"/>
                <a:gd name="connsiteX8" fmla="*/ 296332 w 587792"/>
                <a:gd name="connsiteY8" fmla="*/ 460052 h 492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92" h="492977">
                  <a:moveTo>
                    <a:pt x="296332" y="460052"/>
                  </a:moveTo>
                  <a:cubicBezTo>
                    <a:pt x="151100" y="460052"/>
                    <a:pt x="32926" y="341877"/>
                    <a:pt x="32926" y="196646"/>
                  </a:cubicBezTo>
                  <a:cubicBezTo>
                    <a:pt x="32926" y="132346"/>
                    <a:pt x="56615" y="70281"/>
                    <a:pt x="99653" y="21873"/>
                  </a:cubicBezTo>
                  <a:lnTo>
                    <a:pt x="75056" y="0"/>
                  </a:lnTo>
                  <a:cubicBezTo>
                    <a:pt x="26656" y="54421"/>
                    <a:pt x="0" y="124275"/>
                    <a:pt x="0" y="196646"/>
                  </a:cubicBezTo>
                  <a:cubicBezTo>
                    <a:pt x="0" y="360036"/>
                    <a:pt x="132941" y="492978"/>
                    <a:pt x="296332" y="492978"/>
                  </a:cubicBezTo>
                  <a:cubicBezTo>
                    <a:pt x="440003" y="492978"/>
                    <a:pt x="562567" y="390350"/>
                    <a:pt x="587792" y="248928"/>
                  </a:cubicBezTo>
                  <a:lnTo>
                    <a:pt x="555373" y="243141"/>
                  </a:lnTo>
                  <a:cubicBezTo>
                    <a:pt x="532969" y="368831"/>
                    <a:pt x="424016" y="460052"/>
                    <a:pt x="296332" y="460052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EB76623-4A55-B9DB-D52A-EB7841245B44}"/>
                </a:ext>
              </a:extLst>
            </p:cNvPr>
            <p:cNvSpPr/>
            <p:nvPr/>
          </p:nvSpPr>
          <p:spPr>
            <a:xfrm>
              <a:off x="4899348" y="2337309"/>
              <a:ext cx="724366" cy="901872"/>
            </a:xfrm>
            <a:custGeom>
              <a:avLst/>
              <a:gdLst>
                <a:gd name="connsiteX0" fmla="*/ 674978 w 724366"/>
                <a:gd name="connsiteY0" fmla="*/ 858016 h 901872"/>
                <a:gd name="connsiteX1" fmla="*/ 671537 w 724366"/>
                <a:gd name="connsiteY1" fmla="*/ 840989 h 901872"/>
                <a:gd name="connsiteX2" fmla="*/ 549955 w 724366"/>
                <a:gd name="connsiteY2" fmla="*/ 552253 h 901872"/>
                <a:gd name="connsiteX3" fmla="*/ 720284 w 724366"/>
                <a:gd name="connsiteY3" fmla="*/ 295086 h 901872"/>
                <a:gd name="connsiteX4" fmla="*/ 687687 w 724366"/>
                <a:gd name="connsiteY4" fmla="*/ 290407 h 901872"/>
                <a:gd name="connsiteX5" fmla="*/ 362183 w 724366"/>
                <a:gd name="connsiteY5" fmla="*/ 572615 h 901872"/>
                <a:gd name="connsiteX6" fmla="*/ 32926 w 724366"/>
                <a:gd name="connsiteY6" fmla="*/ 243358 h 901872"/>
                <a:gd name="connsiteX7" fmla="*/ 118825 w 724366"/>
                <a:gd name="connsiteY7" fmla="*/ 22162 h 901872"/>
                <a:gd name="connsiteX8" fmla="*/ 94460 w 724366"/>
                <a:gd name="connsiteY8" fmla="*/ 0 h 901872"/>
                <a:gd name="connsiteX9" fmla="*/ 0 w 724366"/>
                <a:gd name="connsiteY9" fmla="*/ 243358 h 901872"/>
                <a:gd name="connsiteX10" fmla="*/ 174162 w 724366"/>
                <a:gd name="connsiteY10" fmla="*/ 552808 h 901872"/>
                <a:gd name="connsiteX11" fmla="*/ 52861 w 724366"/>
                <a:gd name="connsiteY11" fmla="*/ 840942 h 901872"/>
                <a:gd name="connsiteX12" fmla="*/ 49389 w 724366"/>
                <a:gd name="connsiteY12" fmla="*/ 858016 h 901872"/>
                <a:gd name="connsiteX13" fmla="*/ 50940 w 724366"/>
                <a:gd name="connsiteY13" fmla="*/ 868947 h 901872"/>
                <a:gd name="connsiteX14" fmla="*/ 0 w 724366"/>
                <a:gd name="connsiteY14" fmla="*/ 868947 h 901872"/>
                <a:gd name="connsiteX15" fmla="*/ 0 w 724366"/>
                <a:gd name="connsiteY15" fmla="*/ 901873 h 901872"/>
                <a:gd name="connsiteX16" fmla="*/ 724366 w 724366"/>
                <a:gd name="connsiteY16" fmla="*/ 901873 h 901872"/>
                <a:gd name="connsiteX17" fmla="*/ 724366 w 724366"/>
                <a:gd name="connsiteY17" fmla="*/ 868947 h 901872"/>
                <a:gd name="connsiteX18" fmla="*/ 673426 w 724366"/>
                <a:gd name="connsiteY18" fmla="*/ 868947 h 901872"/>
                <a:gd name="connsiteX19" fmla="*/ 674978 w 724366"/>
                <a:gd name="connsiteY19" fmla="*/ 858016 h 901872"/>
                <a:gd name="connsiteX20" fmla="*/ 466724 w 724366"/>
                <a:gd name="connsiteY20" fmla="*/ 589640 h 901872"/>
                <a:gd name="connsiteX21" fmla="*/ 584335 w 724366"/>
                <a:gd name="connsiteY21" fmla="*/ 868947 h 901872"/>
                <a:gd name="connsiteX22" fmla="*/ 411572 w 724366"/>
                <a:gd name="connsiteY22" fmla="*/ 868947 h 901872"/>
                <a:gd name="connsiteX23" fmla="*/ 411572 w 724366"/>
                <a:gd name="connsiteY23" fmla="*/ 601738 h 901872"/>
                <a:gd name="connsiteX24" fmla="*/ 466724 w 724366"/>
                <a:gd name="connsiteY24" fmla="*/ 589640 h 901872"/>
                <a:gd name="connsiteX25" fmla="*/ 378646 w 724366"/>
                <a:gd name="connsiteY25" fmla="*/ 604786 h 901872"/>
                <a:gd name="connsiteX26" fmla="*/ 378646 w 724366"/>
                <a:gd name="connsiteY26" fmla="*/ 868947 h 901872"/>
                <a:gd name="connsiteX27" fmla="*/ 345720 w 724366"/>
                <a:gd name="connsiteY27" fmla="*/ 868947 h 901872"/>
                <a:gd name="connsiteX28" fmla="*/ 345720 w 724366"/>
                <a:gd name="connsiteY28" fmla="*/ 605132 h 901872"/>
                <a:gd name="connsiteX29" fmla="*/ 362183 w 724366"/>
                <a:gd name="connsiteY29" fmla="*/ 605541 h 901872"/>
                <a:gd name="connsiteX30" fmla="*/ 378646 w 724366"/>
                <a:gd name="connsiteY30" fmla="*/ 604786 h 901872"/>
                <a:gd name="connsiteX31" fmla="*/ 312795 w 724366"/>
                <a:gd name="connsiteY31" fmla="*/ 868947 h 901872"/>
                <a:gd name="connsiteX32" fmla="*/ 140031 w 724366"/>
                <a:gd name="connsiteY32" fmla="*/ 868947 h 901872"/>
                <a:gd name="connsiteX33" fmla="*/ 257465 w 724366"/>
                <a:gd name="connsiteY33" fmla="*/ 590052 h 901872"/>
                <a:gd name="connsiteX34" fmla="*/ 312795 w 724366"/>
                <a:gd name="connsiteY34" fmla="*/ 602084 h 901872"/>
                <a:gd name="connsiteX35" fmla="*/ 93247 w 724366"/>
                <a:gd name="connsiteY35" fmla="*/ 868947 h 901872"/>
                <a:gd name="connsiteX36" fmla="*/ 82314 w 724366"/>
                <a:gd name="connsiteY36" fmla="*/ 858016 h 901872"/>
                <a:gd name="connsiteX37" fmla="*/ 83191 w 724366"/>
                <a:gd name="connsiteY37" fmla="*/ 853787 h 901872"/>
                <a:gd name="connsiteX38" fmla="*/ 203222 w 724366"/>
                <a:gd name="connsiteY38" fmla="*/ 568701 h 901872"/>
                <a:gd name="connsiteX39" fmla="*/ 226381 w 724366"/>
                <a:gd name="connsiteY39" fmla="*/ 579021 h 901872"/>
                <a:gd name="connsiteX40" fmla="*/ 107121 w 724366"/>
                <a:gd name="connsiteY40" fmla="*/ 862267 h 901872"/>
                <a:gd name="connsiteX41" fmla="*/ 97065 w 724366"/>
                <a:gd name="connsiteY41" fmla="*/ 868947 h 901872"/>
                <a:gd name="connsiteX42" fmla="*/ 627301 w 724366"/>
                <a:gd name="connsiteY42" fmla="*/ 868947 h 901872"/>
                <a:gd name="connsiteX43" fmla="*/ 617245 w 724366"/>
                <a:gd name="connsiteY43" fmla="*/ 862267 h 901872"/>
                <a:gd name="connsiteX44" fmla="*/ 497786 w 724366"/>
                <a:gd name="connsiteY44" fmla="*/ 578540 h 901872"/>
                <a:gd name="connsiteX45" fmla="*/ 520984 w 724366"/>
                <a:gd name="connsiteY45" fmla="*/ 568298 h 901872"/>
                <a:gd name="connsiteX46" fmla="*/ 641216 w 724366"/>
                <a:gd name="connsiteY46" fmla="*/ 853851 h 901872"/>
                <a:gd name="connsiteX47" fmla="*/ 642052 w 724366"/>
                <a:gd name="connsiteY47" fmla="*/ 858016 h 901872"/>
                <a:gd name="connsiteX48" fmla="*/ 631121 w 724366"/>
                <a:gd name="connsiteY48" fmla="*/ 868947 h 90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724366" h="901872">
                  <a:moveTo>
                    <a:pt x="674978" y="858016"/>
                  </a:moveTo>
                  <a:cubicBezTo>
                    <a:pt x="674978" y="852091"/>
                    <a:pt x="673813" y="846343"/>
                    <a:pt x="671537" y="840989"/>
                  </a:cubicBezTo>
                  <a:lnTo>
                    <a:pt x="549955" y="552253"/>
                  </a:lnTo>
                  <a:cubicBezTo>
                    <a:pt x="639552" y="497382"/>
                    <a:pt x="704559" y="404610"/>
                    <a:pt x="720284" y="295086"/>
                  </a:cubicBezTo>
                  <a:lnTo>
                    <a:pt x="687687" y="290407"/>
                  </a:lnTo>
                  <a:cubicBezTo>
                    <a:pt x="664608" y="451282"/>
                    <a:pt x="524674" y="572615"/>
                    <a:pt x="362183" y="572615"/>
                  </a:cubicBezTo>
                  <a:cubicBezTo>
                    <a:pt x="180633" y="572615"/>
                    <a:pt x="32926" y="424908"/>
                    <a:pt x="32926" y="243358"/>
                  </a:cubicBezTo>
                  <a:cubicBezTo>
                    <a:pt x="32926" y="161622"/>
                    <a:pt x="63432" y="83078"/>
                    <a:pt x="118825" y="22162"/>
                  </a:cubicBezTo>
                  <a:lnTo>
                    <a:pt x="94460" y="0"/>
                  </a:lnTo>
                  <a:cubicBezTo>
                    <a:pt x="33553" y="66993"/>
                    <a:pt x="0" y="153407"/>
                    <a:pt x="0" y="243358"/>
                  </a:cubicBezTo>
                  <a:cubicBezTo>
                    <a:pt x="0" y="374273"/>
                    <a:pt x="69823" y="489167"/>
                    <a:pt x="174162" y="552808"/>
                  </a:cubicBezTo>
                  <a:lnTo>
                    <a:pt x="52861" y="840942"/>
                  </a:lnTo>
                  <a:cubicBezTo>
                    <a:pt x="50554" y="846343"/>
                    <a:pt x="49389" y="852091"/>
                    <a:pt x="49389" y="858016"/>
                  </a:cubicBezTo>
                  <a:cubicBezTo>
                    <a:pt x="49389" y="861817"/>
                    <a:pt x="50032" y="865426"/>
                    <a:pt x="50940" y="868947"/>
                  </a:cubicBezTo>
                  <a:lnTo>
                    <a:pt x="0" y="868947"/>
                  </a:lnTo>
                  <a:lnTo>
                    <a:pt x="0" y="901873"/>
                  </a:lnTo>
                  <a:lnTo>
                    <a:pt x="724366" y="901873"/>
                  </a:lnTo>
                  <a:lnTo>
                    <a:pt x="724366" y="868947"/>
                  </a:lnTo>
                  <a:lnTo>
                    <a:pt x="673426" y="868947"/>
                  </a:lnTo>
                  <a:cubicBezTo>
                    <a:pt x="674336" y="865426"/>
                    <a:pt x="674978" y="861817"/>
                    <a:pt x="674978" y="858016"/>
                  </a:cubicBezTo>
                  <a:close/>
                  <a:moveTo>
                    <a:pt x="466724" y="589640"/>
                  </a:moveTo>
                  <a:lnTo>
                    <a:pt x="584335" y="868947"/>
                  </a:lnTo>
                  <a:lnTo>
                    <a:pt x="411572" y="868947"/>
                  </a:lnTo>
                  <a:lnTo>
                    <a:pt x="411572" y="601738"/>
                  </a:lnTo>
                  <a:cubicBezTo>
                    <a:pt x="430405" y="599102"/>
                    <a:pt x="448846" y="595124"/>
                    <a:pt x="466724" y="589640"/>
                  </a:cubicBezTo>
                  <a:close/>
                  <a:moveTo>
                    <a:pt x="378646" y="604786"/>
                  </a:moveTo>
                  <a:lnTo>
                    <a:pt x="378646" y="868947"/>
                  </a:lnTo>
                  <a:lnTo>
                    <a:pt x="345720" y="868947"/>
                  </a:lnTo>
                  <a:lnTo>
                    <a:pt x="345720" y="605132"/>
                  </a:lnTo>
                  <a:cubicBezTo>
                    <a:pt x="351186" y="605381"/>
                    <a:pt x="356668" y="605541"/>
                    <a:pt x="362183" y="605541"/>
                  </a:cubicBezTo>
                  <a:cubicBezTo>
                    <a:pt x="367715" y="605541"/>
                    <a:pt x="373164" y="605035"/>
                    <a:pt x="378646" y="604786"/>
                  </a:cubicBezTo>
                  <a:close/>
                  <a:moveTo>
                    <a:pt x="312795" y="868947"/>
                  </a:moveTo>
                  <a:lnTo>
                    <a:pt x="140031" y="868947"/>
                  </a:lnTo>
                  <a:lnTo>
                    <a:pt x="257465" y="590052"/>
                  </a:lnTo>
                  <a:cubicBezTo>
                    <a:pt x="275360" y="595468"/>
                    <a:pt x="293848" y="599497"/>
                    <a:pt x="312795" y="602084"/>
                  </a:cubicBezTo>
                  <a:close/>
                  <a:moveTo>
                    <a:pt x="93247" y="868947"/>
                  </a:moveTo>
                  <a:cubicBezTo>
                    <a:pt x="87218" y="868947"/>
                    <a:pt x="82314" y="864043"/>
                    <a:pt x="82314" y="858016"/>
                  </a:cubicBezTo>
                  <a:cubicBezTo>
                    <a:pt x="82314" y="856552"/>
                    <a:pt x="82612" y="855153"/>
                    <a:pt x="83191" y="853787"/>
                  </a:cubicBezTo>
                  <a:lnTo>
                    <a:pt x="203222" y="568701"/>
                  </a:lnTo>
                  <a:cubicBezTo>
                    <a:pt x="210795" y="572414"/>
                    <a:pt x="218526" y="575823"/>
                    <a:pt x="226381" y="579021"/>
                  </a:cubicBezTo>
                  <a:lnTo>
                    <a:pt x="107121" y="862267"/>
                  </a:lnTo>
                  <a:cubicBezTo>
                    <a:pt x="105409" y="866311"/>
                    <a:pt x="101462" y="868947"/>
                    <a:pt x="97065" y="868947"/>
                  </a:cubicBezTo>
                  <a:close/>
                  <a:moveTo>
                    <a:pt x="627301" y="868947"/>
                  </a:moveTo>
                  <a:cubicBezTo>
                    <a:pt x="622889" y="868947"/>
                    <a:pt x="618942" y="866311"/>
                    <a:pt x="617245" y="862267"/>
                  </a:cubicBezTo>
                  <a:lnTo>
                    <a:pt x="497786" y="578540"/>
                  </a:lnTo>
                  <a:cubicBezTo>
                    <a:pt x="505622" y="575332"/>
                    <a:pt x="513428" y="572037"/>
                    <a:pt x="520984" y="568298"/>
                  </a:cubicBezTo>
                  <a:lnTo>
                    <a:pt x="641216" y="853851"/>
                  </a:lnTo>
                  <a:cubicBezTo>
                    <a:pt x="641754" y="855153"/>
                    <a:pt x="642052" y="856552"/>
                    <a:pt x="642052" y="858016"/>
                  </a:cubicBezTo>
                  <a:cubicBezTo>
                    <a:pt x="642052" y="864043"/>
                    <a:pt x="637148" y="868947"/>
                    <a:pt x="631121" y="868947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99E8786-F350-2EE0-9C86-8A18C9ED8C19}"/>
                </a:ext>
              </a:extLst>
            </p:cNvPr>
            <p:cNvSpPr/>
            <p:nvPr/>
          </p:nvSpPr>
          <p:spPr>
            <a:xfrm>
              <a:off x="5854194" y="289346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99E0D2B-2866-F703-0238-4A1A007D9F02}"/>
                </a:ext>
              </a:extLst>
            </p:cNvPr>
            <p:cNvSpPr/>
            <p:nvPr/>
          </p:nvSpPr>
          <p:spPr>
            <a:xfrm>
              <a:off x="5854194" y="2975776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40A8434-50AE-B9F6-D521-9E6ED352CF3C}"/>
                </a:ext>
              </a:extLst>
            </p:cNvPr>
            <p:cNvSpPr/>
            <p:nvPr/>
          </p:nvSpPr>
          <p:spPr>
            <a:xfrm>
              <a:off x="5854194" y="3058090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AE4A54B-D431-D347-FDAC-6DF901671808}"/>
                </a:ext>
              </a:extLst>
            </p:cNvPr>
            <p:cNvSpPr/>
            <p:nvPr/>
          </p:nvSpPr>
          <p:spPr>
            <a:xfrm>
              <a:off x="5821268" y="3140404"/>
              <a:ext cx="98777" cy="98777"/>
            </a:xfrm>
            <a:custGeom>
              <a:avLst/>
              <a:gdLst>
                <a:gd name="connsiteX0" fmla="*/ 98777 w 98777"/>
                <a:gd name="connsiteY0" fmla="*/ 32926 h 98777"/>
                <a:gd name="connsiteX1" fmla="*/ 65851 w 98777"/>
                <a:gd name="connsiteY1" fmla="*/ 32926 h 98777"/>
                <a:gd name="connsiteX2" fmla="*/ 65851 w 98777"/>
                <a:gd name="connsiteY2" fmla="*/ 0 h 98777"/>
                <a:gd name="connsiteX3" fmla="*/ 32926 w 98777"/>
                <a:gd name="connsiteY3" fmla="*/ 0 h 98777"/>
                <a:gd name="connsiteX4" fmla="*/ 32926 w 98777"/>
                <a:gd name="connsiteY4" fmla="*/ 32926 h 98777"/>
                <a:gd name="connsiteX5" fmla="*/ 0 w 98777"/>
                <a:gd name="connsiteY5" fmla="*/ 32926 h 98777"/>
                <a:gd name="connsiteX6" fmla="*/ 0 w 98777"/>
                <a:gd name="connsiteY6" fmla="*/ 65851 h 98777"/>
                <a:gd name="connsiteX7" fmla="*/ 32926 w 98777"/>
                <a:gd name="connsiteY7" fmla="*/ 65851 h 98777"/>
                <a:gd name="connsiteX8" fmla="*/ 32926 w 98777"/>
                <a:gd name="connsiteY8" fmla="*/ 98777 h 98777"/>
                <a:gd name="connsiteX9" fmla="*/ 65851 w 98777"/>
                <a:gd name="connsiteY9" fmla="*/ 98777 h 98777"/>
                <a:gd name="connsiteX10" fmla="*/ 65851 w 98777"/>
                <a:gd name="connsiteY10" fmla="*/ 65851 h 98777"/>
                <a:gd name="connsiteX11" fmla="*/ 98777 w 98777"/>
                <a:gd name="connsiteY11" fmla="*/ 65851 h 9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777" h="98777">
                  <a:moveTo>
                    <a:pt x="98777" y="32926"/>
                  </a:moveTo>
                  <a:lnTo>
                    <a:pt x="65851" y="32926"/>
                  </a:lnTo>
                  <a:lnTo>
                    <a:pt x="65851" y="0"/>
                  </a:ln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lnTo>
                    <a:pt x="0" y="65851"/>
                  </a:lnTo>
                  <a:lnTo>
                    <a:pt x="32926" y="65851"/>
                  </a:lnTo>
                  <a:lnTo>
                    <a:pt x="32926" y="98777"/>
                  </a:lnTo>
                  <a:lnTo>
                    <a:pt x="65851" y="98777"/>
                  </a:lnTo>
                  <a:lnTo>
                    <a:pt x="65851" y="65851"/>
                  </a:lnTo>
                  <a:lnTo>
                    <a:pt x="98777" y="65851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46CCA2EF-959A-05B5-921F-2D63695E9D81}"/>
                </a:ext>
              </a:extLst>
            </p:cNvPr>
            <p:cNvSpPr/>
            <p:nvPr/>
          </p:nvSpPr>
          <p:spPr>
            <a:xfrm>
              <a:off x="5722491" y="3025164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D810E99-C40C-5B67-0DE9-5AE1CDDD48CC}"/>
                </a:ext>
              </a:extLst>
            </p:cNvPr>
            <p:cNvSpPr/>
            <p:nvPr/>
          </p:nvSpPr>
          <p:spPr>
            <a:xfrm>
              <a:off x="5722491" y="2942850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6243032-7559-4C92-8384-42B1F737696F}"/>
                </a:ext>
              </a:extLst>
            </p:cNvPr>
            <p:cNvSpPr/>
            <p:nvPr/>
          </p:nvSpPr>
          <p:spPr>
            <a:xfrm>
              <a:off x="5722491" y="2860535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ECD6E3F-B27A-EB09-F534-19EC819AA109}"/>
                </a:ext>
              </a:extLst>
            </p:cNvPr>
            <p:cNvSpPr/>
            <p:nvPr/>
          </p:nvSpPr>
          <p:spPr>
            <a:xfrm>
              <a:off x="5689565" y="2712370"/>
              <a:ext cx="98777" cy="98777"/>
            </a:xfrm>
            <a:custGeom>
              <a:avLst/>
              <a:gdLst>
                <a:gd name="connsiteX0" fmla="*/ 65851 w 98777"/>
                <a:gd name="connsiteY0" fmla="*/ 0 h 98777"/>
                <a:gd name="connsiteX1" fmla="*/ 32926 w 98777"/>
                <a:gd name="connsiteY1" fmla="*/ 0 h 98777"/>
                <a:gd name="connsiteX2" fmla="*/ 32926 w 98777"/>
                <a:gd name="connsiteY2" fmla="*/ 32926 h 98777"/>
                <a:gd name="connsiteX3" fmla="*/ 0 w 98777"/>
                <a:gd name="connsiteY3" fmla="*/ 32926 h 98777"/>
                <a:gd name="connsiteX4" fmla="*/ 0 w 98777"/>
                <a:gd name="connsiteY4" fmla="*/ 65851 h 98777"/>
                <a:gd name="connsiteX5" fmla="*/ 32926 w 98777"/>
                <a:gd name="connsiteY5" fmla="*/ 65851 h 98777"/>
                <a:gd name="connsiteX6" fmla="*/ 32926 w 98777"/>
                <a:gd name="connsiteY6" fmla="*/ 98777 h 98777"/>
                <a:gd name="connsiteX7" fmla="*/ 65851 w 98777"/>
                <a:gd name="connsiteY7" fmla="*/ 98777 h 98777"/>
                <a:gd name="connsiteX8" fmla="*/ 65851 w 98777"/>
                <a:gd name="connsiteY8" fmla="*/ 65851 h 98777"/>
                <a:gd name="connsiteX9" fmla="*/ 98777 w 98777"/>
                <a:gd name="connsiteY9" fmla="*/ 65851 h 98777"/>
                <a:gd name="connsiteX10" fmla="*/ 98777 w 98777"/>
                <a:gd name="connsiteY10" fmla="*/ 32926 h 98777"/>
                <a:gd name="connsiteX11" fmla="*/ 65851 w 98777"/>
                <a:gd name="connsiteY11" fmla="*/ 32926 h 9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777" h="98777">
                  <a:moveTo>
                    <a:pt x="65851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lnTo>
                    <a:pt x="0" y="65851"/>
                  </a:lnTo>
                  <a:lnTo>
                    <a:pt x="32926" y="65851"/>
                  </a:lnTo>
                  <a:lnTo>
                    <a:pt x="32926" y="98777"/>
                  </a:lnTo>
                  <a:lnTo>
                    <a:pt x="65851" y="98777"/>
                  </a:lnTo>
                  <a:lnTo>
                    <a:pt x="65851" y="65851"/>
                  </a:lnTo>
                  <a:lnTo>
                    <a:pt x="98777" y="65851"/>
                  </a:lnTo>
                  <a:lnTo>
                    <a:pt x="98777" y="32926"/>
                  </a:lnTo>
                  <a:lnTo>
                    <a:pt x="65851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</p:grpSp>
      <p:grpSp>
        <p:nvGrpSpPr>
          <p:cNvPr id="73" name="图形 38">
            <a:extLst>
              <a:ext uri="{FF2B5EF4-FFF2-40B4-BE49-F238E27FC236}">
                <a16:creationId xmlns:a16="http://schemas.microsoft.com/office/drawing/2014/main" id="{F1802561-BDBB-D687-B55C-6BFDB23E0604}"/>
              </a:ext>
            </a:extLst>
          </p:cNvPr>
          <p:cNvGrpSpPr/>
          <p:nvPr/>
        </p:nvGrpSpPr>
        <p:grpSpPr>
          <a:xfrm>
            <a:off x="7894857" y="4364471"/>
            <a:ext cx="488049" cy="488049"/>
            <a:chOff x="3526742" y="3618820"/>
            <a:chExt cx="1020698" cy="1020698"/>
          </a:xfrm>
          <a:gradFill flip="none" rotWithShape="1">
            <a:gsLst>
              <a:gs pos="100000">
                <a:schemeClr val="accent1">
                  <a:alpha val="0"/>
                </a:schemeClr>
              </a:gs>
              <a:gs pos="44000">
                <a:schemeClr val="accent1"/>
              </a:gs>
            </a:gsLst>
            <a:lin ang="5400000" scaled="1"/>
            <a:tileRect/>
          </a:gra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6610534-389B-959B-FE8C-5B887E35C7EF}"/>
                </a:ext>
              </a:extLst>
            </p:cNvPr>
            <p:cNvSpPr/>
            <p:nvPr/>
          </p:nvSpPr>
          <p:spPr>
            <a:xfrm>
              <a:off x="3526742" y="3618820"/>
              <a:ext cx="460960" cy="1020698"/>
            </a:xfrm>
            <a:custGeom>
              <a:avLst/>
              <a:gdLst>
                <a:gd name="connsiteX0" fmla="*/ 402303 w 460960"/>
                <a:gd name="connsiteY0" fmla="*/ 315873 h 1020698"/>
                <a:gd name="connsiteX1" fmla="*/ 296332 w 460960"/>
                <a:gd name="connsiteY1" fmla="*/ 284081 h 1020698"/>
                <a:gd name="connsiteX2" fmla="*/ 296332 w 460960"/>
                <a:gd name="connsiteY2" fmla="*/ 259074 h 1020698"/>
                <a:gd name="connsiteX3" fmla="*/ 345720 w 460960"/>
                <a:gd name="connsiteY3" fmla="*/ 164645 h 1020698"/>
                <a:gd name="connsiteX4" fmla="*/ 345720 w 460960"/>
                <a:gd name="connsiteY4" fmla="*/ 102660 h 1020698"/>
                <a:gd name="connsiteX5" fmla="*/ 306195 w 460960"/>
                <a:gd name="connsiteY5" fmla="*/ 35972 h 1020698"/>
                <a:gd name="connsiteX6" fmla="*/ 302320 w 460960"/>
                <a:gd name="connsiteY6" fmla="*/ 32106 h 1020698"/>
                <a:gd name="connsiteX7" fmla="*/ 224838 w 460960"/>
                <a:gd name="connsiteY7" fmla="*/ 0 h 1020698"/>
                <a:gd name="connsiteX8" fmla="*/ 115240 w 460960"/>
                <a:gd name="connsiteY8" fmla="*/ 109597 h 1020698"/>
                <a:gd name="connsiteX9" fmla="*/ 115240 w 460960"/>
                <a:gd name="connsiteY9" fmla="*/ 164629 h 1020698"/>
                <a:gd name="connsiteX10" fmla="*/ 164629 w 460960"/>
                <a:gd name="connsiteY10" fmla="*/ 259058 h 1020698"/>
                <a:gd name="connsiteX11" fmla="*/ 164629 w 460960"/>
                <a:gd name="connsiteY11" fmla="*/ 284065 h 1020698"/>
                <a:gd name="connsiteX12" fmla="*/ 58657 w 460960"/>
                <a:gd name="connsiteY12" fmla="*/ 315857 h 1020698"/>
                <a:gd name="connsiteX13" fmla="*/ 0 w 460960"/>
                <a:gd name="connsiteY13" fmla="*/ 394716 h 1020698"/>
                <a:gd name="connsiteX14" fmla="*/ 0 w 460960"/>
                <a:gd name="connsiteY14" fmla="*/ 543275 h 1020698"/>
                <a:gd name="connsiteX15" fmla="*/ 124412 w 460960"/>
                <a:gd name="connsiteY15" fmla="*/ 543275 h 1020698"/>
                <a:gd name="connsiteX16" fmla="*/ 115240 w 460960"/>
                <a:gd name="connsiteY16" fmla="*/ 587021 h 1020698"/>
                <a:gd name="connsiteX17" fmla="*/ 115240 w 460960"/>
                <a:gd name="connsiteY17" fmla="*/ 625589 h 1020698"/>
                <a:gd name="connsiteX18" fmla="*/ 70675 w 460960"/>
                <a:gd name="connsiteY18" fmla="*/ 733193 h 1020698"/>
                <a:gd name="connsiteX19" fmla="*/ 59035 w 460960"/>
                <a:gd name="connsiteY19" fmla="*/ 744832 h 1020698"/>
                <a:gd name="connsiteX20" fmla="*/ 70675 w 460960"/>
                <a:gd name="connsiteY20" fmla="*/ 756473 h 1020698"/>
                <a:gd name="connsiteX21" fmla="*/ 103006 w 460960"/>
                <a:gd name="connsiteY21" fmla="*/ 779992 h 1020698"/>
                <a:gd name="connsiteX22" fmla="*/ 58673 w 460960"/>
                <a:gd name="connsiteY22" fmla="*/ 793296 h 1020698"/>
                <a:gd name="connsiteX23" fmla="*/ 0 w 460960"/>
                <a:gd name="connsiteY23" fmla="*/ 872139 h 1020698"/>
                <a:gd name="connsiteX24" fmla="*/ 0 w 460960"/>
                <a:gd name="connsiteY24" fmla="*/ 1020698 h 1020698"/>
                <a:gd name="connsiteX25" fmla="*/ 460960 w 460960"/>
                <a:gd name="connsiteY25" fmla="*/ 1020698 h 1020698"/>
                <a:gd name="connsiteX26" fmla="*/ 460960 w 460960"/>
                <a:gd name="connsiteY26" fmla="*/ 872139 h 1020698"/>
                <a:gd name="connsiteX27" fmla="*/ 402303 w 460960"/>
                <a:gd name="connsiteY27" fmla="*/ 793296 h 1020698"/>
                <a:gd name="connsiteX28" fmla="*/ 352787 w 460960"/>
                <a:gd name="connsiteY28" fmla="*/ 778449 h 1020698"/>
                <a:gd name="connsiteX29" fmla="*/ 390285 w 460960"/>
                <a:gd name="connsiteY29" fmla="*/ 752468 h 1020698"/>
                <a:gd name="connsiteX30" fmla="*/ 401927 w 460960"/>
                <a:gd name="connsiteY30" fmla="*/ 740829 h 1020698"/>
                <a:gd name="connsiteX31" fmla="*/ 390285 w 460960"/>
                <a:gd name="connsiteY31" fmla="*/ 729190 h 1020698"/>
                <a:gd name="connsiteX32" fmla="*/ 345720 w 460960"/>
                <a:gd name="connsiteY32" fmla="*/ 621587 h 1020698"/>
                <a:gd name="connsiteX33" fmla="*/ 345720 w 460960"/>
                <a:gd name="connsiteY33" fmla="*/ 580084 h 1020698"/>
                <a:gd name="connsiteX34" fmla="*/ 336155 w 460960"/>
                <a:gd name="connsiteY34" fmla="*/ 543275 h 1020698"/>
                <a:gd name="connsiteX35" fmla="*/ 460960 w 460960"/>
                <a:gd name="connsiteY35" fmla="*/ 543275 h 1020698"/>
                <a:gd name="connsiteX36" fmla="*/ 460960 w 460960"/>
                <a:gd name="connsiteY36" fmla="*/ 394716 h 1020698"/>
                <a:gd name="connsiteX37" fmla="*/ 402303 w 460960"/>
                <a:gd name="connsiteY37" fmla="*/ 315873 h 1020698"/>
                <a:gd name="connsiteX38" fmla="*/ 224838 w 460960"/>
                <a:gd name="connsiteY38" fmla="*/ 32926 h 1020698"/>
                <a:gd name="connsiteX39" fmla="*/ 279050 w 460960"/>
                <a:gd name="connsiteY39" fmla="*/ 55377 h 1020698"/>
                <a:gd name="connsiteX40" fmla="*/ 286590 w 460960"/>
                <a:gd name="connsiteY40" fmla="*/ 62917 h 1020698"/>
                <a:gd name="connsiteX41" fmla="*/ 288977 w 460960"/>
                <a:gd name="connsiteY41" fmla="*/ 64123 h 1020698"/>
                <a:gd name="connsiteX42" fmla="*/ 312247 w 460960"/>
                <a:gd name="connsiteY42" fmla="*/ 98777 h 1020698"/>
                <a:gd name="connsiteX43" fmla="*/ 237298 w 460960"/>
                <a:gd name="connsiteY43" fmla="*/ 98777 h 1020698"/>
                <a:gd name="connsiteX44" fmla="*/ 209194 w 460960"/>
                <a:gd name="connsiteY44" fmla="*/ 87138 h 1020698"/>
                <a:gd name="connsiteX45" fmla="*/ 197554 w 460960"/>
                <a:gd name="connsiteY45" fmla="*/ 75498 h 1020698"/>
                <a:gd name="connsiteX46" fmla="*/ 185915 w 460960"/>
                <a:gd name="connsiteY46" fmla="*/ 87138 h 1020698"/>
                <a:gd name="connsiteX47" fmla="*/ 157812 w 460960"/>
                <a:gd name="connsiteY47" fmla="*/ 98777 h 1020698"/>
                <a:gd name="connsiteX48" fmla="*/ 149251 w 460960"/>
                <a:gd name="connsiteY48" fmla="*/ 98777 h 1020698"/>
                <a:gd name="connsiteX49" fmla="*/ 224838 w 460960"/>
                <a:gd name="connsiteY49" fmla="*/ 32926 h 1020698"/>
                <a:gd name="connsiteX50" fmla="*/ 148166 w 460960"/>
                <a:gd name="connsiteY50" fmla="*/ 164629 h 1020698"/>
                <a:gd name="connsiteX51" fmla="*/ 148166 w 460960"/>
                <a:gd name="connsiteY51" fmla="*/ 131703 h 1020698"/>
                <a:gd name="connsiteX52" fmla="*/ 157812 w 460960"/>
                <a:gd name="connsiteY52" fmla="*/ 131703 h 1020698"/>
                <a:gd name="connsiteX53" fmla="*/ 197554 w 460960"/>
                <a:gd name="connsiteY53" fmla="*/ 119902 h 1020698"/>
                <a:gd name="connsiteX54" fmla="*/ 237298 w 460960"/>
                <a:gd name="connsiteY54" fmla="*/ 131703 h 1020698"/>
                <a:gd name="connsiteX55" fmla="*/ 312795 w 460960"/>
                <a:gd name="connsiteY55" fmla="*/ 131703 h 1020698"/>
                <a:gd name="connsiteX56" fmla="*/ 312795 w 460960"/>
                <a:gd name="connsiteY56" fmla="*/ 164629 h 1020698"/>
                <a:gd name="connsiteX57" fmla="*/ 230480 w 460960"/>
                <a:gd name="connsiteY57" fmla="*/ 246943 h 1020698"/>
                <a:gd name="connsiteX58" fmla="*/ 148166 w 460960"/>
                <a:gd name="connsiteY58" fmla="*/ 164629 h 1020698"/>
                <a:gd name="connsiteX59" fmla="*/ 230480 w 460960"/>
                <a:gd name="connsiteY59" fmla="*/ 279869 h 1020698"/>
                <a:gd name="connsiteX60" fmla="*/ 263406 w 460960"/>
                <a:gd name="connsiteY60" fmla="*/ 275014 h 1020698"/>
                <a:gd name="connsiteX61" fmla="*/ 263406 w 460960"/>
                <a:gd name="connsiteY61" fmla="*/ 289516 h 1020698"/>
                <a:gd name="connsiteX62" fmla="*/ 230480 w 460960"/>
                <a:gd name="connsiteY62" fmla="*/ 322442 h 1020698"/>
                <a:gd name="connsiteX63" fmla="*/ 197554 w 460960"/>
                <a:gd name="connsiteY63" fmla="*/ 289516 h 1020698"/>
                <a:gd name="connsiteX64" fmla="*/ 197554 w 460960"/>
                <a:gd name="connsiteY64" fmla="*/ 275014 h 1020698"/>
                <a:gd name="connsiteX65" fmla="*/ 230480 w 460960"/>
                <a:gd name="connsiteY65" fmla="*/ 279869 h 1020698"/>
                <a:gd name="connsiteX66" fmla="*/ 263406 w 460960"/>
                <a:gd name="connsiteY66" fmla="*/ 766939 h 1020698"/>
                <a:gd name="connsiteX67" fmla="*/ 230480 w 460960"/>
                <a:gd name="connsiteY67" fmla="*/ 799865 h 1020698"/>
                <a:gd name="connsiteX68" fmla="*/ 197554 w 460960"/>
                <a:gd name="connsiteY68" fmla="*/ 766939 h 1020698"/>
                <a:gd name="connsiteX69" fmla="*/ 197554 w 460960"/>
                <a:gd name="connsiteY69" fmla="*/ 752438 h 1020698"/>
                <a:gd name="connsiteX70" fmla="*/ 230480 w 460960"/>
                <a:gd name="connsiteY70" fmla="*/ 757292 h 1020698"/>
                <a:gd name="connsiteX71" fmla="*/ 263406 w 460960"/>
                <a:gd name="connsiteY71" fmla="*/ 752438 h 1020698"/>
                <a:gd name="connsiteX72" fmla="*/ 230480 w 460960"/>
                <a:gd name="connsiteY72" fmla="*/ 724366 h 1020698"/>
                <a:gd name="connsiteX73" fmla="*/ 148166 w 460960"/>
                <a:gd name="connsiteY73" fmla="*/ 642052 h 1020698"/>
                <a:gd name="connsiteX74" fmla="*/ 148166 w 460960"/>
                <a:gd name="connsiteY74" fmla="*/ 625589 h 1020698"/>
                <a:gd name="connsiteX75" fmla="*/ 190738 w 460960"/>
                <a:gd name="connsiteY75" fmla="*/ 625589 h 1020698"/>
                <a:gd name="connsiteX76" fmla="*/ 230480 w 460960"/>
                <a:gd name="connsiteY76" fmla="*/ 613789 h 1020698"/>
                <a:gd name="connsiteX77" fmla="*/ 270224 w 460960"/>
                <a:gd name="connsiteY77" fmla="*/ 625589 h 1020698"/>
                <a:gd name="connsiteX78" fmla="*/ 312795 w 460960"/>
                <a:gd name="connsiteY78" fmla="*/ 625589 h 1020698"/>
                <a:gd name="connsiteX79" fmla="*/ 312795 w 460960"/>
                <a:gd name="connsiteY79" fmla="*/ 642052 h 1020698"/>
                <a:gd name="connsiteX80" fmla="*/ 230480 w 460960"/>
                <a:gd name="connsiteY80" fmla="*/ 724366 h 1020698"/>
                <a:gd name="connsiteX81" fmla="*/ 312795 w 460960"/>
                <a:gd name="connsiteY81" fmla="*/ 592663 h 1020698"/>
                <a:gd name="connsiteX82" fmla="*/ 270224 w 460960"/>
                <a:gd name="connsiteY82" fmla="*/ 592663 h 1020698"/>
                <a:gd name="connsiteX83" fmla="*/ 242119 w 460960"/>
                <a:gd name="connsiteY83" fmla="*/ 581024 h 1020698"/>
                <a:gd name="connsiteX84" fmla="*/ 230480 w 460960"/>
                <a:gd name="connsiteY84" fmla="*/ 569385 h 1020698"/>
                <a:gd name="connsiteX85" fmla="*/ 218841 w 460960"/>
                <a:gd name="connsiteY85" fmla="*/ 581024 h 1020698"/>
                <a:gd name="connsiteX86" fmla="*/ 190738 w 460960"/>
                <a:gd name="connsiteY86" fmla="*/ 592663 h 1020698"/>
                <a:gd name="connsiteX87" fmla="*/ 148166 w 460960"/>
                <a:gd name="connsiteY87" fmla="*/ 592663 h 1020698"/>
                <a:gd name="connsiteX88" fmla="*/ 148166 w 460960"/>
                <a:gd name="connsiteY88" fmla="*/ 587021 h 1020698"/>
                <a:gd name="connsiteX89" fmla="*/ 224838 w 460960"/>
                <a:gd name="connsiteY89" fmla="*/ 510349 h 1020698"/>
                <a:gd name="connsiteX90" fmla="*/ 279050 w 460960"/>
                <a:gd name="connsiteY90" fmla="*/ 532800 h 1020698"/>
                <a:gd name="connsiteX91" fmla="*/ 286590 w 460960"/>
                <a:gd name="connsiteY91" fmla="*/ 540340 h 1020698"/>
                <a:gd name="connsiteX92" fmla="*/ 288977 w 460960"/>
                <a:gd name="connsiteY92" fmla="*/ 541546 h 1020698"/>
                <a:gd name="connsiteX93" fmla="*/ 312795 w 460960"/>
                <a:gd name="connsiteY93" fmla="*/ 580084 h 1020698"/>
                <a:gd name="connsiteX94" fmla="*/ 131936 w 460960"/>
                <a:gd name="connsiteY94" fmla="*/ 701481 h 1020698"/>
                <a:gd name="connsiteX95" fmla="*/ 164629 w 460960"/>
                <a:gd name="connsiteY95" fmla="*/ 736497 h 1020698"/>
                <a:gd name="connsiteX96" fmla="*/ 164629 w 460960"/>
                <a:gd name="connsiteY96" fmla="*/ 761295 h 1020698"/>
                <a:gd name="connsiteX97" fmla="*/ 161815 w 460960"/>
                <a:gd name="connsiteY97" fmla="*/ 761295 h 1020698"/>
                <a:gd name="connsiteX98" fmla="*/ 105907 w 460960"/>
                <a:gd name="connsiteY98" fmla="*/ 743346 h 1020698"/>
                <a:gd name="connsiteX99" fmla="*/ 131936 w 460960"/>
                <a:gd name="connsiteY99" fmla="*/ 701481 h 1020698"/>
                <a:gd name="connsiteX100" fmla="*/ 428035 w 460960"/>
                <a:gd name="connsiteY100" fmla="*/ 872139 h 1020698"/>
                <a:gd name="connsiteX101" fmla="*/ 428035 w 460960"/>
                <a:gd name="connsiteY101" fmla="*/ 987772 h 1020698"/>
                <a:gd name="connsiteX102" fmla="*/ 362183 w 460960"/>
                <a:gd name="connsiteY102" fmla="*/ 987772 h 1020698"/>
                <a:gd name="connsiteX103" fmla="*/ 362183 w 460960"/>
                <a:gd name="connsiteY103" fmla="*/ 872532 h 1020698"/>
                <a:gd name="connsiteX104" fmla="*/ 329257 w 460960"/>
                <a:gd name="connsiteY104" fmla="*/ 872532 h 1020698"/>
                <a:gd name="connsiteX105" fmla="*/ 329257 w 460960"/>
                <a:gd name="connsiteY105" fmla="*/ 987772 h 1020698"/>
                <a:gd name="connsiteX106" fmla="*/ 131703 w 460960"/>
                <a:gd name="connsiteY106" fmla="*/ 987772 h 1020698"/>
                <a:gd name="connsiteX107" fmla="*/ 131703 w 460960"/>
                <a:gd name="connsiteY107" fmla="*/ 872532 h 1020698"/>
                <a:gd name="connsiteX108" fmla="*/ 98777 w 460960"/>
                <a:gd name="connsiteY108" fmla="*/ 872532 h 1020698"/>
                <a:gd name="connsiteX109" fmla="*/ 98777 w 460960"/>
                <a:gd name="connsiteY109" fmla="*/ 987772 h 1020698"/>
                <a:gd name="connsiteX110" fmla="*/ 32926 w 460960"/>
                <a:gd name="connsiteY110" fmla="*/ 987772 h 1020698"/>
                <a:gd name="connsiteX111" fmla="*/ 32926 w 460960"/>
                <a:gd name="connsiteY111" fmla="*/ 872139 h 1020698"/>
                <a:gd name="connsiteX112" fmla="*/ 68126 w 460960"/>
                <a:gd name="connsiteY112" fmla="*/ 824839 h 1020698"/>
                <a:gd name="connsiteX113" fmla="*/ 170191 w 460960"/>
                <a:gd name="connsiteY113" fmla="*/ 794220 h 1020698"/>
                <a:gd name="connsiteX114" fmla="*/ 178262 w 460960"/>
                <a:gd name="connsiteY114" fmla="*/ 794220 h 1020698"/>
                <a:gd name="connsiteX115" fmla="*/ 230480 w 460960"/>
                <a:gd name="connsiteY115" fmla="*/ 846424 h 1020698"/>
                <a:gd name="connsiteX116" fmla="*/ 284563 w 460960"/>
                <a:gd name="connsiteY116" fmla="*/ 792340 h 1020698"/>
                <a:gd name="connsiteX117" fmla="*/ 392849 w 460960"/>
                <a:gd name="connsiteY117" fmla="*/ 824839 h 1020698"/>
                <a:gd name="connsiteX118" fmla="*/ 428035 w 460960"/>
                <a:gd name="connsiteY118" fmla="*/ 872139 h 1020698"/>
                <a:gd name="connsiteX119" fmla="*/ 355053 w 460960"/>
                <a:gd name="connsiteY119" fmla="*/ 739350 h 1020698"/>
                <a:gd name="connsiteX120" fmla="*/ 299145 w 460960"/>
                <a:gd name="connsiteY120" fmla="*/ 757292 h 1020698"/>
                <a:gd name="connsiteX121" fmla="*/ 296332 w 460960"/>
                <a:gd name="connsiteY121" fmla="*/ 757292 h 1020698"/>
                <a:gd name="connsiteX122" fmla="*/ 296332 w 460960"/>
                <a:gd name="connsiteY122" fmla="*/ 736481 h 1020698"/>
                <a:gd name="connsiteX123" fmla="*/ 330062 w 460960"/>
                <a:gd name="connsiteY123" fmla="*/ 699785 h 1020698"/>
                <a:gd name="connsiteX124" fmla="*/ 355053 w 460960"/>
                <a:gd name="connsiteY124" fmla="*/ 739350 h 1020698"/>
                <a:gd name="connsiteX125" fmla="*/ 428035 w 460960"/>
                <a:gd name="connsiteY125" fmla="*/ 510349 h 1020698"/>
                <a:gd name="connsiteX126" fmla="*/ 362183 w 460960"/>
                <a:gd name="connsiteY126" fmla="*/ 510349 h 1020698"/>
                <a:gd name="connsiteX127" fmla="*/ 362183 w 460960"/>
                <a:gd name="connsiteY127" fmla="*/ 395109 h 1020698"/>
                <a:gd name="connsiteX128" fmla="*/ 329257 w 460960"/>
                <a:gd name="connsiteY128" fmla="*/ 395109 h 1020698"/>
                <a:gd name="connsiteX129" fmla="*/ 329257 w 460960"/>
                <a:gd name="connsiteY129" fmla="*/ 510349 h 1020698"/>
                <a:gd name="connsiteX130" fmla="*/ 303149 w 460960"/>
                <a:gd name="connsiteY130" fmla="*/ 510349 h 1020698"/>
                <a:gd name="connsiteX131" fmla="*/ 302320 w 460960"/>
                <a:gd name="connsiteY131" fmla="*/ 509530 h 1020698"/>
                <a:gd name="connsiteX132" fmla="*/ 224838 w 460960"/>
                <a:gd name="connsiteY132" fmla="*/ 477423 h 1020698"/>
                <a:gd name="connsiteX133" fmla="*/ 146671 w 460960"/>
                <a:gd name="connsiteY133" fmla="*/ 510349 h 1020698"/>
                <a:gd name="connsiteX134" fmla="*/ 131703 w 460960"/>
                <a:gd name="connsiteY134" fmla="*/ 510349 h 1020698"/>
                <a:gd name="connsiteX135" fmla="*/ 131703 w 460960"/>
                <a:gd name="connsiteY135" fmla="*/ 395109 h 1020698"/>
                <a:gd name="connsiteX136" fmla="*/ 98777 w 460960"/>
                <a:gd name="connsiteY136" fmla="*/ 395109 h 1020698"/>
                <a:gd name="connsiteX137" fmla="*/ 98777 w 460960"/>
                <a:gd name="connsiteY137" fmla="*/ 510349 h 1020698"/>
                <a:gd name="connsiteX138" fmla="*/ 32926 w 460960"/>
                <a:gd name="connsiteY138" fmla="*/ 510349 h 1020698"/>
                <a:gd name="connsiteX139" fmla="*/ 32926 w 460960"/>
                <a:gd name="connsiteY139" fmla="*/ 394716 h 1020698"/>
                <a:gd name="connsiteX140" fmla="*/ 68126 w 460960"/>
                <a:gd name="connsiteY140" fmla="*/ 347416 h 1020698"/>
                <a:gd name="connsiteX141" fmla="*/ 176397 w 460960"/>
                <a:gd name="connsiteY141" fmla="*/ 314933 h 1020698"/>
                <a:gd name="connsiteX142" fmla="*/ 230480 w 460960"/>
                <a:gd name="connsiteY142" fmla="*/ 369001 h 1020698"/>
                <a:gd name="connsiteX143" fmla="*/ 284563 w 460960"/>
                <a:gd name="connsiteY143" fmla="*/ 314916 h 1020698"/>
                <a:gd name="connsiteX144" fmla="*/ 392849 w 460960"/>
                <a:gd name="connsiteY144" fmla="*/ 347416 h 1020698"/>
                <a:gd name="connsiteX145" fmla="*/ 428035 w 460960"/>
                <a:gd name="connsiteY145" fmla="*/ 394716 h 102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460960" h="1020698">
                  <a:moveTo>
                    <a:pt x="402303" y="315873"/>
                  </a:moveTo>
                  <a:lnTo>
                    <a:pt x="296332" y="284081"/>
                  </a:lnTo>
                  <a:lnTo>
                    <a:pt x="296332" y="259074"/>
                  </a:lnTo>
                  <a:cubicBezTo>
                    <a:pt x="326146" y="238222"/>
                    <a:pt x="345720" y="203696"/>
                    <a:pt x="345720" y="164645"/>
                  </a:cubicBezTo>
                  <a:lnTo>
                    <a:pt x="345720" y="102660"/>
                  </a:lnTo>
                  <a:cubicBezTo>
                    <a:pt x="345720" y="74629"/>
                    <a:pt x="330640" y="49324"/>
                    <a:pt x="306195" y="35972"/>
                  </a:cubicBezTo>
                  <a:lnTo>
                    <a:pt x="302320" y="32106"/>
                  </a:lnTo>
                  <a:cubicBezTo>
                    <a:pt x="281614" y="11391"/>
                    <a:pt x="254104" y="0"/>
                    <a:pt x="224838" y="0"/>
                  </a:cubicBezTo>
                  <a:cubicBezTo>
                    <a:pt x="164396" y="0"/>
                    <a:pt x="115240" y="49155"/>
                    <a:pt x="115240" y="109597"/>
                  </a:cubicBezTo>
                  <a:lnTo>
                    <a:pt x="115240" y="164629"/>
                  </a:lnTo>
                  <a:cubicBezTo>
                    <a:pt x="115240" y="203696"/>
                    <a:pt x="134814" y="238222"/>
                    <a:pt x="164629" y="259058"/>
                  </a:cubicBezTo>
                  <a:lnTo>
                    <a:pt x="164629" y="284065"/>
                  </a:lnTo>
                  <a:lnTo>
                    <a:pt x="58657" y="315857"/>
                  </a:lnTo>
                  <a:cubicBezTo>
                    <a:pt x="23577" y="326395"/>
                    <a:pt x="0" y="358084"/>
                    <a:pt x="0" y="394716"/>
                  </a:cubicBezTo>
                  <a:lnTo>
                    <a:pt x="0" y="543275"/>
                  </a:lnTo>
                  <a:lnTo>
                    <a:pt x="124412" y="543275"/>
                  </a:lnTo>
                  <a:cubicBezTo>
                    <a:pt x="118552" y="556692"/>
                    <a:pt x="115240" y="571457"/>
                    <a:pt x="115240" y="587021"/>
                  </a:cubicBezTo>
                  <a:lnTo>
                    <a:pt x="115240" y="625589"/>
                  </a:lnTo>
                  <a:cubicBezTo>
                    <a:pt x="115240" y="666240"/>
                    <a:pt x="99420" y="704446"/>
                    <a:pt x="70675" y="733193"/>
                  </a:cubicBezTo>
                  <a:lnTo>
                    <a:pt x="59035" y="744832"/>
                  </a:lnTo>
                  <a:lnTo>
                    <a:pt x="70675" y="756473"/>
                  </a:lnTo>
                  <a:cubicBezTo>
                    <a:pt x="80305" y="766102"/>
                    <a:pt x="91237" y="773940"/>
                    <a:pt x="103006" y="779992"/>
                  </a:cubicBezTo>
                  <a:lnTo>
                    <a:pt x="58673" y="793296"/>
                  </a:lnTo>
                  <a:cubicBezTo>
                    <a:pt x="23577" y="803818"/>
                    <a:pt x="0" y="835507"/>
                    <a:pt x="0" y="872139"/>
                  </a:cubicBezTo>
                  <a:lnTo>
                    <a:pt x="0" y="1020698"/>
                  </a:lnTo>
                  <a:lnTo>
                    <a:pt x="460960" y="1020698"/>
                  </a:lnTo>
                  <a:lnTo>
                    <a:pt x="460960" y="872139"/>
                  </a:lnTo>
                  <a:cubicBezTo>
                    <a:pt x="460960" y="835507"/>
                    <a:pt x="437384" y="803818"/>
                    <a:pt x="402303" y="793296"/>
                  </a:cubicBezTo>
                  <a:lnTo>
                    <a:pt x="352787" y="778449"/>
                  </a:lnTo>
                  <a:cubicBezTo>
                    <a:pt x="366548" y="772140"/>
                    <a:pt x="379257" y="763499"/>
                    <a:pt x="390285" y="752468"/>
                  </a:cubicBezTo>
                  <a:lnTo>
                    <a:pt x="401927" y="740829"/>
                  </a:lnTo>
                  <a:lnTo>
                    <a:pt x="390285" y="729190"/>
                  </a:lnTo>
                  <a:cubicBezTo>
                    <a:pt x="361541" y="700444"/>
                    <a:pt x="345720" y="662238"/>
                    <a:pt x="345720" y="621587"/>
                  </a:cubicBezTo>
                  <a:lnTo>
                    <a:pt x="345720" y="580084"/>
                  </a:lnTo>
                  <a:cubicBezTo>
                    <a:pt x="345720" y="566868"/>
                    <a:pt x="342263" y="554319"/>
                    <a:pt x="336155" y="543275"/>
                  </a:cubicBezTo>
                  <a:lnTo>
                    <a:pt x="460960" y="543275"/>
                  </a:lnTo>
                  <a:lnTo>
                    <a:pt x="460960" y="394716"/>
                  </a:lnTo>
                  <a:cubicBezTo>
                    <a:pt x="460960" y="358084"/>
                    <a:pt x="437384" y="326395"/>
                    <a:pt x="402303" y="315873"/>
                  </a:cubicBezTo>
                  <a:close/>
                  <a:moveTo>
                    <a:pt x="224838" y="32926"/>
                  </a:moveTo>
                  <a:cubicBezTo>
                    <a:pt x="245311" y="32926"/>
                    <a:pt x="264571" y="40892"/>
                    <a:pt x="279050" y="55377"/>
                  </a:cubicBezTo>
                  <a:lnTo>
                    <a:pt x="286590" y="62917"/>
                  </a:lnTo>
                  <a:lnTo>
                    <a:pt x="288977" y="64123"/>
                  </a:lnTo>
                  <a:cubicBezTo>
                    <a:pt x="302472" y="70876"/>
                    <a:pt x="310922" y="83962"/>
                    <a:pt x="312247" y="98777"/>
                  </a:cubicBezTo>
                  <a:lnTo>
                    <a:pt x="237298" y="98777"/>
                  </a:lnTo>
                  <a:cubicBezTo>
                    <a:pt x="226838" y="98777"/>
                    <a:pt x="216581" y="94533"/>
                    <a:pt x="209194" y="87138"/>
                  </a:cubicBezTo>
                  <a:lnTo>
                    <a:pt x="197554" y="75498"/>
                  </a:lnTo>
                  <a:lnTo>
                    <a:pt x="185915" y="87138"/>
                  </a:lnTo>
                  <a:cubicBezTo>
                    <a:pt x="178527" y="94533"/>
                    <a:pt x="168270" y="98777"/>
                    <a:pt x="157812" y="98777"/>
                  </a:cubicBezTo>
                  <a:lnTo>
                    <a:pt x="149251" y="98777"/>
                  </a:lnTo>
                  <a:cubicBezTo>
                    <a:pt x="154573" y="61655"/>
                    <a:pt x="186260" y="32926"/>
                    <a:pt x="224838" y="32926"/>
                  </a:cubicBezTo>
                  <a:close/>
                  <a:moveTo>
                    <a:pt x="148166" y="164629"/>
                  </a:moveTo>
                  <a:lnTo>
                    <a:pt x="148166" y="131703"/>
                  </a:lnTo>
                  <a:lnTo>
                    <a:pt x="157812" y="131703"/>
                  </a:lnTo>
                  <a:cubicBezTo>
                    <a:pt x="172153" y="131703"/>
                    <a:pt x="185850" y="127587"/>
                    <a:pt x="197554" y="119902"/>
                  </a:cubicBezTo>
                  <a:cubicBezTo>
                    <a:pt x="209260" y="127587"/>
                    <a:pt x="222957" y="131703"/>
                    <a:pt x="237298" y="131703"/>
                  </a:cubicBezTo>
                  <a:lnTo>
                    <a:pt x="312795" y="131703"/>
                  </a:lnTo>
                  <a:lnTo>
                    <a:pt x="312795" y="164629"/>
                  </a:lnTo>
                  <a:cubicBezTo>
                    <a:pt x="312795" y="210015"/>
                    <a:pt x="275866" y="246943"/>
                    <a:pt x="230480" y="246943"/>
                  </a:cubicBezTo>
                  <a:cubicBezTo>
                    <a:pt x="185095" y="246943"/>
                    <a:pt x="148166" y="210015"/>
                    <a:pt x="148166" y="164629"/>
                  </a:cubicBezTo>
                  <a:close/>
                  <a:moveTo>
                    <a:pt x="230480" y="279869"/>
                  </a:moveTo>
                  <a:cubicBezTo>
                    <a:pt x="241920" y="279869"/>
                    <a:pt x="252973" y="278140"/>
                    <a:pt x="263406" y="275014"/>
                  </a:cubicBezTo>
                  <a:lnTo>
                    <a:pt x="263406" y="289516"/>
                  </a:lnTo>
                  <a:lnTo>
                    <a:pt x="230480" y="322442"/>
                  </a:lnTo>
                  <a:lnTo>
                    <a:pt x="197554" y="289516"/>
                  </a:lnTo>
                  <a:lnTo>
                    <a:pt x="197554" y="275014"/>
                  </a:lnTo>
                  <a:cubicBezTo>
                    <a:pt x="207988" y="278140"/>
                    <a:pt x="219041" y="279869"/>
                    <a:pt x="230480" y="279869"/>
                  </a:cubicBezTo>
                  <a:close/>
                  <a:moveTo>
                    <a:pt x="263406" y="766939"/>
                  </a:moveTo>
                  <a:lnTo>
                    <a:pt x="230480" y="799865"/>
                  </a:lnTo>
                  <a:lnTo>
                    <a:pt x="197554" y="766939"/>
                  </a:lnTo>
                  <a:lnTo>
                    <a:pt x="197554" y="752438"/>
                  </a:lnTo>
                  <a:cubicBezTo>
                    <a:pt x="207988" y="755564"/>
                    <a:pt x="219041" y="757292"/>
                    <a:pt x="230480" y="757292"/>
                  </a:cubicBezTo>
                  <a:cubicBezTo>
                    <a:pt x="241920" y="757292"/>
                    <a:pt x="252973" y="755564"/>
                    <a:pt x="263406" y="752438"/>
                  </a:cubicBezTo>
                  <a:close/>
                  <a:moveTo>
                    <a:pt x="230480" y="724366"/>
                  </a:moveTo>
                  <a:cubicBezTo>
                    <a:pt x="185095" y="724366"/>
                    <a:pt x="148166" y="687438"/>
                    <a:pt x="148166" y="642052"/>
                  </a:cubicBezTo>
                  <a:lnTo>
                    <a:pt x="148166" y="625589"/>
                  </a:lnTo>
                  <a:lnTo>
                    <a:pt x="190738" y="625589"/>
                  </a:lnTo>
                  <a:cubicBezTo>
                    <a:pt x="205079" y="625589"/>
                    <a:pt x="218777" y="621473"/>
                    <a:pt x="230480" y="613789"/>
                  </a:cubicBezTo>
                  <a:cubicBezTo>
                    <a:pt x="242185" y="621473"/>
                    <a:pt x="255882" y="625589"/>
                    <a:pt x="270224" y="625589"/>
                  </a:cubicBezTo>
                  <a:lnTo>
                    <a:pt x="312795" y="625589"/>
                  </a:lnTo>
                  <a:lnTo>
                    <a:pt x="312795" y="642052"/>
                  </a:lnTo>
                  <a:cubicBezTo>
                    <a:pt x="312795" y="687438"/>
                    <a:pt x="275866" y="724366"/>
                    <a:pt x="230480" y="724366"/>
                  </a:cubicBezTo>
                  <a:close/>
                  <a:moveTo>
                    <a:pt x="312795" y="592663"/>
                  </a:moveTo>
                  <a:lnTo>
                    <a:pt x="270224" y="592663"/>
                  </a:lnTo>
                  <a:cubicBezTo>
                    <a:pt x="259764" y="592663"/>
                    <a:pt x="249507" y="588420"/>
                    <a:pt x="242119" y="581024"/>
                  </a:cubicBezTo>
                  <a:lnTo>
                    <a:pt x="230480" y="569385"/>
                  </a:lnTo>
                  <a:lnTo>
                    <a:pt x="218841" y="581024"/>
                  </a:lnTo>
                  <a:cubicBezTo>
                    <a:pt x="211453" y="588420"/>
                    <a:pt x="201196" y="592663"/>
                    <a:pt x="190738" y="592663"/>
                  </a:cubicBezTo>
                  <a:lnTo>
                    <a:pt x="148166" y="592663"/>
                  </a:lnTo>
                  <a:lnTo>
                    <a:pt x="148166" y="587021"/>
                  </a:lnTo>
                  <a:cubicBezTo>
                    <a:pt x="148166" y="544738"/>
                    <a:pt x="182555" y="510349"/>
                    <a:pt x="224838" y="510349"/>
                  </a:cubicBezTo>
                  <a:cubicBezTo>
                    <a:pt x="245311" y="510349"/>
                    <a:pt x="264571" y="518315"/>
                    <a:pt x="279050" y="532800"/>
                  </a:cubicBezTo>
                  <a:lnTo>
                    <a:pt x="286590" y="540340"/>
                  </a:lnTo>
                  <a:lnTo>
                    <a:pt x="288977" y="541546"/>
                  </a:lnTo>
                  <a:cubicBezTo>
                    <a:pt x="303656" y="548887"/>
                    <a:pt x="312795" y="563652"/>
                    <a:pt x="312795" y="580084"/>
                  </a:cubicBezTo>
                  <a:close/>
                  <a:moveTo>
                    <a:pt x="131936" y="701481"/>
                  </a:moveTo>
                  <a:cubicBezTo>
                    <a:pt x="140296" y="715316"/>
                    <a:pt x="151429" y="727260"/>
                    <a:pt x="164629" y="736497"/>
                  </a:cubicBezTo>
                  <a:lnTo>
                    <a:pt x="164629" y="761295"/>
                  </a:lnTo>
                  <a:lnTo>
                    <a:pt x="161815" y="761295"/>
                  </a:lnTo>
                  <a:cubicBezTo>
                    <a:pt x="141462" y="761295"/>
                    <a:pt x="122089" y="755002"/>
                    <a:pt x="105907" y="743346"/>
                  </a:cubicBezTo>
                  <a:cubicBezTo>
                    <a:pt x="116526" y="730507"/>
                    <a:pt x="125200" y="716417"/>
                    <a:pt x="131936" y="701481"/>
                  </a:cubicBezTo>
                  <a:close/>
                  <a:moveTo>
                    <a:pt x="428035" y="872139"/>
                  </a:moveTo>
                  <a:lnTo>
                    <a:pt x="428035" y="987772"/>
                  </a:lnTo>
                  <a:lnTo>
                    <a:pt x="362183" y="987772"/>
                  </a:lnTo>
                  <a:lnTo>
                    <a:pt x="362183" y="872532"/>
                  </a:lnTo>
                  <a:lnTo>
                    <a:pt x="329257" y="872532"/>
                  </a:lnTo>
                  <a:lnTo>
                    <a:pt x="329257" y="987772"/>
                  </a:lnTo>
                  <a:lnTo>
                    <a:pt x="131703" y="987772"/>
                  </a:lnTo>
                  <a:lnTo>
                    <a:pt x="131703" y="872532"/>
                  </a:lnTo>
                  <a:lnTo>
                    <a:pt x="98777" y="872532"/>
                  </a:lnTo>
                  <a:lnTo>
                    <a:pt x="98777" y="987772"/>
                  </a:lnTo>
                  <a:lnTo>
                    <a:pt x="32926" y="987772"/>
                  </a:lnTo>
                  <a:lnTo>
                    <a:pt x="32926" y="872139"/>
                  </a:lnTo>
                  <a:cubicBezTo>
                    <a:pt x="32926" y="850161"/>
                    <a:pt x="47065" y="831142"/>
                    <a:pt x="68126" y="824839"/>
                  </a:cubicBezTo>
                  <a:lnTo>
                    <a:pt x="170191" y="794220"/>
                  </a:lnTo>
                  <a:lnTo>
                    <a:pt x="178262" y="794220"/>
                  </a:lnTo>
                  <a:lnTo>
                    <a:pt x="230480" y="846424"/>
                  </a:lnTo>
                  <a:lnTo>
                    <a:pt x="284563" y="792340"/>
                  </a:lnTo>
                  <a:lnTo>
                    <a:pt x="392849" y="824839"/>
                  </a:lnTo>
                  <a:cubicBezTo>
                    <a:pt x="413895" y="831142"/>
                    <a:pt x="428035" y="850161"/>
                    <a:pt x="428035" y="872139"/>
                  </a:cubicBezTo>
                  <a:close/>
                  <a:moveTo>
                    <a:pt x="355053" y="739350"/>
                  </a:moveTo>
                  <a:cubicBezTo>
                    <a:pt x="338872" y="751005"/>
                    <a:pt x="319499" y="757292"/>
                    <a:pt x="299145" y="757292"/>
                  </a:cubicBezTo>
                  <a:lnTo>
                    <a:pt x="296332" y="757292"/>
                  </a:lnTo>
                  <a:lnTo>
                    <a:pt x="296332" y="736481"/>
                  </a:lnTo>
                  <a:cubicBezTo>
                    <a:pt x="310078" y="726867"/>
                    <a:pt x="321588" y="714326"/>
                    <a:pt x="330062" y="699785"/>
                  </a:cubicBezTo>
                  <a:cubicBezTo>
                    <a:pt x="336637" y="713875"/>
                    <a:pt x="344982" y="727163"/>
                    <a:pt x="355053" y="739350"/>
                  </a:cubicBezTo>
                  <a:close/>
                  <a:moveTo>
                    <a:pt x="428035" y="510349"/>
                  </a:moveTo>
                  <a:lnTo>
                    <a:pt x="362183" y="510349"/>
                  </a:lnTo>
                  <a:lnTo>
                    <a:pt x="362183" y="395109"/>
                  </a:lnTo>
                  <a:lnTo>
                    <a:pt x="329257" y="395109"/>
                  </a:lnTo>
                  <a:lnTo>
                    <a:pt x="329257" y="510349"/>
                  </a:lnTo>
                  <a:lnTo>
                    <a:pt x="303149" y="510349"/>
                  </a:lnTo>
                  <a:lnTo>
                    <a:pt x="302320" y="509530"/>
                  </a:lnTo>
                  <a:cubicBezTo>
                    <a:pt x="281614" y="488814"/>
                    <a:pt x="254104" y="477423"/>
                    <a:pt x="224838" y="477423"/>
                  </a:cubicBezTo>
                  <a:cubicBezTo>
                    <a:pt x="194226" y="477423"/>
                    <a:pt x="166558" y="490069"/>
                    <a:pt x="146671" y="510349"/>
                  </a:cubicBezTo>
                  <a:lnTo>
                    <a:pt x="131703" y="510349"/>
                  </a:lnTo>
                  <a:lnTo>
                    <a:pt x="131703" y="395109"/>
                  </a:lnTo>
                  <a:lnTo>
                    <a:pt x="98777" y="395109"/>
                  </a:lnTo>
                  <a:lnTo>
                    <a:pt x="98777" y="510349"/>
                  </a:lnTo>
                  <a:lnTo>
                    <a:pt x="32926" y="510349"/>
                  </a:lnTo>
                  <a:lnTo>
                    <a:pt x="32926" y="394716"/>
                  </a:lnTo>
                  <a:cubicBezTo>
                    <a:pt x="32926" y="372738"/>
                    <a:pt x="47065" y="353719"/>
                    <a:pt x="68126" y="347416"/>
                  </a:cubicBezTo>
                  <a:lnTo>
                    <a:pt x="176397" y="314933"/>
                  </a:lnTo>
                  <a:lnTo>
                    <a:pt x="230480" y="369001"/>
                  </a:lnTo>
                  <a:lnTo>
                    <a:pt x="284563" y="314916"/>
                  </a:lnTo>
                  <a:lnTo>
                    <a:pt x="392849" y="347416"/>
                  </a:lnTo>
                  <a:cubicBezTo>
                    <a:pt x="413895" y="353719"/>
                    <a:pt x="428035" y="372738"/>
                    <a:pt x="428035" y="394716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2706945D-426C-7E64-3CE5-3D1DB19D0832}"/>
                </a:ext>
              </a:extLst>
            </p:cNvPr>
            <p:cNvSpPr/>
            <p:nvPr/>
          </p:nvSpPr>
          <p:spPr>
            <a:xfrm>
              <a:off x="4053553" y="3618823"/>
              <a:ext cx="493886" cy="1020694"/>
            </a:xfrm>
            <a:custGeom>
              <a:avLst/>
              <a:gdLst>
                <a:gd name="connsiteX0" fmla="*/ 444498 w 493886"/>
                <a:gd name="connsiteY0" fmla="*/ 279865 h 1020694"/>
                <a:gd name="connsiteX1" fmla="*/ 470840 w 493886"/>
                <a:gd name="connsiteY1" fmla="*/ 285428 h 1020694"/>
                <a:gd name="connsiteX2" fmla="*/ 493886 w 493886"/>
                <a:gd name="connsiteY2" fmla="*/ 295509 h 1020694"/>
                <a:gd name="connsiteX3" fmla="*/ 493886 w 493886"/>
                <a:gd name="connsiteY3" fmla="*/ 148162 h 1020694"/>
                <a:gd name="connsiteX4" fmla="*/ 460960 w 493886"/>
                <a:gd name="connsiteY4" fmla="*/ 115237 h 1020694"/>
                <a:gd name="connsiteX5" fmla="*/ 344337 w 493886"/>
                <a:gd name="connsiteY5" fmla="*/ 115237 h 1020694"/>
                <a:gd name="connsiteX6" fmla="*/ 345687 w 493886"/>
                <a:gd name="connsiteY6" fmla="*/ 96073 h 1020694"/>
                <a:gd name="connsiteX7" fmla="*/ 245015 w 493886"/>
                <a:gd name="connsiteY7" fmla="*/ 13 h 1020694"/>
                <a:gd name="connsiteX8" fmla="*/ 148166 w 493886"/>
                <a:gd name="connsiteY8" fmla="*/ 98774 h 1020694"/>
                <a:gd name="connsiteX9" fmla="*/ 149549 w 493886"/>
                <a:gd name="connsiteY9" fmla="*/ 115237 h 1020694"/>
                <a:gd name="connsiteX10" fmla="*/ 32926 w 493886"/>
                <a:gd name="connsiteY10" fmla="*/ 115237 h 1020694"/>
                <a:gd name="connsiteX11" fmla="*/ 0 w 493886"/>
                <a:gd name="connsiteY11" fmla="*/ 148162 h 1020694"/>
                <a:gd name="connsiteX12" fmla="*/ 0 w 493886"/>
                <a:gd name="connsiteY12" fmla="*/ 279046 h 1020694"/>
                <a:gd name="connsiteX13" fmla="*/ 23046 w 493886"/>
                <a:gd name="connsiteY13" fmla="*/ 268965 h 1020694"/>
                <a:gd name="connsiteX14" fmla="*/ 51165 w 493886"/>
                <a:gd name="connsiteY14" fmla="*/ 263419 h 1020694"/>
                <a:gd name="connsiteX15" fmla="*/ 115207 w 493886"/>
                <a:gd name="connsiteY15" fmla="*/ 330557 h 1020694"/>
                <a:gd name="connsiteX16" fmla="*/ 49389 w 493886"/>
                <a:gd name="connsiteY16" fmla="*/ 395106 h 1020694"/>
                <a:gd name="connsiteX17" fmla="*/ 23046 w 493886"/>
                <a:gd name="connsiteY17" fmla="*/ 389543 h 1020694"/>
                <a:gd name="connsiteX18" fmla="*/ 0 w 493886"/>
                <a:gd name="connsiteY18" fmla="*/ 379462 h 1020694"/>
                <a:gd name="connsiteX19" fmla="*/ 0 w 493886"/>
                <a:gd name="connsiteY19" fmla="*/ 543271 h 1020694"/>
                <a:gd name="connsiteX20" fmla="*/ 32926 w 493886"/>
                <a:gd name="connsiteY20" fmla="*/ 576197 h 1020694"/>
                <a:gd name="connsiteX21" fmla="*/ 49389 w 493886"/>
                <a:gd name="connsiteY21" fmla="*/ 576197 h 1020694"/>
                <a:gd name="connsiteX22" fmla="*/ 49389 w 493886"/>
                <a:gd name="connsiteY22" fmla="*/ 735560 h 1020694"/>
                <a:gd name="connsiteX23" fmla="*/ 67973 w 493886"/>
                <a:gd name="connsiteY23" fmla="*/ 787667 h 1020694"/>
                <a:gd name="connsiteX24" fmla="*/ 104099 w 493886"/>
                <a:gd name="connsiteY24" fmla="*/ 831831 h 1020694"/>
                <a:gd name="connsiteX25" fmla="*/ 115240 w 493886"/>
                <a:gd name="connsiteY25" fmla="*/ 863091 h 1020694"/>
                <a:gd name="connsiteX26" fmla="*/ 115240 w 493886"/>
                <a:gd name="connsiteY26" fmla="*/ 921917 h 1020694"/>
                <a:gd name="connsiteX27" fmla="*/ 82314 w 493886"/>
                <a:gd name="connsiteY27" fmla="*/ 921917 h 1020694"/>
                <a:gd name="connsiteX28" fmla="*/ 82314 w 493886"/>
                <a:gd name="connsiteY28" fmla="*/ 1020695 h 1020694"/>
                <a:gd name="connsiteX29" fmla="*/ 411572 w 493886"/>
                <a:gd name="connsiteY29" fmla="*/ 1020695 h 1020694"/>
                <a:gd name="connsiteX30" fmla="*/ 411572 w 493886"/>
                <a:gd name="connsiteY30" fmla="*/ 921917 h 1020694"/>
                <a:gd name="connsiteX31" fmla="*/ 378646 w 493886"/>
                <a:gd name="connsiteY31" fmla="*/ 921917 h 1020694"/>
                <a:gd name="connsiteX32" fmla="*/ 378646 w 493886"/>
                <a:gd name="connsiteY32" fmla="*/ 863310 h 1020694"/>
                <a:gd name="connsiteX33" fmla="*/ 388526 w 493886"/>
                <a:gd name="connsiteY33" fmla="*/ 833678 h 1020694"/>
                <a:gd name="connsiteX34" fmla="*/ 411572 w 493886"/>
                <a:gd name="connsiteY34" fmla="*/ 802940 h 1020694"/>
                <a:gd name="connsiteX35" fmla="*/ 428035 w 493886"/>
                <a:gd name="connsiteY35" fmla="*/ 753552 h 1020694"/>
                <a:gd name="connsiteX36" fmla="*/ 428035 w 493886"/>
                <a:gd name="connsiteY36" fmla="*/ 576197 h 1020694"/>
                <a:gd name="connsiteX37" fmla="*/ 460960 w 493886"/>
                <a:gd name="connsiteY37" fmla="*/ 576197 h 1020694"/>
                <a:gd name="connsiteX38" fmla="*/ 493886 w 493886"/>
                <a:gd name="connsiteY38" fmla="*/ 543271 h 1020694"/>
                <a:gd name="connsiteX39" fmla="*/ 493886 w 493886"/>
                <a:gd name="connsiteY39" fmla="*/ 395925 h 1020694"/>
                <a:gd name="connsiteX40" fmla="*/ 470840 w 493886"/>
                <a:gd name="connsiteY40" fmla="*/ 406006 h 1020694"/>
                <a:gd name="connsiteX41" fmla="*/ 442722 w 493886"/>
                <a:gd name="connsiteY41" fmla="*/ 411552 h 1020694"/>
                <a:gd name="connsiteX42" fmla="*/ 378679 w 493886"/>
                <a:gd name="connsiteY42" fmla="*/ 344414 h 1020694"/>
                <a:gd name="connsiteX43" fmla="*/ 444498 w 493886"/>
                <a:gd name="connsiteY43" fmla="*/ 279865 h 1020694"/>
                <a:gd name="connsiteX44" fmla="*/ 378646 w 493886"/>
                <a:gd name="connsiteY44" fmla="*/ 987769 h 1020694"/>
                <a:gd name="connsiteX45" fmla="*/ 115240 w 493886"/>
                <a:gd name="connsiteY45" fmla="*/ 987769 h 1020694"/>
                <a:gd name="connsiteX46" fmla="*/ 115240 w 493886"/>
                <a:gd name="connsiteY46" fmla="*/ 954843 h 1020694"/>
                <a:gd name="connsiteX47" fmla="*/ 378646 w 493886"/>
                <a:gd name="connsiteY47" fmla="*/ 954843 h 1020694"/>
                <a:gd name="connsiteX48" fmla="*/ 385229 w 493886"/>
                <a:gd name="connsiteY48" fmla="*/ 783205 h 1020694"/>
                <a:gd name="connsiteX49" fmla="*/ 362183 w 493886"/>
                <a:gd name="connsiteY49" fmla="*/ 813935 h 1020694"/>
                <a:gd name="connsiteX50" fmla="*/ 345720 w 493886"/>
                <a:gd name="connsiteY50" fmla="*/ 863324 h 1020694"/>
                <a:gd name="connsiteX51" fmla="*/ 345720 w 493886"/>
                <a:gd name="connsiteY51" fmla="*/ 921917 h 1020694"/>
                <a:gd name="connsiteX52" fmla="*/ 148166 w 493886"/>
                <a:gd name="connsiteY52" fmla="*/ 921917 h 1020694"/>
                <a:gd name="connsiteX53" fmla="*/ 148166 w 493886"/>
                <a:gd name="connsiteY53" fmla="*/ 863091 h 1020694"/>
                <a:gd name="connsiteX54" fmla="*/ 129581 w 493886"/>
                <a:gd name="connsiteY54" fmla="*/ 810995 h 1020694"/>
                <a:gd name="connsiteX55" fmla="*/ 93456 w 493886"/>
                <a:gd name="connsiteY55" fmla="*/ 766823 h 1020694"/>
                <a:gd name="connsiteX56" fmla="*/ 82314 w 493886"/>
                <a:gd name="connsiteY56" fmla="*/ 735560 h 1020694"/>
                <a:gd name="connsiteX57" fmla="*/ 82314 w 493886"/>
                <a:gd name="connsiteY57" fmla="*/ 560788 h 1020694"/>
                <a:gd name="connsiteX58" fmla="*/ 117185 w 493886"/>
                <a:gd name="connsiteY58" fmla="*/ 574565 h 1020694"/>
                <a:gd name="connsiteX59" fmla="*/ 131703 w 493886"/>
                <a:gd name="connsiteY59" fmla="*/ 609123 h 1020694"/>
                <a:gd name="connsiteX60" fmla="*/ 131703 w 493886"/>
                <a:gd name="connsiteY60" fmla="*/ 691437 h 1020694"/>
                <a:gd name="connsiteX61" fmla="*/ 164629 w 493886"/>
                <a:gd name="connsiteY61" fmla="*/ 691437 h 1020694"/>
                <a:gd name="connsiteX62" fmla="*/ 164629 w 493886"/>
                <a:gd name="connsiteY62" fmla="*/ 409809 h 1020694"/>
                <a:gd name="connsiteX63" fmla="*/ 178215 w 493886"/>
                <a:gd name="connsiteY63" fmla="*/ 391809 h 1020694"/>
                <a:gd name="connsiteX64" fmla="*/ 191743 w 493886"/>
                <a:gd name="connsiteY64" fmla="*/ 395484 h 1020694"/>
                <a:gd name="connsiteX65" fmla="*/ 197554 w 493886"/>
                <a:gd name="connsiteY65" fmla="*/ 408047 h 1020694"/>
                <a:gd name="connsiteX66" fmla="*/ 197554 w 493886"/>
                <a:gd name="connsiteY66" fmla="*/ 642049 h 1020694"/>
                <a:gd name="connsiteX67" fmla="*/ 230480 w 493886"/>
                <a:gd name="connsiteY67" fmla="*/ 642049 h 1020694"/>
                <a:gd name="connsiteX68" fmla="*/ 230480 w 493886"/>
                <a:gd name="connsiteY68" fmla="*/ 408047 h 1020694"/>
                <a:gd name="connsiteX69" fmla="*/ 236292 w 493886"/>
                <a:gd name="connsiteY69" fmla="*/ 395484 h 1020694"/>
                <a:gd name="connsiteX70" fmla="*/ 249836 w 493886"/>
                <a:gd name="connsiteY70" fmla="*/ 391809 h 1020694"/>
                <a:gd name="connsiteX71" fmla="*/ 263406 w 493886"/>
                <a:gd name="connsiteY71" fmla="*/ 409809 h 1020694"/>
                <a:gd name="connsiteX72" fmla="*/ 263406 w 493886"/>
                <a:gd name="connsiteY72" fmla="*/ 642049 h 1020694"/>
                <a:gd name="connsiteX73" fmla="*/ 296332 w 493886"/>
                <a:gd name="connsiteY73" fmla="*/ 642049 h 1020694"/>
                <a:gd name="connsiteX74" fmla="*/ 296332 w 493886"/>
                <a:gd name="connsiteY74" fmla="*/ 409809 h 1020694"/>
                <a:gd name="connsiteX75" fmla="*/ 302143 w 493886"/>
                <a:gd name="connsiteY75" fmla="*/ 397244 h 1020694"/>
                <a:gd name="connsiteX76" fmla="*/ 315671 w 493886"/>
                <a:gd name="connsiteY76" fmla="*/ 393579 h 1020694"/>
                <a:gd name="connsiteX77" fmla="*/ 329257 w 493886"/>
                <a:gd name="connsiteY77" fmla="*/ 411568 h 1020694"/>
                <a:gd name="connsiteX78" fmla="*/ 329257 w 493886"/>
                <a:gd name="connsiteY78" fmla="*/ 642049 h 1020694"/>
                <a:gd name="connsiteX79" fmla="*/ 362183 w 493886"/>
                <a:gd name="connsiteY79" fmla="*/ 642049 h 1020694"/>
                <a:gd name="connsiteX80" fmla="*/ 362183 w 493886"/>
                <a:gd name="connsiteY80" fmla="*/ 510298 h 1020694"/>
                <a:gd name="connsiteX81" fmla="*/ 369538 w 493886"/>
                <a:gd name="connsiteY81" fmla="*/ 495531 h 1020694"/>
                <a:gd name="connsiteX82" fmla="*/ 382963 w 493886"/>
                <a:gd name="connsiteY82" fmla="*/ 492613 h 1020694"/>
                <a:gd name="connsiteX83" fmla="*/ 395109 w 493886"/>
                <a:gd name="connsiteY83" fmla="*/ 510346 h 1020694"/>
                <a:gd name="connsiteX84" fmla="*/ 395109 w 493886"/>
                <a:gd name="connsiteY84" fmla="*/ 753552 h 1020694"/>
                <a:gd name="connsiteX85" fmla="*/ 385229 w 493886"/>
                <a:gd name="connsiteY85" fmla="*/ 783205 h 1020694"/>
                <a:gd name="connsiteX86" fmla="*/ 441798 w 493886"/>
                <a:gd name="connsiteY86" fmla="*/ 444461 h 1020694"/>
                <a:gd name="connsiteX87" fmla="*/ 460960 w 493886"/>
                <a:gd name="connsiteY87" fmla="*/ 443111 h 1020694"/>
                <a:gd name="connsiteX88" fmla="*/ 460960 w 493886"/>
                <a:gd name="connsiteY88" fmla="*/ 543271 h 1020694"/>
                <a:gd name="connsiteX89" fmla="*/ 428035 w 493886"/>
                <a:gd name="connsiteY89" fmla="*/ 543271 h 1020694"/>
                <a:gd name="connsiteX90" fmla="*/ 428035 w 493886"/>
                <a:gd name="connsiteY90" fmla="*/ 510346 h 1020694"/>
                <a:gd name="connsiteX91" fmla="*/ 391090 w 493886"/>
                <a:gd name="connsiteY91" fmla="*/ 460692 h 1020694"/>
                <a:gd name="connsiteX92" fmla="*/ 362200 w 493886"/>
                <a:gd name="connsiteY92" fmla="*/ 462290 h 1020694"/>
                <a:gd name="connsiteX93" fmla="*/ 362200 w 493886"/>
                <a:gd name="connsiteY93" fmla="*/ 411568 h 1020694"/>
                <a:gd name="connsiteX94" fmla="*/ 359273 w 493886"/>
                <a:gd name="connsiteY94" fmla="*/ 394431 h 1020694"/>
                <a:gd name="connsiteX95" fmla="*/ 441798 w 493886"/>
                <a:gd name="connsiteY95" fmla="*/ 444461 h 1020694"/>
                <a:gd name="connsiteX96" fmla="*/ 345737 w 493886"/>
                <a:gd name="connsiteY96" fmla="*/ 343789 h 1020694"/>
                <a:gd name="connsiteX97" fmla="*/ 353260 w 493886"/>
                <a:gd name="connsiteY97" fmla="*/ 382614 h 1020694"/>
                <a:gd name="connsiteX98" fmla="*/ 320962 w 493886"/>
                <a:gd name="connsiteY98" fmla="*/ 361095 h 1020694"/>
                <a:gd name="connsiteX99" fmla="*/ 280809 w 493886"/>
                <a:gd name="connsiteY99" fmla="*/ 372171 h 1020694"/>
                <a:gd name="connsiteX100" fmla="*/ 280593 w 493886"/>
                <a:gd name="connsiteY100" fmla="*/ 372356 h 1020694"/>
                <a:gd name="connsiteX101" fmla="*/ 255111 w 493886"/>
                <a:gd name="connsiteY101" fmla="*/ 359334 h 1020694"/>
                <a:gd name="connsiteX102" fmla="*/ 214958 w 493886"/>
                <a:gd name="connsiteY102" fmla="*/ 370411 h 1020694"/>
                <a:gd name="connsiteX103" fmla="*/ 214001 w 493886"/>
                <a:gd name="connsiteY103" fmla="*/ 371230 h 1020694"/>
                <a:gd name="connsiteX104" fmla="*/ 213044 w 493886"/>
                <a:gd name="connsiteY104" fmla="*/ 370411 h 1020694"/>
                <a:gd name="connsiteX105" fmla="*/ 172908 w 493886"/>
                <a:gd name="connsiteY105" fmla="*/ 359317 h 1020694"/>
                <a:gd name="connsiteX106" fmla="*/ 131703 w 493886"/>
                <a:gd name="connsiteY106" fmla="*/ 409809 h 1020694"/>
                <a:gd name="connsiteX107" fmla="*/ 131703 w 493886"/>
                <a:gd name="connsiteY107" fmla="*/ 544245 h 1020694"/>
                <a:gd name="connsiteX108" fmla="*/ 81623 w 493886"/>
                <a:gd name="connsiteY108" fmla="*/ 527862 h 1020694"/>
                <a:gd name="connsiteX109" fmla="*/ 54558 w 493886"/>
                <a:gd name="connsiteY109" fmla="*/ 543271 h 1020694"/>
                <a:gd name="connsiteX110" fmla="*/ 32926 w 493886"/>
                <a:gd name="connsiteY110" fmla="*/ 543271 h 1020694"/>
                <a:gd name="connsiteX111" fmla="*/ 32926 w 493886"/>
                <a:gd name="connsiteY111" fmla="*/ 426648 h 1020694"/>
                <a:gd name="connsiteX112" fmla="*/ 49389 w 493886"/>
                <a:gd name="connsiteY112" fmla="*/ 428031 h 1020694"/>
                <a:gd name="connsiteX113" fmla="*/ 148149 w 493886"/>
                <a:gd name="connsiteY113" fmla="*/ 331184 h 1020694"/>
                <a:gd name="connsiteX114" fmla="*/ 52091 w 493886"/>
                <a:gd name="connsiteY114" fmla="*/ 230510 h 1020694"/>
                <a:gd name="connsiteX115" fmla="*/ 32926 w 493886"/>
                <a:gd name="connsiteY115" fmla="*/ 231860 h 1020694"/>
                <a:gd name="connsiteX116" fmla="*/ 32926 w 493886"/>
                <a:gd name="connsiteY116" fmla="*/ 148162 h 1020694"/>
                <a:gd name="connsiteX117" fmla="*/ 196735 w 493886"/>
                <a:gd name="connsiteY117" fmla="*/ 148162 h 1020694"/>
                <a:gd name="connsiteX118" fmla="*/ 186654 w 493886"/>
                <a:gd name="connsiteY118" fmla="*/ 125116 h 1020694"/>
                <a:gd name="connsiteX119" fmla="*/ 181092 w 493886"/>
                <a:gd name="connsiteY119" fmla="*/ 98774 h 1020694"/>
                <a:gd name="connsiteX120" fmla="*/ 245640 w 493886"/>
                <a:gd name="connsiteY120" fmla="*/ 32938 h 1020694"/>
                <a:gd name="connsiteX121" fmla="*/ 312778 w 493886"/>
                <a:gd name="connsiteY121" fmla="*/ 96981 h 1020694"/>
                <a:gd name="connsiteX122" fmla="*/ 307232 w 493886"/>
                <a:gd name="connsiteY122" fmla="*/ 125100 h 1020694"/>
                <a:gd name="connsiteX123" fmla="*/ 297151 w 493886"/>
                <a:gd name="connsiteY123" fmla="*/ 148162 h 1020694"/>
                <a:gd name="connsiteX124" fmla="*/ 460960 w 493886"/>
                <a:gd name="connsiteY124" fmla="*/ 148162 h 1020694"/>
                <a:gd name="connsiteX125" fmla="*/ 460960 w 493886"/>
                <a:gd name="connsiteY125" fmla="*/ 248323 h 1020694"/>
                <a:gd name="connsiteX126" fmla="*/ 444498 w 493886"/>
                <a:gd name="connsiteY126" fmla="*/ 246940 h 1020694"/>
                <a:gd name="connsiteX127" fmla="*/ 345737 w 493886"/>
                <a:gd name="connsiteY127" fmla="*/ 343789 h 1020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493886" h="1020694">
                  <a:moveTo>
                    <a:pt x="444498" y="279865"/>
                  </a:moveTo>
                  <a:cubicBezTo>
                    <a:pt x="453517" y="279865"/>
                    <a:pt x="462376" y="281738"/>
                    <a:pt x="470840" y="285428"/>
                  </a:cubicBezTo>
                  <a:lnTo>
                    <a:pt x="493886" y="295509"/>
                  </a:lnTo>
                  <a:lnTo>
                    <a:pt x="493886" y="148162"/>
                  </a:lnTo>
                  <a:cubicBezTo>
                    <a:pt x="493886" y="130003"/>
                    <a:pt x="479119" y="115237"/>
                    <a:pt x="460960" y="115237"/>
                  </a:cubicBezTo>
                  <a:lnTo>
                    <a:pt x="344337" y="115237"/>
                  </a:lnTo>
                  <a:cubicBezTo>
                    <a:pt x="345407" y="108935"/>
                    <a:pt x="345864" y="102544"/>
                    <a:pt x="345687" y="96073"/>
                  </a:cubicBezTo>
                  <a:cubicBezTo>
                    <a:pt x="344224" y="42978"/>
                    <a:pt x="297900" y="-855"/>
                    <a:pt x="245015" y="13"/>
                  </a:cubicBezTo>
                  <a:cubicBezTo>
                    <a:pt x="191613" y="1034"/>
                    <a:pt x="148166" y="45334"/>
                    <a:pt x="148166" y="98774"/>
                  </a:cubicBezTo>
                  <a:cubicBezTo>
                    <a:pt x="148166" y="104320"/>
                    <a:pt x="148625" y="109803"/>
                    <a:pt x="149549" y="115237"/>
                  </a:cubicBezTo>
                  <a:lnTo>
                    <a:pt x="32926" y="115237"/>
                  </a:lnTo>
                  <a:cubicBezTo>
                    <a:pt x="14767" y="115237"/>
                    <a:pt x="0" y="130003"/>
                    <a:pt x="0" y="148162"/>
                  </a:cubicBezTo>
                  <a:lnTo>
                    <a:pt x="0" y="279046"/>
                  </a:lnTo>
                  <a:lnTo>
                    <a:pt x="23046" y="268965"/>
                  </a:lnTo>
                  <a:cubicBezTo>
                    <a:pt x="32049" y="265018"/>
                    <a:pt x="41456" y="263137"/>
                    <a:pt x="51165" y="263419"/>
                  </a:cubicBezTo>
                  <a:cubicBezTo>
                    <a:pt x="86560" y="264390"/>
                    <a:pt x="115899" y="295122"/>
                    <a:pt x="115207" y="330557"/>
                  </a:cubicBezTo>
                  <a:cubicBezTo>
                    <a:pt x="114549" y="366151"/>
                    <a:pt x="85016" y="395106"/>
                    <a:pt x="49389" y="395106"/>
                  </a:cubicBezTo>
                  <a:cubicBezTo>
                    <a:pt x="40369" y="395106"/>
                    <a:pt x="31512" y="393233"/>
                    <a:pt x="23046" y="389543"/>
                  </a:cubicBezTo>
                  <a:lnTo>
                    <a:pt x="0" y="379462"/>
                  </a:lnTo>
                  <a:lnTo>
                    <a:pt x="0" y="543271"/>
                  </a:lnTo>
                  <a:cubicBezTo>
                    <a:pt x="0" y="561430"/>
                    <a:pt x="14767" y="576197"/>
                    <a:pt x="32926" y="576197"/>
                  </a:cubicBezTo>
                  <a:lnTo>
                    <a:pt x="49389" y="576197"/>
                  </a:lnTo>
                  <a:lnTo>
                    <a:pt x="49389" y="735560"/>
                  </a:lnTo>
                  <a:cubicBezTo>
                    <a:pt x="49389" y="754492"/>
                    <a:pt x="55988" y="772996"/>
                    <a:pt x="67973" y="787667"/>
                  </a:cubicBezTo>
                  <a:lnTo>
                    <a:pt x="104099" y="831831"/>
                  </a:lnTo>
                  <a:cubicBezTo>
                    <a:pt x="111268" y="840624"/>
                    <a:pt x="115240" y="851734"/>
                    <a:pt x="115240" y="863091"/>
                  </a:cubicBezTo>
                  <a:lnTo>
                    <a:pt x="115240" y="921917"/>
                  </a:lnTo>
                  <a:lnTo>
                    <a:pt x="82314" y="921917"/>
                  </a:lnTo>
                  <a:lnTo>
                    <a:pt x="82314" y="1020695"/>
                  </a:lnTo>
                  <a:lnTo>
                    <a:pt x="411572" y="1020695"/>
                  </a:lnTo>
                  <a:lnTo>
                    <a:pt x="411572" y="921917"/>
                  </a:lnTo>
                  <a:lnTo>
                    <a:pt x="378646" y="921917"/>
                  </a:lnTo>
                  <a:lnTo>
                    <a:pt x="378646" y="863310"/>
                  </a:lnTo>
                  <a:cubicBezTo>
                    <a:pt x="378646" y="852689"/>
                    <a:pt x="382151" y="842167"/>
                    <a:pt x="388526" y="833678"/>
                  </a:cubicBezTo>
                  <a:lnTo>
                    <a:pt x="411572" y="802940"/>
                  </a:lnTo>
                  <a:cubicBezTo>
                    <a:pt x="422190" y="788784"/>
                    <a:pt x="428035" y="771251"/>
                    <a:pt x="428035" y="753552"/>
                  </a:cubicBezTo>
                  <a:lnTo>
                    <a:pt x="428035" y="576197"/>
                  </a:lnTo>
                  <a:lnTo>
                    <a:pt x="460960" y="576197"/>
                  </a:lnTo>
                  <a:cubicBezTo>
                    <a:pt x="479119" y="576197"/>
                    <a:pt x="493886" y="561430"/>
                    <a:pt x="493886" y="543271"/>
                  </a:cubicBezTo>
                  <a:lnTo>
                    <a:pt x="493886" y="395925"/>
                  </a:lnTo>
                  <a:lnTo>
                    <a:pt x="470840" y="406006"/>
                  </a:lnTo>
                  <a:cubicBezTo>
                    <a:pt x="461812" y="409937"/>
                    <a:pt x="452400" y="411784"/>
                    <a:pt x="442722" y="411552"/>
                  </a:cubicBezTo>
                  <a:cubicBezTo>
                    <a:pt x="407328" y="410581"/>
                    <a:pt x="377988" y="379849"/>
                    <a:pt x="378679" y="344414"/>
                  </a:cubicBezTo>
                  <a:cubicBezTo>
                    <a:pt x="379337" y="308820"/>
                    <a:pt x="408872" y="279865"/>
                    <a:pt x="444498" y="279865"/>
                  </a:cubicBezTo>
                  <a:close/>
                  <a:moveTo>
                    <a:pt x="378646" y="987769"/>
                  </a:moveTo>
                  <a:lnTo>
                    <a:pt x="115240" y="987769"/>
                  </a:lnTo>
                  <a:lnTo>
                    <a:pt x="115240" y="954843"/>
                  </a:lnTo>
                  <a:lnTo>
                    <a:pt x="378646" y="954843"/>
                  </a:lnTo>
                  <a:close/>
                  <a:moveTo>
                    <a:pt x="385229" y="783205"/>
                  </a:moveTo>
                  <a:lnTo>
                    <a:pt x="362183" y="813935"/>
                  </a:lnTo>
                  <a:cubicBezTo>
                    <a:pt x="351565" y="828091"/>
                    <a:pt x="345720" y="845633"/>
                    <a:pt x="345720" y="863324"/>
                  </a:cubicBezTo>
                  <a:lnTo>
                    <a:pt x="345720" y="921917"/>
                  </a:lnTo>
                  <a:lnTo>
                    <a:pt x="148166" y="921917"/>
                  </a:lnTo>
                  <a:lnTo>
                    <a:pt x="148166" y="863091"/>
                  </a:lnTo>
                  <a:cubicBezTo>
                    <a:pt x="148166" y="844161"/>
                    <a:pt x="141566" y="825657"/>
                    <a:pt x="129581" y="810995"/>
                  </a:cubicBezTo>
                  <a:lnTo>
                    <a:pt x="93456" y="766823"/>
                  </a:lnTo>
                  <a:cubicBezTo>
                    <a:pt x="86286" y="758013"/>
                    <a:pt x="82314" y="746919"/>
                    <a:pt x="82314" y="735560"/>
                  </a:cubicBezTo>
                  <a:lnTo>
                    <a:pt x="82314" y="560788"/>
                  </a:lnTo>
                  <a:cubicBezTo>
                    <a:pt x="95168" y="560459"/>
                    <a:pt x="107797" y="565402"/>
                    <a:pt x="117185" y="574565"/>
                  </a:cubicBezTo>
                  <a:cubicBezTo>
                    <a:pt x="126550" y="583737"/>
                    <a:pt x="131703" y="596020"/>
                    <a:pt x="131703" y="609123"/>
                  </a:cubicBezTo>
                  <a:lnTo>
                    <a:pt x="131703" y="691437"/>
                  </a:lnTo>
                  <a:lnTo>
                    <a:pt x="164629" y="691437"/>
                  </a:lnTo>
                  <a:lnTo>
                    <a:pt x="164629" y="409809"/>
                  </a:lnTo>
                  <a:cubicBezTo>
                    <a:pt x="164629" y="400950"/>
                    <a:pt x="170586" y="393048"/>
                    <a:pt x="178215" y="391809"/>
                  </a:cubicBezTo>
                  <a:cubicBezTo>
                    <a:pt x="183246" y="391023"/>
                    <a:pt x="188004" y="392309"/>
                    <a:pt x="191743" y="395484"/>
                  </a:cubicBezTo>
                  <a:cubicBezTo>
                    <a:pt x="195449" y="398627"/>
                    <a:pt x="197554" y="403209"/>
                    <a:pt x="197554" y="408047"/>
                  </a:cubicBezTo>
                  <a:lnTo>
                    <a:pt x="197554" y="642049"/>
                  </a:lnTo>
                  <a:lnTo>
                    <a:pt x="230480" y="642049"/>
                  </a:lnTo>
                  <a:lnTo>
                    <a:pt x="230480" y="408047"/>
                  </a:lnTo>
                  <a:cubicBezTo>
                    <a:pt x="230480" y="403209"/>
                    <a:pt x="232585" y="398627"/>
                    <a:pt x="236292" y="395484"/>
                  </a:cubicBezTo>
                  <a:cubicBezTo>
                    <a:pt x="240031" y="392292"/>
                    <a:pt x="244805" y="390990"/>
                    <a:pt x="249836" y="391809"/>
                  </a:cubicBezTo>
                  <a:cubicBezTo>
                    <a:pt x="257448" y="393048"/>
                    <a:pt x="263406" y="400950"/>
                    <a:pt x="263406" y="409809"/>
                  </a:cubicBezTo>
                  <a:lnTo>
                    <a:pt x="263406" y="642049"/>
                  </a:lnTo>
                  <a:lnTo>
                    <a:pt x="296332" y="642049"/>
                  </a:lnTo>
                  <a:lnTo>
                    <a:pt x="296332" y="409809"/>
                  </a:lnTo>
                  <a:cubicBezTo>
                    <a:pt x="296332" y="404969"/>
                    <a:pt x="298437" y="400386"/>
                    <a:pt x="302143" y="397244"/>
                  </a:cubicBezTo>
                  <a:cubicBezTo>
                    <a:pt x="305882" y="394068"/>
                    <a:pt x="310656" y="392766"/>
                    <a:pt x="315671" y="393579"/>
                  </a:cubicBezTo>
                  <a:cubicBezTo>
                    <a:pt x="323300" y="394824"/>
                    <a:pt x="329257" y="402726"/>
                    <a:pt x="329257" y="411568"/>
                  </a:cubicBezTo>
                  <a:lnTo>
                    <a:pt x="329257" y="642049"/>
                  </a:lnTo>
                  <a:lnTo>
                    <a:pt x="362183" y="642049"/>
                  </a:lnTo>
                  <a:lnTo>
                    <a:pt x="362183" y="510298"/>
                  </a:lnTo>
                  <a:cubicBezTo>
                    <a:pt x="362183" y="504719"/>
                    <a:pt x="364996" y="499052"/>
                    <a:pt x="369538" y="495531"/>
                  </a:cubicBezTo>
                  <a:cubicBezTo>
                    <a:pt x="372345" y="493377"/>
                    <a:pt x="376981" y="491053"/>
                    <a:pt x="382963" y="492613"/>
                  </a:cubicBezTo>
                  <a:cubicBezTo>
                    <a:pt x="389989" y="494389"/>
                    <a:pt x="395109" y="501849"/>
                    <a:pt x="395109" y="510346"/>
                  </a:cubicBezTo>
                  <a:lnTo>
                    <a:pt x="395109" y="753552"/>
                  </a:lnTo>
                  <a:cubicBezTo>
                    <a:pt x="395109" y="764170"/>
                    <a:pt x="391604" y="774708"/>
                    <a:pt x="385229" y="783205"/>
                  </a:cubicBezTo>
                  <a:close/>
                  <a:moveTo>
                    <a:pt x="441798" y="444461"/>
                  </a:moveTo>
                  <a:cubicBezTo>
                    <a:pt x="448235" y="444624"/>
                    <a:pt x="454659" y="444181"/>
                    <a:pt x="460960" y="443111"/>
                  </a:cubicBezTo>
                  <a:lnTo>
                    <a:pt x="460960" y="543271"/>
                  </a:lnTo>
                  <a:lnTo>
                    <a:pt x="428035" y="543271"/>
                  </a:lnTo>
                  <a:lnTo>
                    <a:pt x="428035" y="510346"/>
                  </a:lnTo>
                  <a:cubicBezTo>
                    <a:pt x="428035" y="486656"/>
                    <a:pt x="412841" y="466223"/>
                    <a:pt x="391090" y="460692"/>
                  </a:cubicBezTo>
                  <a:cubicBezTo>
                    <a:pt x="381379" y="458208"/>
                    <a:pt x="371339" y="458819"/>
                    <a:pt x="362200" y="462290"/>
                  </a:cubicBezTo>
                  <a:lnTo>
                    <a:pt x="362200" y="411568"/>
                  </a:lnTo>
                  <a:cubicBezTo>
                    <a:pt x="362200" y="405596"/>
                    <a:pt x="361130" y="399832"/>
                    <a:pt x="359273" y="394431"/>
                  </a:cubicBezTo>
                  <a:cubicBezTo>
                    <a:pt x="376098" y="423241"/>
                    <a:pt x="406950" y="443506"/>
                    <a:pt x="441798" y="444461"/>
                  </a:cubicBezTo>
                  <a:close/>
                  <a:moveTo>
                    <a:pt x="345737" y="343789"/>
                  </a:moveTo>
                  <a:cubicBezTo>
                    <a:pt x="345471" y="357406"/>
                    <a:pt x="348204" y="370541"/>
                    <a:pt x="353260" y="382614"/>
                  </a:cubicBezTo>
                  <a:cubicBezTo>
                    <a:pt x="345833" y="371448"/>
                    <a:pt x="334427" y="363281"/>
                    <a:pt x="320962" y="361095"/>
                  </a:cubicBezTo>
                  <a:cubicBezTo>
                    <a:pt x="306508" y="358708"/>
                    <a:pt x="291854" y="362775"/>
                    <a:pt x="280809" y="372171"/>
                  </a:cubicBezTo>
                  <a:cubicBezTo>
                    <a:pt x="280745" y="372220"/>
                    <a:pt x="280673" y="372284"/>
                    <a:pt x="280593" y="372356"/>
                  </a:cubicBezTo>
                  <a:cubicBezTo>
                    <a:pt x="273679" y="365604"/>
                    <a:pt x="264886" y="360910"/>
                    <a:pt x="255111" y="359334"/>
                  </a:cubicBezTo>
                  <a:cubicBezTo>
                    <a:pt x="240722" y="356947"/>
                    <a:pt x="226019" y="361015"/>
                    <a:pt x="214958" y="370411"/>
                  </a:cubicBezTo>
                  <a:cubicBezTo>
                    <a:pt x="214629" y="370677"/>
                    <a:pt x="214316" y="370959"/>
                    <a:pt x="214001" y="371230"/>
                  </a:cubicBezTo>
                  <a:cubicBezTo>
                    <a:pt x="213688" y="370959"/>
                    <a:pt x="213375" y="370677"/>
                    <a:pt x="213044" y="370411"/>
                  </a:cubicBezTo>
                  <a:cubicBezTo>
                    <a:pt x="201999" y="361015"/>
                    <a:pt x="187329" y="356994"/>
                    <a:pt x="172908" y="359317"/>
                  </a:cubicBezTo>
                  <a:cubicBezTo>
                    <a:pt x="149419" y="363137"/>
                    <a:pt x="131703" y="384833"/>
                    <a:pt x="131703" y="409809"/>
                  </a:cubicBezTo>
                  <a:lnTo>
                    <a:pt x="131703" y="544245"/>
                  </a:lnTo>
                  <a:cubicBezTo>
                    <a:pt x="117251" y="533488"/>
                    <a:pt x="99911" y="527685"/>
                    <a:pt x="81623" y="527862"/>
                  </a:cubicBezTo>
                  <a:cubicBezTo>
                    <a:pt x="70266" y="528095"/>
                    <a:pt x="60306" y="534252"/>
                    <a:pt x="54558" y="543271"/>
                  </a:cubicBezTo>
                  <a:lnTo>
                    <a:pt x="32926" y="543271"/>
                  </a:lnTo>
                  <a:lnTo>
                    <a:pt x="32926" y="426648"/>
                  </a:lnTo>
                  <a:cubicBezTo>
                    <a:pt x="38361" y="427572"/>
                    <a:pt x="43843" y="428031"/>
                    <a:pt x="49389" y="428031"/>
                  </a:cubicBezTo>
                  <a:cubicBezTo>
                    <a:pt x="102829" y="428031"/>
                    <a:pt x="147129" y="384584"/>
                    <a:pt x="148149" y="331184"/>
                  </a:cubicBezTo>
                  <a:cubicBezTo>
                    <a:pt x="149170" y="278073"/>
                    <a:pt x="105183" y="231973"/>
                    <a:pt x="52091" y="230510"/>
                  </a:cubicBezTo>
                  <a:cubicBezTo>
                    <a:pt x="45619" y="230333"/>
                    <a:pt x="39229" y="230790"/>
                    <a:pt x="32926" y="231860"/>
                  </a:cubicBezTo>
                  <a:lnTo>
                    <a:pt x="32926" y="148162"/>
                  </a:lnTo>
                  <a:lnTo>
                    <a:pt x="196735" y="148162"/>
                  </a:lnTo>
                  <a:lnTo>
                    <a:pt x="186654" y="125116"/>
                  </a:lnTo>
                  <a:cubicBezTo>
                    <a:pt x="182964" y="116651"/>
                    <a:pt x="181092" y="107793"/>
                    <a:pt x="181092" y="98774"/>
                  </a:cubicBezTo>
                  <a:cubicBezTo>
                    <a:pt x="181092" y="63147"/>
                    <a:pt x="210046" y="33614"/>
                    <a:pt x="245640" y="32938"/>
                  </a:cubicBezTo>
                  <a:cubicBezTo>
                    <a:pt x="281814" y="32344"/>
                    <a:pt x="311790" y="61588"/>
                    <a:pt x="312778" y="96981"/>
                  </a:cubicBezTo>
                  <a:cubicBezTo>
                    <a:pt x="313044" y="106627"/>
                    <a:pt x="311179" y="116089"/>
                    <a:pt x="307232" y="125100"/>
                  </a:cubicBezTo>
                  <a:lnTo>
                    <a:pt x="297151" y="148162"/>
                  </a:lnTo>
                  <a:lnTo>
                    <a:pt x="460960" y="148162"/>
                  </a:lnTo>
                  <a:lnTo>
                    <a:pt x="460960" y="248323"/>
                  </a:lnTo>
                  <a:cubicBezTo>
                    <a:pt x="455526" y="247399"/>
                    <a:pt x="450043" y="246940"/>
                    <a:pt x="444498" y="246940"/>
                  </a:cubicBezTo>
                  <a:cubicBezTo>
                    <a:pt x="391057" y="246940"/>
                    <a:pt x="346757" y="290387"/>
                    <a:pt x="345737" y="343789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</p:grpSp>
      <p:grpSp>
        <p:nvGrpSpPr>
          <p:cNvPr id="179" name="图形 50">
            <a:extLst>
              <a:ext uri="{FF2B5EF4-FFF2-40B4-BE49-F238E27FC236}">
                <a16:creationId xmlns:a16="http://schemas.microsoft.com/office/drawing/2014/main" id="{FFE90A4D-CB25-4285-819F-C8287492A418}"/>
              </a:ext>
            </a:extLst>
          </p:cNvPr>
          <p:cNvGrpSpPr/>
          <p:nvPr/>
        </p:nvGrpSpPr>
        <p:grpSpPr>
          <a:xfrm>
            <a:off x="5887513" y="4800371"/>
            <a:ext cx="498375" cy="498375"/>
            <a:chOff x="1055226" y="4003794"/>
            <a:chExt cx="824696" cy="824696"/>
          </a:xfrm>
          <a:gradFill flip="none" rotWithShape="1">
            <a:gsLst>
              <a:gs pos="100000">
                <a:schemeClr val="accent1">
                  <a:alpha val="0"/>
                </a:schemeClr>
              </a:gs>
              <a:gs pos="44000">
                <a:schemeClr val="accent1"/>
              </a:gs>
            </a:gsLst>
            <a:lin ang="5400000" scaled="1"/>
            <a:tileRect/>
          </a:gradFill>
        </p:grpSpPr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AC37EDF8-775E-5906-9657-97BD549DAB4C}"/>
                </a:ext>
              </a:extLst>
            </p:cNvPr>
            <p:cNvSpPr/>
            <p:nvPr/>
          </p:nvSpPr>
          <p:spPr>
            <a:xfrm>
              <a:off x="1178969" y="4003794"/>
              <a:ext cx="577287" cy="824775"/>
            </a:xfrm>
            <a:custGeom>
              <a:avLst/>
              <a:gdLst>
                <a:gd name="connsiteX0" fmla="*/ 453583 w 577287"/>
                <a:gd name="connsiteY0" fmla="*/ 494818 h 824775"/>
                <a:gd name="connsiteX1" fmla="*/ 371113 w 577287"/>
                <a:gd name="connsiteY1" fmla="*/ 494818 h 824775"/>
                <a:gd name="connsiteX2" fmla="*/ 371113 w 577287"/>
                <a:gd name="connsiteY2" fmla="*/ 431316 h 824775"/>
                <a:gd name="connsiteX3" fmla="*/ 453583 w 577287"/>
                <a:gd name="connsiteY3" fmla="*/ 288644 h 824775"/>
                <a:gd name="connsiteX4" fmla="*/ 508563 w 577287"/>
                <a:gd name="connsiteY4" fmla="*/ 233664 h 824775"/>
                <a:gd name="connsiteX5" fmla="*/ 453583 w 577287"/>
                <a:gd name="connsiteY5" fmla="*/ 178684 h 824775"/>
                <a:gd name="connsiteX6" fmla="*/ 453583 w 577287"/>
                <a:gd name="connsiteY6" fmla="*/ 151194 h 824775"/>
                <a:gd name="connsiteX7" fmla="*/ 302389 w 577287"/>
                <a:gd name="connsiteY7" fmla="*/ 0 h 824775"/>
                <a:gd name="connsiteX8" fmla="*/ 137449 w 577287"/>
                <a:gd name="connsiteY8" fmla="*/ 0 h 824775"/>
                <a:gd name="connsiteX9" fmla="*/ 123704 w 577287"/>
                <a:gd name="connsiteY9" fmla="*/ 13745 h 824775"/>
                <a:gd name="connsiteX10" fmla="*/ 146796 w 577287"/>
                <a:gd name="connsiteY10" fmla="*/ 80958 h 824775"/>
                <a:gd name="connsiteX11" fmla="*/ 123704 w 577287"/>
                <a:gd name="connsiteY11" fmla="*/ 164939 h 824775"/>
                <a:gd name="connsiteX12" fmla="*/ 123704 w 577287"/>
                <a:gd name="connsiteY12" fmla="*/ 178684 h 824775"/>
                <a:gd name="connsiteX13" fmla="*/ 68725 w 577287"/>
                <a:gd name="connsiteY13" fmla="*/ 233664 h 824775"/>
                <a:gd name="connsiteX14" fmla="*/ 123704 w 577287"/>
                <a:gd name="connsiteY14" fmla="*/ 288644 h 824775"/>
                <a:gd name="connsiteX15" fmla="*/ 206174 w 577287"/>
                <a:gd name="connsiteY15" fmla="*/ 431316 h 824775"/>
                <a:gd name="connsiteX16" fmla="*/ 206174 w 577287"/>
                <a:gd name="connsiteY16" fmla="*/ 494818 h 824775"/>
                <a:gd name="connsiteX17" fmla="*/ 123704 w 577287"/>
                <a:gd name="connsiteY17" fmla="*/ 494818 h 824775"/>
                <a:gd name="connsiteX18" fmla="*/ 0 w 577287"/>
                <a:gd name="connsiteY18" fmla="*/ 618522 h 824775"/>
                <a:gd name="connsiteX19" fmla="*/ 0 w 577287"/>
                <a:gd name="connsiteY19" fmla="*/ 824696 h 824775"/>
                <a:gd name="connsiteX20" fmla="*/ 27490 w 577287"/>
                <a:gd name="connsiteY20" fmla="*/ 824696 h 824775"/>
                <a:gd name="connsiteX21" fmla="*/ 27490 w 577287"/>
                <a:gd name="connsiteY21" fmla="*/ 618522 h 824775"/>
                <a:gd name="connsiteX22" fmla="*/ 123704 w 577287"/>
                <a:gd name="connsiteY22" fmla="*/ 522307 h 824775"/>
                <a:gd name="connsiteX23" fmla="*/ 238887 w 577287"/>
                <a:gd name="connsiteY23" fmla="*/ 522307 h 824775"/>
                <a:gd name="connsiteX24" fmla="*/ 261154 w 577287"/>
                <a:gd name="connsiteY24" fmla="*/ 565879 h 824775"/>
                <a:gd name="connsiteX25" fmla="*/ 233664 w 577287"/>
                <a:gd name="connsiteY25" fmla="*/ 767929 h 824775"/>
                <a:gd name="connsiteX26" fmla="*/ 237512 w 577287"/>
                <a:gd name="connsiteY26" fmla="*/ 779475 h 824775"/>
                <a:gd name="connsiteX27" fmla="*/ 278747 w 577287"/>
                <a:gd name="connsiteY27" fmla="*/ 820710 h 824775"/>
                <a:gd name="connsiteX28" fmla="*/ 298186 w 577287"/>
                <a:gd name="connsiteY28" fmla="*/ 820789 h 824775"/>
                <a:gd name="connsiteX29" fmla="*/ 298265 w 577287"/>
                <a:gd name="connsiteY29" fmla="*/ 820710 h 824775"/>
                <a:gd name="connsiteX30" fmla="*/ 339500 w 577287"/>
                <a:gd name="connsiteY30" fmla="*/ 779475 h 824775"/>
                <a:gd name="connsiteX31" fmla="*/ 343348 w 577287"/>
                <a:gd name="connsiteY31" fmla="*/ 767929 h 824775"/>
                <a:gd name="connsiteX32" fmla="*/ 315859 w 577287"/>
                <a:gd name="connsiteY32" fmla="*/ 565879 h 824775"/>
                <a:gd name="connsiteX33" fmla="*/ 338400 w 577287"/>
                <a:gd name="connsiteY33" fmla="*/ 522307 h 824775"/>
                <a:gd name="connsiteX34" fmla="*/ 453583 w 577287"/>
                <a:gd name="connsiteY34" fmla="*/ 522307 h 824775"/>
                <a:gd name="connsiteX35" fmla="*/ 549797 w 577287"/>
                <a:gd name="connsiteY35" fmla="*/ 618522 h 824775"/>
                <a:gd name="connsiteX36" fmla="*/ 549797 w 577287"/>
                <a:gd name="connsiteY36" fmla="*/ 824696 h 824775"/>
                <a:gd name="connsiteX37" fmla="*/ 577287 w 577287"/>
                <a:gd name="connsiteY37" fmla="*/ 824696 h 824775"/>
                <a:gd name="connsiteX38" fmla="*/ 577287 w 577287"/>
                <a:gd name="connsiteY38" fmla="*/ 618522 h 824775"/>
                <a:gd name="connsiteX39" fmla="*/ 453583 w 577287"/>
                <a:gd name="connsiteY39" fmla="*/ 494818 h 824775"/>
                <a:gd name="connsiteX40" fmla="*/ 453583 w 577287"/>
                <a:gd name="connsiteY40" fmla="*/ 206174 h 824775"/>
                <a:gd name="connsiteX41" fmla="*/ 481073 w 577287"/>
                <a:gd name="connsiteY41" fmla="*/ 233664 h 824775"/>
                <a:gd name="connsiteX42" fmla="*/ 453583 w 577287"/>
                <a:gd name="connsiteY42" fmla="*/ 261154 h 824775"/>
                <a:gd name="connsiteX43" fmla="*/ 453583 w 577287"/>
                <a:gd name="connsiteY43" fmla="*/ 206174 h 824775"/>
                <a:gd name="connsiteX44" fmla="*/ 123704 w 577287"/>
                <a:gd name="connsiteY44" fmla="*/ 261154 h 824775"/>
                <a:gd name="connsiteX45" fmla="*/ 96215 w 577287"/>
                <a:gd name="connsiteY45" fmla="*/ 233664 h 824775"/>
                <a:gd name="connsiteX46" fmla="*/ 123704 w 577287"/>
                <a:gd name="connsiteY46" fmla="*/ 206174 h 824775"/>
                <a:gd name="connsiteX47" fmla="*/ 123704 w 577287"/>
                <a:gd name="connsiteY47" fmla="*/ 261154 h 824775"/>
                <a:gd name="connsiteX48" fmla="*/ 302389 w 577287"/>
                <a:gd name="connsiteY48" fmla="*/ 27490 h 824775"/>
                <a:gd name="connsiteX49" fmla="*/ 426093 w 577287"/>
                <a:gd name="connsiteY49" fmla="*/ 151194 h 824775"/>
                <a:gd name="connsiteX50" fmla="*/ 426093 w 577287"/>
                <a:gd name="connsiteY50" fmla="*/ 166314 h 824775"/>
                <a:gd name="connsiteX51" fmla="*/ 398603 w 577287"/>
                <a:gd name="connsiteY51" fmla="*/ 108997 h 824775"/>
                <a:gd name="connsiteX52" fmla="*/ 384858 w 577287"/>
                <a:gd name="connsiteY52" fmla="*/ 96215 h 824775"/>
                <a:gd name="connsiteX53" fmla="*/ 233664 w 577287"/>
                <a:gd name="connsiteY53" fmla="*/ 96215 h 824775"/>
                <a:gd name="connsiteX54" fmla="*/ 152294 w 577287"/>
                <a:gd name="connsiteY54" fmla="*/ 27490 h 824775"/>
                <a:gd name="connsiteX55" fmla="*/ 302389 w 577287"/>
                <a:gd name="connsiteY55" fmla="*/ 27490 h 824775"/>
                <a:gd name="connsiteX56" fmla="*/ 151194 w 577287"/>
                <a:gd name="connsiteY56" fmla="*/ 164939 h 824775"/>
                <a:gd name="connsiteX57" fmla="*/ 167276 w 577287"/>
                <a:gd name="connsiteY57" fmla="*/ 101163 h 824775"/>
                <a:gd name="connsiteX58" fmla="*/ 178684 w 577287"/>
                <a:gd name="connsiteY58" fmla="*/ 108585 h 824775"/>
                <a:gd name="connsiteX59" fmla="*/ 151194 w 577287"/>
                <a:gd name="connsiteY59" fmla="*/ 166451 h 824775"/>
                <a:gd name="connsiteX60" fmla="*/ 151194 w 577287"/>
                <a:gd name="connsiteY60" fmla="*/ 164939 h 824775"/>
                <a:gd name="connsiteX61" fmla="*/ 151194 w 577287"/>
                <a:gd name="connsiteY61" fmla="*/ 288644 h 824775"/>
                <a:gd name="connsiteX62" fmla="*/ 151194 w 577287"/>
                <a:gd name="connsiteY62" fmla="*/ 200264 h 824775"/>
                <a:gd name="connsiteX63" fmla="*/ 204937 w 577287"/>
                <a:gd name="connsiteY63" fmla="*/ 119718 h 824775"/>
                <a:gd name="connsiteX64" fmla="*/ 233664 w 577287"/>
                <a:gd name="connsiteY64" fmla="*/ 123704 h 824775"/>
                <a:gd name="connsiteX65" fmla="*/ 373175 w 577287"/>
                <a:gd name="connsiteY65" fmla="*/ 123704 h 824775"/>
                <a:gd name="connsiteX66" fmla="*/ 426093 w 577287"/>
                <a:gd name="connsiteY66" fmla="*/ 200401 h 824775"/>
                <a:gd name="connsiteX67" fmla="*/ 426093 w 577287"/>
                <a:gd name="connsiteY67" fmla="*/ 288644 h 824775"/>
                <a:gd name="connsiteX68" fmla="*/ 288644 w 577287"/>
                <a:gd name="connsiteY68" fmla="*/ 426093 h 824775"/>
                <a:gd name="connsiteX69" fmla="*/ 151194 w 577287"/>
                <a:gd name="connsiteY69" fmla="*/ 288644 h 824775"/>
                <a:gd name="connsiteX70" fmla="*/ 288644 w 577287"/>
                <a:gd name="connsiteY70" fmla="*/ 791571 h 824775"/>
                <a:gd name="connsiteX71" fmla="*/ 261978 w 577287"/>
                <a:gd name="connsiteY71" fmla="*/ 764081 h 824775"/>
                <a:gd name="connsiteX72" fmla="*/ 286994 w 577287"/>
                <a:gd name="connsiteY72" fmla="*/ 577287 h 824775"/>
                <a:gd name="connsiteX73" fmla="*/ 290293 w 577287"/>
                <a:gd name="connsiteY73" fmla="*/ 577287 h 824775"/>
                <a:gd name="connsiteX74" fmla="*/ 315309 w 577287"/>
                <a:gd name="connsiteY74" fmla="*/ 764768 h 824775"/>
                <a:gd name="connsiteX75" fmla="*/ 288644 w 577287"/>
                <a:gd name="connsiteY75" fmla="*/ 791571 h 824775"/>
                <a:gd name="connsiteX76" fmla="*/ 269676 w 577287"/>
                <a:gd name="connsiteY76" fmla="*/ 522307 h 824775"/>
                <a:gd name="connsiteX77" fmla="*/ 307612 w 577287"/>
                <a:gd name="connsiteY77" fmla="*/ 522307 h 824775"/>
                <a:gd name="connsiteX78" fmla="*/ 293867 w 577287"/>
                <a:gd name="connsiteY78" fmla="*/ 549797 h 824775"/>
                <a:gd name="connsiteX79" fmla="*/ 283421 w 577287"/>
                <a:gd name="connsiteY79" fmla="*/ 549797 h 824775"/>
                <a:gd name="connsiteX80" fmla="*/ 269676 w 577287"/>
                <a:gd name="connsiteY80" fmla="*/ 522307 h 824775"/>
                <a:gd name="connsiteX81" fmla="*/ 343623 w 577287"/>
                <a:gd name="connsiteY81" fmla="*/ 494818 h 824775"/>
                <a:gd name="connsiteX82" fmla="*/ 233664 w 577287"/>
                <a:gd name="connsiteY82" fmla="*/ 494818 h 824775"/>
                <a:gd name="connsiteX83" fmla="*/ 233664 w 577287"/>
                <a:gd name="connsiteY83" fmla="*/ 443961 h 824775"/>
                <a:gd name="connsiteX84" fmla="*/ 343623 w 577287"/>
                <a:gd name="connsiteY84" fmla="*/ 443961 h 824775"/>
                <a:gd name="connsiteX85" fmla="*/ 343623 w 577287"/>
                <a:gd name="connsiteY85" fmla="*/ 494818 h 82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77287" h="824775">
                  <a:moveTo>
                    <a:pt x="453583" y="494818"/>
                  </a:moveTo>
                  <a:lnTo>
                    <a:pt x="371113" y="494818"/>
                  </a:lnTo>
                  <a:lnTo>
                    <a:pt x="371113" y="431316"/>
                  </a:lnTo>
                  <a:cubicBezTo>
                    <a:pt x="422093" y="401883"/>
                    <a:pt x="453523" y="347510"/>
                    <a:pt x="453583" y="288644"/>
                  </a:cubicBezTo>
                  <a:cubicBezTo>
                    <a:pt x="483947" y="288644"/>
                    <a:pt x="508563" y="264028"/>
                    <a:pt x="508563" y="233664"/>
                  </a:cubicBezTo>
                  <a:cubicBezTo>
                    <a:pt x="508563" y="203300"/>
                    <a:pt x="483947" y="178684"/>
                    <a:pt x="453583" y="178684"/>
                  </a:cubicBezTo>
                  <a:lnTo>
                    <a:pt x="453583" y="151194"/>
                  </a:lnTo>
                  <a:cubicBezTo>
                    <a:pt x="453583" y="67692"/>
                    <a:pt x="385891" y="0"/>
                    <a:pt x="302389" y="0"/>
                  </a:cubicBezTo>
                  <a:lnTo>
                    <a:pt x="137449" y="0"/>
                  </a:lnTo>
                  <a:cubicBezTo>
                    <a:pt x="129859" y="0"/>
                    <a:pt x="123704" y="6154"/>
                    <a:pt x="123704" y="13745"/>
                  </a:cubicBezTo>
                  <a:cubicBezTo>
                    <a:pt x="123749" y="38087"/>
                    <a:pt x="131871" y="61727"/>
                    <a:pt x="146796" y="80958"/>
                  </a:cubicBezTo>
                  <a:cubicBezTo>
                    <a:pt x="131651" y="106350"/>
                    <a:pt x="123670" y="135372"/>
                    <a:pt x="123704" y="164939"/>
                  </a:cubicBezTo>
                  <a:lnTo>
                    <a:pt x="123704" y="178684"/>
                  </a:lnTo>
                  <a:cubicBezTo>
                    <a:pt x="93340" y="178684"/>
                    <a:pt x="68725" y="203300"/>
                    <a:pt x="68725" y="233664"/>
                  </a:cubicBezTo>
                  <a:cubicBezTo>
                    <a:pt x="68725" y="264028"/>
                    <a:pt x="93340" y="288644"/>
                    <a:pt x="123704" y="288644"/>
                  </a:cubicBezTo>
                  <a:cubicBezTo>
                    <a:pt x="123765" y="347510"/>
                    <a:pt x="155194" y="401883"/>
                    <a:pt x="206174" y="431316"/>
                  </a:cubicBezTo>
                  <a:lnTo>
                    <a:pt x="206174" y="494818"/>
                  </a:lnTo>
                  <a:lnTo>
                    <a:pt x="123704" y="494818"/>
                  </a:lnTo>
                  <a:cubicBezTo>
                    <a:pt x="55383" y="494818"/>
                    <a:pt x="0" y="550201"/>
                    <a:pt x="0" y="618522"/>
                  </a:cubicBezTo>
                  <a:lnTo>
                    <a:pt x="0" y="824696"/>
                  </a:lnTo>
                  <a:lnTo>
                    <a:pt x="27490" y="824696"/>
                  </a:lnTo>
                  <a:lnTo>
                    <a:pt x="27490" y="618522"/>
                  </a:lnTo>
                  <a:cubicBezTo>
                    <a:pt x="27490" y="565384"/>
                    <a:pt x="70566" y="522307"/>
                    <a:pt x="123704" y="522307"/>
                  </a:cubicBezTo>
                  <a:lnTo>
                    <a:pt x="238887" y="522307"/>
                  </a:lnTo>
                  <a:lnTo>
                    <a:pt x="261154" y="565879"/>
                  </a:lnTo>
                  <a:lnTo>
                    <a:pt x="233664" y="767929"/>
                  </a:lnTo>
                  <a:cubicBezTo>
                    <a:pt x="233080" y="772168"/>
                    <a:pt x="234502" y="776436"/>
                    <a:pt x="237512" y="779475"/>
                  </a:cubicBezTo>
                  <a:lnTo>
                    <a:pt x="278747" y="820710"/>
                  </a:lnTo>
                  <a:cubicBezTo>
                    <a:pt x="284092" y="826100"/>
                    <a:pt x="292796" y="826136"/>
                    <a:pt x="298186" y="820789"/>
                  </a:cubicBezTo>
                  <a:cubicBezTo>
                    <a:pt x="298214" y="820763"/>
                    <a:pt x="298239" y="820736"/>
                    <a:pt x="298265" y="820710"/>
                  </a:cubicBezTo>
                  <a:lnTo>
                    <a:pt x="339500" y="779475"/>
                  </a:lnTo>
                  <a:cubicBezTo>
                    <a:pt x="342510" y="776436"/>
                    <a:pt x="343933" y="772168"/>
                    <a:pt x="343348" y="767929"/>
                  </a:cubicBezTo>
                  <a:lnTo>
                    <a:pt x="315859" y="565879"/>
                  </a:lnTo>
                  <a:lnTo>
                    <a:pt x="338400" y="522307"/>
                  </a:lnTo>
                  <a:lnTo>
                    <a:pt x="453583" y="522307"/>
                  </a:lnTo>
                  <a:cubicBezTo>
                    <a:pt x="506721" y="522307"/>
                    <a:pt x="549797" y="565384"/>
                    <a:pt x="549797" y="618522"/>
                  </a:cubicBezTo>
                  <a:lnTo>
                    <a:pt x="549797" y="824696"/>
                  </a:lnTo>
                  <a:lnTo>
                    <a:pt x="577287" y="824696"/>
                  </a:lnTo>
                  <a:lnTo>
                    <a:pt x="577287" y="618522"/>
                  </a:lnTo>
                  <a:cubicBezTo>
                    <a:pt x="577287" y="550201"/>
                    <a:pt x="521904" y="494818"/>
                    <a:pt x="453583" y="494818"/>
                  </a:cubicBezTo>
                  <a:close/>
                  <a:moveTo>
                    <a:pt x="453583" y="206174"/>
                  </a:moveTo>
                  <a:cubicBezTo>
                    <a:pt x="468766" y="206174"/>
                    <a:pt x="481073" y="218481"/>
                    <a:pt x="481073" y="233664"/>
                  </a:cubicBezTo>
                  <a:cubicBezTo>
                    <a:pt x="481073" y="248847"/>
                    <a:pt x="468766" y="261154"/>
                    <a:pt x="453583" y="261154"/>
                  </a:cubicBezTo>
                  <a:lnTo>
                    <a:pt x="453583" y="206174"/>
                  </a:lnTo>
                  <a:close/>
                  <a:moveTo>
                    <a:pt x="123704" y="261154"/>
                  </a:moveTo>
                  <a:cubicBezTo>
                    <a:pt x="108521" y="261154"/>
                    <a:pt x="96215" y="248847"/>
                    <a:pt x="96215" y="233664"/>
                  </a:cubicBezTo>
                  <a:cubicBezTo>
                    <a:pt x="96215" y="218481"/>
                    <a:pt x="108521" y="206174"/>
                    <a:pt x="123704" y="206174"/>
                  </a:cubicBezTo>
                  <a:lnTo>
                    <a:pt x="123704" y="261154"/>
                  </a:lnTo>
                  <a:close/>
                  <a:moveTo>
                    <a:pt x="302389" y="27490"/>
                  </a:moveTo>
                  <a:cubicBezTo>
                    <a:pt x="370709" y="27490"/>
                    <a:pt x="426093" y="82873"/>
                    <a:pt x="426093" y="151194"/>
                  </a:cubicBezTo>
                  <a:lnTo>
                    <a:pt x="426093" y="166314"/>
                  </a:lnTo>
                  <a:cubicBezTo>
                    <a:pt x="410017" y="151368"/>
                    <a:pt x="400196" y="130890"/>
                    <a:pt x="398603" y="108997"/>
                  </a:cubicBezTo>
                  <a:cubicBezTo>
                    <a:pt x="398096" y="101785"/>
                    <a:pt x="392090" y="96197"/>
                    <a:pt x="384858" y="96215"/>
                  </a:cubicBezTo>
                  <a:lnTo>
                    <a:pt x="233664" y="96215"/>
                  </a:lnTo>
                  <a:cubicBezTo>
                    <a:pt x="193402" y="96240"/>
                    <a:pt x="159005" y="67190"/>
                    <a:pt x="152294" y="27490"/>
                  </a:cubicBezTo>
                  <a:lnTo>
                    <a:pt x="302389" y="27490"/>
                  </a:lnTo>
                  <a:close/>
                  <a:moveTo>
                    <a:pt x="151194" y="164939"/>
                  </a:moveTo>
                  <a:cubicBezTo>
                    <a:pt x="151315" y="142693"/>
                    <a:pt x="156833" y="120806"/>
                    <a:pt x="167276" y="101163"/>
                  </a:cubicBezTo>
                  <a:cubicBezTo>
                    <a:pt x="170875" y="103936"/>
                    <a:pt x="174691" y="106417"/>
                    <a:pt x="178684" y="108585"/>
                  </a:cubicBezTo>
                  <a:cubicBezTo>
                    <a:pt x="177439" y="130726"/>
                    <a:pt x="167571" y="151498"/>
                    <a:pt x="151194" y="166451"/>
                  </a:cubicBezTo>
                  <a:lnTo>
                    <a:pt x="151194" y="164939"/>
                  </a:lnTo>
                  <a:close/>
                  <a:moveTo>
                    <a:pt x="151194" y="288644"/>
                  </a:moveTo>
                  <a:lnTo>
                    <a:pt x="151194" y="200264"/>
                  </a:lnTo>
                  <a:cubicBezTo>
                    <a:pt x="180358" y="182914"/>
                    <a:pt x="200112" y="153308"/>
                    <a:pt x="204937" y="119718"/>
                  </a:cubicBezTo>
                  <a:cubicBezTo>
                    <a:pt x="214282" y="122369"/>
                    <a:pt x="223950" y="123711"/>
                    <a:pt x="233664" y="123704"/>
                  </a:cubicBezTo>
                  <a:lnTo>
                    <a:pt x="373175" y="123704"/>
                  </a:lnTo>
                  <a:cubicBezTo>
                    <a:pt x="379010" y="155672"/>
                    <a:pt x="398278" y="183598"/>
                    <a:pt x="426093" y="200401"/>
                  </a:cubicBezTo>
                  <a:lnTo>
                    <a:pt x="426093" y="288644"/>
                  </a:lnTo>
                  <a:cubicBezTo>
                    <a:pt x="426093" y="364555"/>
                    <a:pt x="364555" y="426093"/>
                    <a:pt x="288644" y="426093"/>
                  </a:cubicBezTo>
                  <a:cubicBezTo>
                    <a:pt x="212732" y="426093"/>
                    <a:pt x="151194" y="364555"/>
                    <a:pt x="151194" y="288644"/>
                  </a:cubicBezTo>
                  <a:close/>
                  <a:moveTo>
                    <a:pt x="288644" y="791571"/>
                  </a:moveTo>
                  <a:lnTo>
                    <a:pt x="261978" y="764081"/>
                  </a:lnTo>
                  <a:lnTo>
                    <a:pt x="286994" y="577287"/>
                  </a:lnTo>
                  <a:lnTo>
                    <a:pt x="290293" y="577287"/>
                  </a:lnTo>
                  <a:lnTo>
                    <a:pt x="315309" y="764768"/>
                  </a:lnTo>
                  <a:lnTo>
                    <a:pt x="288644" y="791571"/>
                  </a:lnTo>
                  <a:close/>
                  <a:moveTo>
                    <a:pt x="269676" y="522307"/>
                  </a:moveTo>
                  <a:lnTo>
                    <a:pt x="307612" y="522307"/>
                  </a:lnTo>
                  <a:lnTo>
                    <a:pt x="293867" y="549797"/>
                  </a:lnTo>
                  <a:lnTo>
                    <a:pt x="283421" y="549797"/>
                  </a:lnTo>
                  <a:lnTo>
                    <a:pt x="269676" y="522307"/>
                  </a:lnTo>
                  <a:close/>
                  <a:moveTo>
                    <a:pt x="343623" y="494818"/>
                  </a:moveTo>
                  <a:lnTo>
                    <a:pt x="233664" y="494818"/>
                  </a:lnTo>
                  <a:lnTo>
                    <a:pt x="233664" y="443961"/>
                  </a:lnTo>
                  <a:cubicBezTo>
                    <a:pt x="269195" y="456789"/>
                    <a:pt x="308093" y="456789"/>
                    <a:pt x="343623" y="443961"/>
                  </a:cubicBezTo>
                  <a:lnTo>
                    <a:pt x="343623" y="494818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C010EC2B-7BAC-260B-F973-0792289CBA40}"/>
                </a:ext>
              </a:extLst>
            </p:cNvPr>
            <p:cNvSpPr/>
            <p:nvPr/>
          </p:nvSpPr>
          <p:spPr>
            <a:xfrm>
              <a:off x="1357654" y="4209968"/>
              <a:ext cx="54979" cy="54979"/>
            </a:xfrm>
            <a:custGeom>
              <a:avLst/>
              <a:gdLst>
                <a:gd name="connsiteX0" fmla="*/ 54980 w 54979"/>
                <a:gd name="connsiteY0" fmla="*/ 27490 h 54979"/>
                <a:gd name="connsiteX1" fmla="*/ 27490 w 54979"/>
                <a:gd name="connsiteY1" fmla="*/ 54980 h 54979"/>
                <a:gd name="connsiteX2" fmla="*/ 0 w 54979"/>
                <a:gd name="connsiteY2" fmla="*/ 27490 h 54979"/>
                <a:gd name="connsiteX3" fmla="*/ 27490 w 54979"/>
                <a:gd name="connsiteY3" fmla="*/ 0 h 54979"/>
                <a:gd name="connsiteX4" fmla="*/ 54980 w 54979"/>
                <a:gd name="connsiteY4" fmla="*/ 27490 h 5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79" h="54979">
                  <a:moveTo>
                    <a:pt x="54980" y="27490"/>
                  </a:moveTo>
                  <a:cubicBezTo>
                    <a:pt x="54980" y="42672"/>
                    <a:pt x="42672" y="54980"/>
                    <a:pt x="27490" y="54980"/>
                  </a:cubicBezTo>
                  <a:cubicBezTo>
                    <a:pt x="12308" y="54980"/>
                    <a:pt x="0" y="42672"/>
                    <a:pt x="0" y="27490"/>
                  </a:cubicBezTo>
                  <a:cubicBezTo>
                    <a:pt x="0" y="12308"/>
                    <a:pt x="12308" y="0"/>
                    <a:pt x="27490" y="0"/>
                  </a:cubicBezTo>
                  <a:cubicBezTo>
                    <a:pt x="42672" y="0"/>
                    <a:pt x="54980" y="12308"/>
                    <a:pt x="54980" y="27490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D39F992-9396-197D-5D65-43CC13756DD5}"/>
                </a:ext>
              </a:extLst>
            </p:cNvPr>
            <p:cNvSpPr/>
            <p:nvPr/>
          </p:nvSpPr>
          <p:spPr>
            <a:xfrm>
              <a:off x="1522593" y="4209968"/>
              <a:ext cx="54979" cy="54979"/>
            </a:xfrm>
            <a:custGeom>
              <a:avLst/>
              <a:gdLst>
                <a:gd name="connsiteX0" fmla="*/ 54980 w 54979"/>
                <a:gd name="connsiteY0" fmla="*/ 27490 h 54979"/>
                <a:gd name="connsiteX1" fmla="*/ 27490 w 54979"/>
                <a:gd name="connsiteY1" fmla="*/ 54980 h 54979"/>
                <a:gd name="connsiteX2" fmla="*/ 0 w 54979"/>
                <a:gd name="connsiteY2" fmla="*/ 27490 h 54979"/>
                <a:gd name="connsiteX3" fmla="*/ 27490 w 54979"/>
                <a:gd name="connsiteY3" fmla="*/ 0 h 54979"/>
                <a:gd name="connsiteX4" fmla="*/ 54980 w 54979"/>
                <a:gd name="connsiteY4" fmla="*/ 27490 h 5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979" h="54979">
                  <a:moveTo>
                    <a:pt x="54980" y="27490"/>
                  </a:moveTo>
                  <a:cubicBezTo>
                    <a:pt x="54980" y="42672"/>
                    <a:pt x="42672" y="54980"/>
                    <a:pt x="27490" y="54980"/>
                  </a:cubicBezTo>
                  <a:cubicBezTo>
                    <a:pt x="12308" y="54980"/>
                    <a:pt x="0" y="42672"/>
                    <a:pt x="0" y="27490"/>
                  </a:cubicBezTo>
                  <a:cubicBezTo>
                    <a:pt x="0" y="12308"/>
                    <a:pt x="12308" y="0"/>
                    <a:pt x="27490" y="0"/>
                  </a:cubicBezTo>
                  <a:cubicBezTo>
                    <a:pt x="42672" y="0"/>
                    <a:pt x="54980" y="12308"/>
                    <a:pt x="54980" y="27490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21F68EB-BEAD-489D-AA9A-A490CFAD711B}"/>
                </a:ext>
              </a:extLst>
            </p:cNvPr>
            <p:cNvSpPr/>
            <p:nvPr/>
          </p:nvSpPr>
          <p:spPr>
            <a:xfrm>
              <a:off x="1275184" y="4636060"/>
              <a:ext cx="27489" cy="192429"/>
            </a:xfrm>
            <a:custGeom>
              <a:avLst/>
              <a:gdLst>
                <a:gd name="connsiteX0" fmla="*/ 0 w 27489"/>
                <a:gd name="connsiteY0" fmla="*/ 0 h 192429"/>
                <a:gd name="connsiteX1" fmla="*/ 27490 w 27489"/>
                <a:gd name="connsiteY1" fmla="*/ 0 h 192429"/>
                <a:gd name="connsiteX2" fmla="*/ 27490 w 27489"/>
                <a:gd name="connsiteY2" fmla="*/ 192429 h 192429"/>
                <a:gd name="connsiteX3" fmla="*/ 0 w 27489"/>
                <a:gd name="connsiteY3" fmla="*/ 192429 h 1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192429">
                  <a:moveTo>
                    <a:pt x="0" y="0"/>
                  </a:moveTo>
                  <a:lnTo>
                    <a:pt x="27490" y="0"/>
                  </a:lnTo>
                  <a:lnTo>
                    <a:pt x="27490" y="192429"/>
                  </a:lnTo>
                  <a:lnTo>
                    <a:pt x="0" y="192429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310F5A59-2758-1B80-EFB0-68BF3CA954D9}"/>
                </a:ext>
              </a:extLst>
            </p:cNvPr>
            <p:cNvSpPr/>
            <p:nvPr/>
          </p:nvSpPr>
          <p:spPr>
            <a:xfrm>
              <a:off x="1632552" y="4636060"/>
              <a:ext cx="27489" cy="192429"/>
            </a:xfrm>
            <a:custGeom>
              <a:avLst/>
              <a:gdLst>
                <a:gd name="connsiteX0" fmla="*/ 0 w 27489"/>
                <a:gd name="connsiteY0" fmla="*/ 0 h 192429"/>
                <a:gd name="connsiteX1" fmla="*/ 27490 w 27489"/>
                <a:gd name="connsiteY1" fmla="*/ 0 h 192429"/>
                <a:gd name="connsiteX2" fmla="*/ 27490 w 27489"/>
                <a:gd name="connsiteY2" fmla="*/ 192429 h 192429"/>
                <a:gd name="connsiteX3" fmla="*/ 0 w 27489"/>
                <a:gd name="connsiteY3" fmla="*/ 192429 h 19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192429">
                  <a:moveTo>
                    <a:pt x="0" y="0"/>
                  </a:moveTo>
                  <a:lnTo>
                    <a:pt x="27490" y="0"/>
                  </a:lnTo>
                  <a:lnTo>
                    <a:pt x="27490" y="192429"/>
                  </a:lnTo>
                  <a:lnTo>
                    <a:pt x="0" y="192429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F4A76C8F-D201-4FC4-B316-463ED3E32790}"/>
                </a:ext>
              </a:extLst>
            </p:cNvPr>
            <p:cNvSpPr/>
            <p:nvPr/>
          </p:nvSpPr>
          <p:spPr>
            <a:xfrm>
              <a:off x="1425857" y="4206256"/>
              <a:ext cx="55500" cy="113670"/>
            </a:xfrm>
            <a:custGeom>
              <a:avLst/>
              <a:gdLst>
                <a:gd name="connsiteX0" fmla="*/ 55501 w 55500"/>
                <a:gd name="connsiteY0" fmla="*/ 7422 h 113670"/>
                <a:gd name="connsiteX1" fmla="*/ 28011 w 55500"/>
                <a:gd name="connsiteY1" fmla="*/ 0 h 113670"/>
                <a:gd name="connsiteX2" fmla="*/ 521 w 55500"/>
                <a:gd name="connsiteY2" fmla="*/ 96215 h 113670"/>
                <a:gd name="connsiteX3" fmla="*/ 2720 w 55500"/>
                <a:gd name="connsiteY3" fmla="*/ 108173 h 113670"/>
                <a:gd name="connsiteX4" fmla="*/ 13716 w 55500"/>
                <a:gd name="connsiteY4" fmla="*/ 113671 h 113670"/>
                <a:gd name="connsiteX5" fmla="*/ 55501 w 55500"/>
                <a:gd name="connsiteY5" fmla="*/ 113671 h 113670"/>
                <a:gd name="connsiteX6" fmla="*/ 55501 w 55500"/>
                <a:gd name="connsiteY6" fmla="*/ 86181 h 113670"/>
                <a:gd name="connsiteX7" fmla="*/ 32547 w 55500"/>
                <a:gd name="connsiteY7" fmla="*/ 86181 h 113670"/>
                <a:gd name="connsiteX8" fmla="*/ 55501 w 55500"/>
                <a:gd name="connsiteY8" fmla="*/ 7422 h 113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500" h="113670">
                  <a:moveTo>
                    <a:pt x="55501" y="7422"/>
                  </a:moveTo>
                  <a:lnTo>
                    <a:pt x="28011" y="0"/>
                  </a:lnTo>
                  <a:lnTo>
                    <a:pt x="521" y="96215"/>
                  </a:lnTo>
                  <a:cubicBezTo>
                    <a:pt x="-644" y="100326"/>
                    <a:pt x="169" y="104745"/>
                    <a:pt x="2720" y="108173"/>
                  </a:cubicBezTo>
                  <a:cubicBezTo>
                    <a:pt x="5316" y="111633"/>
                    <a:pt x="9390" y="113671"/>
                    <a:pt x="13716" y="113671"/>
                  </a:cubicBezTo>
                  <a:lnTo>
                    <a:pt x="55501" y="113671"/>
                  </a:lnTo>
                  <a:lnTo>
                    <a:pt x="55501" y="86181"/>
                  </a:lnTo>
                  <a:lnTo>
                    <a:pt x="32547" y="86181"/>
                  </a:lnTo>
                  <a:lnTo>
                    <a:pt x="55501" y="7422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2AF3798-F893-F7BC-EB8D-495CCFBA9C04}"/>
                </a:ext>
              </a:extLst>
            </p:cNvPr>
            <p:cNvSpPr/>
            <p:nvPr/>
          </p:nvSpPr>
          <p:spPr>
            <a:xfrm>
              <a:off x="1440123" y="4323913"/>
              <a:ext cx="92228" cy="50994"/>
            </a:xfrm>
            <a:custGeom>
              <a:avLst/>
              <a:gdLst>
                <a:gd name="connsiteX0" fmla="*/ 72711 w 92228"/>
                <a:gd name="connsiteY0" fmla="*/ 0 h 50994"/>
                <a:gd name="connsiteX1" fmla="*/ 16082 w 92228"/>
                <a:gd name="connsiteY1" fmla="*/ 23504 h 50994"/>
                <a:gd name="connsiteX2" fmla="*/ 0 w 92228"/>
                <a:gd name="connsiteY2" fmla="*/ 23504 h 50994"/>
                <a:gd name="connsiteX3" fmla="*/ 0 w 92228"/>
                <a:gd name="connsiteY3" fmla="*/ 50994 h 50994"/>
                <a:gd name="connsiteX4" fmla="*/ 16082 w 92228"/>
                <a:gd name="connsiteY4" fmla="*/ 50994 h 50994"/>
                <a:gd name="connsiteX5" fmla="*/ 92229 w 92228"/>
                <a:gd name="connsiteY5" fmla="*/ 19518 h 50994"/>
                <a:gd name="connsiteX6" fmla="*/ 72711 w 92228"/>
                <a:gd name="connsiteY6" fmla="*/ 0 h 5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228" h="50994">
                  <a:moveTo>
                    <a:pt x="72711" y="0"/>
                  </a:moveTo>
                  <a:cubicBezTo>
                    <a:pt x="57730" y="15083"/>
                    <a:pt x="37340" y="23547"/>
                    <a:pt x="16082" y="23504"/>
                  </a:cubicBezTo>
                  <a:lnTo>
                    <a:pt x="0" y="23504"/>
                  </a:lnTo>
                  <a:lnTo>
                    <a:pt x="0" y="50994"/>
                  </a:lnTo>
                  <a:lnTo>
                    <a:pt x="16082" y="50994"/>
                  </a:lnTo>
                  <a:cubicBezTo>
                    <a:pt x="44649" y="51095"/>
                    <a:pt x="72070" y="39761"/>
                    <a:pt x="92229" y="19518"/>
                  </a:cubicBezTo>
                  <a:lnTo>
                    <a:pt x="72711" y="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</p:grp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id="{B5609683-A758-0A7F-F0AB-62F4C4B894F6}"/>
              </a:ext>
            </a:extLst>
          </p:cNvPr>
          <p:cNvSpPr/>
          <p:nvPr/>
        </p:nvSpPr>
        <p:spPr>
          <a:xfrm>
            <a:off x="10421102" y="1828504"/>
            <a:ext cx="464043" cy="464043"/>
          </a:xfrm>
          <a:custGeom>
            <a:avLst/>
            <a:gdLst>
              <a:gd name="connsiteX0" fmla="*/ 430850 w 430849"/>
              <a:gd name="connsiteY0" fmla="*/ 429230 h 430849"/>
              <a:gd name="connsiteX1" fmla="*/ 430850 w 430849"/>
              <a:gd name="connsiteY1" fmla="*/ 295340 h 430849"/>
              <a:gd name="connsiteX2" fmla="*/ 401830 w 430849"/>
              <a:gd name="connsiteY2" fmla="*/ 273576 h 430849"/>
              <a:gd name="connsiteX3" fmla="*/ 392893 w 430849"/>
              <a:gd name="connsiteY3" fmla="*/ 251234 h 430849"/>
              <a:gd name="connsiteX4" fmla="*/ 379043 w 430849"/>
              <a:gd name="connsiteY4" fmla="*/ 230240 h 430849"/>
              <a:gd name="connsiteX5" fmla="*/ 333561 w 430849"/>
              <a:gd name="connsiteY5" fmla="*/ 184751 h 430849"/>
              <a:gd name="connsiteX6" fmla="*/ 333561 w 430849"/>
              <a:gd name="connsiteY6" fmla="*/ 34746 h 430849"/>
              <a:gd name="connsiteX7" fmla="*/ 298815 w 430849"/>
              <a:gd name="connsiteY7" fmla="*/ 0 h 430849"/>
              <a:gd name="connsiteX8" fmla="*/ 76441 w 430849"/>
              <a:gd name="connsiteY8" fmla="*/ 0 h 430849"/>
              <a:gd name="connsiteX9" fmla="*/ 41695 w 430849"/>
              <a:gd name="connsiteY9" fmla="*/ 34746 h 430849"/>
              <a:gd name="connsiteX10" fmla="*/ 41695 w 430849"/>
              <a:gd name="connsiteY10" fmla="*/ 197482 h 430849"/>
              <a:gd name="connsiteX11" fmla="*/ 22515 w 430849"/>
              <a:gd name="connsiteY11" fmla="*/ 216662 h 430849"/>
              <a:gd name="connsiteX12" fmla="*/ 0 w 430849"/>
              <a:gd name="connsiteY12" fmla="*/ 271018 h 430849"/>
              <a:gd name="connsiteX13" fmla="*/ 1042 w 430849"/>
              <a:gd name="connsiteY13" fmla="*/ 283652 h 430849"/>
              <a:gd name="connsiteX14" fmla="*/ 11855 w 430849"/>
              <a:gd name="connsiteY14" fmla="*/ 348502 h 430849"/>
              <a:gd name="connsiteX15" fmla="*/ 19228 w 430849"/>
              <a:gd name="connsiteY15" fmla="*/ 374846 h 430849"/>
              <a:gd name="connsiteX16" fmla="*/ 27797 w 430849"/>
              <a:gd name="connsiteY16" fmla="*/ 396284 h 430849"/>
              <a:gd name="connsiteX17" fmla="*/ 27797 w 430849"/>
              <a:gd name="connsiteY17" fmla="*/ 430850 h 430849"/>
              <a:gd name="connsiteX18" fmla="*/ 125085 w 430849"/>
              <a:gd name="connsiteY18" fmla="*/ 430850 h 430849"/>
              <a:gd name="connsiteX19" fmla="*/ 125085 w 430849"/>
              <a:gd name="connsiteY19" fmla="*/ 397445 h 430849"/>
              <a:gd name="connsiteX20" fmla="*/ 129880 w 430849"/>
              <a:gd name="connsiteY20" fmla="*/ 385458 h 430849"/>
              <a:gd name="connsiteX21" fmla="*/ 133411 w 430849"/>
              <a:gd name="connsiteY21" fmla="*/ 375256 h 430849"/>
              <a:gd name="connsiteX22" fmla="*/ 340899 w 430849"/>
              <a:gd name="connsiteY22" fmla="*/ 375256 h 430849"/>
              <a:gd name="connsiteX23" fmla="*/ 416951 w 430849"/>
              <a:gd name="connsiteY23" fmla="*/ 404672 h 430849"/>
              <a:gd name="connsiteX24" fmla="*/ 330872 w 430849"/>
              <a:gd name="connsiteY24" fmla="*/ 353026 h 430849"/>
              <a:gd name="connsiteX25" fmla="*/ 396757 w 430849"/>
              <a:gd name="connsiteY25" fmla="*/ 287140 h 430849"/>
              <a:gd name="connsiteX26" fmla="*/ 416951 w 430849"/>
              <a:gd name="connsiteY26" fmla="*/ 302290 h 430849"/>
              <a:gd name="connsiteX27" fmla="*/ 379989 w 430849"/>
              <a:gd name="connsiteY27" fmla="*/ 256397 h 430849"/>
              <a:gd name="connsiteX28" fmla="*/ 387952 w 430849"/>
              <a:gd name="connsiteY28" fmla="*/ 276293 h 430849"/>
              <a:gd name="connsiteX29" fmla="*/ 317210 w 430849"/>
              <a:gd name="connsiteY29" fmla="*/ 347042 h 430849"/>
              <a:gd name="connsiteX30" fmla="*/ 287620 w 430849"/>
              <a:gd name="connsiteY30" fmla="*/ 342817 h 430849"/>
              <a:gd name="connsiteX31" fmla="*/ 263353 w 430849"/>
              <a:gd name="connsiteY31" fmla="*/ 332025 h 430849"/>
              <a:gd name="connsiteX32" fmla="*/ 249240 w 430849"/>
              <a:gd name="connsiteY32" fmla="*/ 320267 h 430849"/>
              <a:gd name="connsiteX33" fmla="*/ 222381 w 430849"/>
              <a:gd name="connsiteY33" fmla="*/ 307238 h 430849"/>
              <a:gd name="connsiteX34" fmla="*/ 222381 w 430849"/>
              <a:gd name="connsiteY34" fmla="*/ 305764 h 430849"/>
              <a:gd name="connsiteX35" fmla="*/ 209205 w 430849"/>
              <a:gd name="connsiteY35" fmla="*/ 305764 h 430849"/>
              <a:gd name="connsiteX36" fmla="*/ 208170 w 430849"/>
              <a:gd name="connsiteY36" fmla="*/ 305764 h 430849"/>
              <a:gd name="connsiteX37" fmla="*/ 201526 w 430849"/>
              <a:gd name="connsiteY37" fmla="*/ 299135 h 430849"/>
              <a:gd name="connsiteX38" fmla="*/ 204480 w 430849"/>
              <a:gd name="connsiteY38" fmla="*/ 293617 h 430849"/>
              <a:gd name="connsiteX39" fmla="*/ 207072 w 430849"/>
              <a:gd name="connsiteY39" fmla="*/ 291887 h 430849"/>
              <a:gd name="connsiteX40" fmla="*/ 230095 w 430849"/>
              <a:gd name="connsiteY40" fmla="*/ 284917 h 430849"/>
              <a:gd name="connsiteX41" fmla="*/ 259448 w 430849"/>
              <a:gd name="connsiteY41" fmla="*/ 297078 h 430849"/>
              <a:gd name="connsiteX42" fmla="*/ 266105 w 430849"/>
              <a:gd name="connsiteY42" fmla="*/ 303728 h 430849"/>
              <a:gd name="connsiteX43" fmla="*/ 275931 w 430849"/>
              <a:gd name="connsiteY43" fmla="*/ 293902 h 430849"/>
              <a:gd name="connsiteX44" fmla="*/ 269281 w 430849"/>
              <a:gd name="connsiteY44" fmla="*/ 287252 h 430849"/>
              <a:gd name="connsiteX45" fmla="*/ 176009 w 430849"/>
              <a:gd name="connsiteY45" fmla="*/ 193980 h 430849"/>
              <a:gd name="connsiteX46" fmla="*/ 173730 w 430849"/>
              <a:gd name="connsiteY46" fmla="*/ 188469 h 430849"/>
              <a:gd name="connsiteX47" fmla="*/ 181520 w 430849"/>
              <a:gd name="connsiteY47" fmla="*/ 180679 h 430849"/>
              <a:gd name="connsiteX48" fmla="*/ 187030 w 430849"/>
              <a:gd name="connsiteY48" fmla="*/ 182958 h 430849"/>
              <a:gd name="connsiteX49" fmla="*/ 242624 w 430849"/>
              <a:gd name="connsiteY49" fmla="*/ 238552 h 430849"/>
              <a:gd name="connsiteX50" fmla="*/ 273054 w 430849"/>
              <a:gd name="connsiteY50" fmla="*/ 268982 h 430849"/>
              <a:gd name="connsiteX51" fmla="*/ 282881 w 430849"/>
              <a:gd name="connsiteY51" fmla="*/ 259156 h 430849"/>
              <a:gd name="connsiteX52" fmla="*/ 252450 w 430849"/>
              <a:gd name="connsiteY52" fmla="*/ 228726 h 430849"/>
              <a:gd name="connsiteX53" fmla="*/ 250171 w 430849"/>
              <a:gd name="connsiteY53" fmla="*/ 223215 h 430849"/>
              <a:gd name="connsiteX54" fmla="*/ 257961 w 430849"/>
              <a:gd name="connsiteY54" fmla="*/ 215425 h 430849"/>
              <a:gd name="connsiteX55" fmla="*/ 263472 w 430849"/>
              <a:gd name="connsiteY55" fmla="*/ 217704 h 430849"/>
              <a:gd name="connsiteX56" fmla="*/ 293902 w 430849"/>
              <a:gd name="connsiteY56" fmla="*/ 248135 h 430849"/>
              <a:gd name="connsiteX57" fmla="*/ 303728 w 430849"/>
              <a:gd name="connsiteY57" fmla="*/ 238308 h 430849"/>
              <a:gd name="connsiteX58" fmla="*/ 273298 w 430849"/>
              <a:gd name="connsiteY58" fmla="*/ 207878 h 430849"/>
              <a:gd name="connsiteX59" fmla="*/ 271018 w 430849"/>
              <a:gd name="connsiteY59" fmla="*/ 202367 h 430849"/>
              <a:gd name="connsiteX60" fmla="*/ 278808 w 430849"/>
              <a:gd name="connsiteY60" fmla="*/ 194577 h 430849"/>
              <a:gd name="connsiteX61" fmla="*/ 284319 w 430849"/>
              <a:gd name="connsiteY61" fmla="*/ 196857 h 430849"/>
              <a:gd name="connsiteX62" fmla="*/ 298217 w 430849"/>
              <a:gd name="connsiteY62" fmla="*/ 210755 h 430849"/>
              <a:gd name="connsiteX63" fmla="*/ 314750 w 430849"/>
              <a:gd name="connsiteY63" fmla="*/ 227287 h 430849"/>
              <a:gd name="connsiteX64" fmla="*/ 324576 w 430849"/>
              <a:gd name="connsiteY64" fmla="*/ 217461 h 430849"/>
              <a:gd name="connsiteX65" fmla="*/ 308044 w 430849"/>
              <a:gd name="connsiteY65" fmla="*/ 200929 h 430849"/>
              <a:gd name="connsiteX66" fmla="*/ 305764 w 430849"/>
              <a:gd name="connsiteY66" fmla="*/ 195418 h 430849"/>
              <a:gd name="connsiteX67" fmla="*/ 313554 w 430849"/>
              <a:gd name="connsiteY67" fmla="*/ 187628 h 430849"/>
              <a:gd name="connsiteX68" fmla="*/ 319065 w 430849"/>
              <a:gd name="connsiteY68" fmla="*/ 189907 h 430849"/>
              <a:gd name="connsiteX69" fmla="*/ 369224 w 430849"/>
              <a:gd name="connsiteY69" fmla="*/ 240067 h 430849"/>
              <a:gd name="connsiteX70" fmla="*/ 379989 w 430849"/>
              <a:gd name="connsiteY70" fmla="*/ 256397 h 430849"/>
              <a:gd name="connsiteX71" fmla="*/ 208156 w 430849"/>
              <a:gd name="connsiteY71" fmla="*/ 319663 h 430849"/>
              <a:gd name="connsiteX72" fmla="*/ 208476 w 430849"/>
              <a:gd name="connsiteY72" fmla="*/ 319663 h 430849"/>
              <a:gd name="connsiteX73" fmla="*/ 208476 w 430849"/>
              <a:gd name="connsiteY73" fmla="*/ 333561 h 430849"/>
              <a:gd name="connsiteX74" fmla="*/ 166781 w 430849"/>
              <a:gd name="connsiteY74" fmla="*/ 333561 h 430849"/>
              <a:gd name="connsiteX75" fmla="*/ 166781 w 430849"/>
              <a:gd name="connsiteY75" fmla="*/ 319663 h 430849"/>
              <a:gd name="connsiteX76" fmla="*/ 133661 w 430849"/>
              <a:gd name="connsiteY76" fmla="*/ 264069 h 430849"/>
              <a:gd name="connsiteX77" fmla="*/ 166781 w 430849"/>
              <a:gd name="connsiteY77" fmla="*/ 264069 h 430849"/>
              <a:gd name="connsiteX78" fmla="*/ 166781 w 430849"/>
              <a:gd name="connsiteY78" fmla="*/ 222374 h 430849"/>
              <a:gd name="connsiteX79" fmla="*/ 125085 w 430849"/>
              <a:gd name="connsiteY79" fmla="*/ 222374 h 430849"/>
              <a:gd name="connsiteX80" fmla="*/ 125085 w 430849"/>
              <a:gd name="connsiteY80" fmla="*/ 241964 h 430849"/>
              <a:gd name="connsiteX81" fmla="*/ 110006 w 430849"/>
              <a:gd name="connsiteY81" fmla="*/ 236272 h 430849"/>
              <a:gd name="connsiteX82" fmla="*/ 87462 w 430849"/>
              <a:gd name="connsiteY82" fmla="*/ 253875 h 430849"/>
              <a:gd name="connsiteX83" fmla="*/ 83390 w 430849"/>
              <a:gd name="connsiteY83" fmla="*/ 270164 h 430849"/>
              <a:gd name="connsiteX84" fmla="*/ 83390 w 430849"/>
              <a:gd name="connsiteY84" fmla="*/ 69492 h 430849"/>
              <a:gd name="connsiteX85" fmla="*/ 291866 w 430849"/>
              <a:gd name="connsiteY85" fmla="*/ 69492 h 430849"/>
              <a:gd name="connsiteX86" fmla="*/ 291866 w 430849"/>
              <a:gd name="connsiteY86" fmla="*/ 185154 h 430849"/>
              <a:gd name="connsiteX87" fmla="*/ 278808 w 430849"/>
              <a:gd name="connsiteY87" fmla="*/ 180679 h 430849"/>
              <a:gd name="connsiteX88" fmla="*/ 257196 w 430849"/>
              <a:gd name="connsiteY88" fmla="*/ 201603 h 430849"/>
              <a:gd name="connsiteX89" fmla="*/ 238163 w 430849"/>
              <a:gd name="connsiteY89" fmla="*/ 214438 h 430849"/>
              <a:gd name="connsiteX90" fmla="*/ 196857 w 430849"/>
              <a:gd name="connsiteY90" fmla="*/ 173132 h 430849"/>
              <a:gd name="connsiteX91" fmla="*/ 194577 w 430849"/>
              <a:gd name="connsiteY91" fmla="*/ 171256 h 430849"/>
              <a:gd name="connsiteX92" fmla="*/ 194577 w 430849"/>
              <a:gd name="connsiteY92" fmla="*/ 83390 h 430849"/>
              <a:gd name="connsiteX93" fmla="*/ 97289 w 430849"/>
              <a:gd name="connsiteY93" fmla="*/ 83390 h 430849"/>
              <a:gd name="connsiteX94" fmla="*/ 97289 w 430849"/>
              <a:gd name="connsiteY94" fmla="*/ 180679 h 430849"/>
              <a:gd name="connsiteX95" fmla="*/ 161339 w 430849"/>
              <a:gd name="connsiteY95" fmla="*/ 180679 h 430849"/>
              <a:gd name="connsiteX96" fmla="*/ 159831 w 430849"/>
              <a:gd name="connsiteY96" fmla="*/ 188469 h 430849"/>
              <a:gd name="connsiteX97" fmla="*/ 160804 w 430849"/>
              <a:gd name="connsiteY97" fmla="*/ 194577 h 430849"/>
              <a:gd name="connsiteX98" fmla="*/ 97289 w 430849"/>
              <a:gd name="connsiteY98" fmla="*/ 194577 h 430849"/>
              <a:gd name="connsiteX99" fmla="*/ 97289 w 430849"/>
              <a:gd name="connsiteY99" fmla="*/ 208476 h 430849"/>
              <a:gd name="connsiteX100" fmla="*/ 170853 w 430849"/>
              <a:gd name="connsiteY100" fmla="*/ 208476 h 430849"/>
              <a:gd name="connsiteX101" fmla="*/ 184751 w 430849"/>
              <a:gd name="connsiteY101" fmla="*/ 222374 h 430849"/>
              <a:gd name="connsiteX102" fmla="*/ 180679 w 430849"/>
              <a:gd name="connsiteY102" fmla="*/ 222374 h 430849"/>
              <a:gd name="connsiteX103" fmla="*/ 180679 w 430849"/>
              <a:gd name="connsiteY103" fmla="*/ 264069 h 430849"/>
              <a:gd name="connsiteX104" fmla="*/ 222374 w 430849"/>
              <a:gd name="connsiteY104" fmla="*/ 264069 h 430849"/>
              <a:gd name="connsiteX105" fmla="*/ 222374 w 430849"/>
              <a:gd name="connsiteY105" fmla="*/ 259997 h 430849"/>
              <a:gd name="connsiteX106" fmla="*/ 233562 w 430849"/>
              <a:gd name="connsiteY106" fmla="*/ 271185 h 430849"/>
              <a:gd name="connsiteX107" fmla="*/ 230095 w 430849"/>
              <a:gd name="connsiteY107" fmla="*/ 271018 h 430849"/>
              <a:gd name="connsiteX108" fmla="*/ 203521 w 430849"/>
              <a:gd name="connsiteY108" fmla="*/ 277968 h 430849"/>
              <a:gd name="connsiteX109" fmla="*/ 134724 w 430849"/>
              <a:gd name="connsiteY109" fmla="*/ 277968 h 430849"/>
              <a:gd name="connsiteX110" fmla="*/ 138984 w 430849"/>
              <a:gd name="connsiteY110" fmla="*/ 250171 h 430849"/>
              <a:gd name="connsiteX111" fmla="*/ 138984 w 430849"/>
              <a:gd name="connsiteY111" fmla="*/ 236272 h 430849"/>
              <a:gd name="connsiteX112" fmla="*/ 152882 w 430849"/>
              <a:gd name="connsiteY112" fmla="*/ 236272 h 430849"/>
              <a:gd name="connsiteX113" fmla="*/ 152882 w 430849"/>
              <a:gd name="connsiteY113" fmla="*/ 250171 h 430849"/>
              <a:gd name="connsiteX114" fmla="*/ 138984 w 430849"/>
              <a:gd name="connsiteY114" fmla="*/ 97289 h 430849"/>
              <a:gd name="connsiteX115" fmla="*/ 152882 w 430849"/>
              <a:gd name="connsiteY115" fmla="*/ 97289 h 430849"/>
              <a:gd name="connsiteX116" fmla="*/ 152882 w 430849"/>
              <a:gd name="connsiteY116" fmla="*/ 111187 h 430849"/>
              <a:gd name="connsiteX117" fmla="*/ 138984 w 430849"/>
              <a:gd name="connsiteY117" fmla="*/ 111187 h 430849"/>
              <a:gd name="connsiteX118" fmla="*/ 166781 w 430849"/>
              <a:gd name="connsiteY118" fmla="*/ 125085 h 430849"/>
              <a:gd name="connsiteX119" fmla="*/ 166781 w 430849"/>
              <a:gd name="connsiteY119" fmla="*/ 97289 h 430849"/>
              <a:gd name="connsiteX120" fmla="*/ 180679 w 430849"/>
              <a:gd name="connsiteY120" fmla="*/ 97289 h 430849"/>
              <a:gd name="connsiteX121" fmla="*/ 180679 w 430849"/>
              <a:gd name="connsiteY121" fmla="*/ 166781 h 430849"/>
              <a:gd name="connsiteX122" fmla="*/ 111187 w 430849"/>
              <a:gd name="connsiteY122" fmla="*/ 166781 h 430849"/>
              <a:gd name="connsiteX123" fmla="*/ 111187 w 430849"/>
              <a:gd name="connsiteY123" fmla="*/ 97289 h 430849"/>
              <a:gd name="connsiteX124" fmla="*/ 125085 w 430849"/>
              <a:gd name="connsiteY124" fmla="*/ 97289 h 430849"/>
              <a:gd name="connsiteX125" fmla="*/ 125085 w 430849"/>
              <a:gd name="connsiteY125" fmla="*/ 125085 h 430849"/>
              <a:gd name="connsiteX126" fmla="*/ 194577 w 430849"/>
              <a:gd name="connsiteY126" fmla="*/ 236272 h 430849"/>
              <a:gd name="connsiteX127" fmla="*/ 198649 w 430849"/>
              <a:gd name="connsiteY127" fmla="*/ 236272 h 430849"/>
              <a:gd name="connsiteX128" fmla="*/ 208476 w 430849"/>
              <a:gd name="connsiteY128" fmla="*/ 246099 h 430849"/>
              <a:gd name="connsiteX129" fmla="*/ 208476 w 430849"/>
              <a:gd name="connsiteY129" fmla="*/ 250171 h 430849"/>
              <a:gd name="connsiteX130" fmla="*/ 194577 w 430849"/>
              <a:gd name="connsiteY130" fmla="*/ 250171 h 430849"/>
              <a:gd name="connsiteX131" fmla="*/ 55594 w 430849"/>
              <a:gd name="connsiteY131" fmla="*/ 34746 h 430849"/>
              <a:gd name="connsiteX132" fmla="*/ 76441 w 430849"/>
              <a:gd name="connsiteY132" fmla="*/ 13898 h 430849"/>
              <a:gd name="connsiteX133" fmla="*/ 298815 w 430849"/>
              <a:gd name="connsiteY133" fmla="*/ 13898 h 430849"/>
              <a:gd name="connsiteX134" fmla="*/ 319663 w 430849"/>
              <a:gd name="connsiteY134" fmla="*/ 34746 h 430849"/>
              <a:gd name="connsiteX135" fmla="*/ 319663 w 430849"/>
              <a:gd name="connsiteY135" fmla="*/ 174703 h 430849"/>
              <a:gd name="connsiteX136" fmla="*/ 313554 w 430849"/>
              <a:gd name="connsiteY136" fmla="*/ 173730 h 430849"/>
              <a:gd name="connsiteX137" fmla="*/ 305764 w 430849"/>
              <a:gd name="connsiteY137" fmla="*/ 175238 h 430849"/>
              <a:gd name="connsiteX138" fmla="*/ 305764 w 430849"/>
              <a:gd name="connsiteY138" fmla="*/ 55594 h 430849"/>
              <a:gd name="connsiteX139" fmla="*/ 69492 w 430849"/>
              <a:gd name="connsiteY139" fmla="*/ 55594 h 430849"/>
              <a:gd name="connsiteX140" fmla="*/ 69492 w 430849"/>
              <a:gd name="connsiteY140" fmla="*/ 310684 h 430849"/>
              <a:gd name="connsiteX141" fmla="*/ 66837 w 430849"/>
              <a:gd name="connsiteY141" fmla="*/ 316376 h 430849"/>
              <a:gd name="connsiteX142" fmla="*/ 61528 w 430849"/>
              <a:gd name="connsiteY142" fmla="*/ 319663 h 430849"/>
              <a:gd name="connsiteX143" fmla="*/ 55594 w 430849"/>
              <a:gd name="connsiteY143" fmla="*/ 313728 h 430849"/>
              <a:gd name="connsiteX144" fmla="*/ 111187 w 430849"/>
              <a:gd name="connsiteY144" fmla="*/ 416951 h 430849"/>
              <a:gd name="connsiteX145" fmla="*/ 41695 w 430849"/>
              <a:gd name="connsiteY145" fmla="*/ 416951 h 430849"/>
              <a:gd name="connsiteX146" fmla="*/ 41695 w 430849"/>
              <a:gd name="connsiteY146" fmla="*/ 403053 h 430849"/>
              <a:gd name="connsiteX147" fmla="*/ 111187 w 430849"/>
              <a:gd name="connsiteY147" fmla="*/ 403053 h 430849"/>
              <a:gd name="connsiteX148" fmla="*/ 116976 w 430849"/>
              <a:gd name="connsiteY148" fmla="*/ 380301 h 430849"/>
              <a:gd name="connsiteX149" fmla="*/ 113432 w 430849"/>
              <a:gd name="connsiteY149" fmla="*/ 389155 h 430849"/>
              <a:gd name="connsiteX150" fmla="*/ 39916 w 430849"/>
              <a:gd name="connsiteY150" fmla="*/ 389155 h 430849"/>
              <a:gd name="connsiteX151" fmla="*/ 32133 w 430849"/>
              <a:gd name="connsiteY151" fmla="*/ 369683 h 430849"/>
              <a:gd name="connsiteX152" fmla="*/ 25566 w 430849"/>
              <a:gd name="connsiteY152" fmla="*/ 346222 h 430849"/>
              <a:gd name="connsiteX153" fmla="*/ 14753 w 430849"/>
              <a:gd name="connsiteY153" fmla="*/ 281373 h 430849"/>
              <a:gd name="connsiteX154" fmla="*/ 13898 w 430849"/>
              <a:gd name="connsiteY154" fmla="*/ 271018 h 430849"/>
              <a:gd name="connsiteX155" fmla="*/ 32342 w 430849"/>
              <a:gd name="connsiteY155" fmla="*/ 226495 h 430849"/>
              <a:gd name="connsiteX156" fmla="*/ 41695 w 430849"/>
              <a:gd name="connsiteY156" fmla="*/ 217141 h 430849"/>
              <a:gd name="connsiteX157" fmla="*/ 41695 w 430849"/>
              <a:gd name="connsiteY157" fmla="*/ 313728 h 430849"/>
              <a:gd name="connsiteX158" fmla="*/ 61528 w 430849"/>
              <a:gd name="connsiteY158" fmla="*/ 333561 h 430849"/>
              <a:gd name="connsiteX159" fmla="*/ 79269 w 430849"/>
              <a:gd name="connsiteY159" fmla="*/ 322595 h 430849"/>
              <a:gd name="connsiteX160" fmla="*/ 95739 w 430849"/>
              <a:gd name="connsiteY160" fmla="*/ 278079 h 430849"/>
              <a:gd name="connsiteX161" fmla="*/ 100951 w 430849"/>
              <a:gd name="connsiteY161" fmla="*/ 257245 h 430849"/>
              <a:gd name="connsiteX162" fmla="*/ 110006 w 430849"/>
              <a:gd name="connsiteY162" fmla="*/ 250171 h 430849"/>
              <a:gd name="connsiteX163" fmla="*/ 119318 w 430849"/>
              <a:gd name="connsiteY163" fmla="*/ 258795 h 430849"/>
              <a:gd name="connsiteX164" fmla="*/ 124759 w 430849"/>
              <a:gd name="connsiteY164" fmla="*/ 329482 h 430849"/>
              <a:gd name="connsiteX165" fmla="*/ 125085 w 430849"/>
              <a:gd name="connsiteY165" fmla="*/ 338182 h 430849"/>
              <a:gd name="connsiteX166" fmla="*/ 116976 w 430849"/>
              <a:gd name="connsiteY166" fmla="*/ 380301 h 430849"/>
              <a:gd name="connsiteX167" fmla="*/ 136823 w 430849"/>
              <a:gd name="connsiteY167" fmla="*/ 361358 h 430849"/>
              <a:gd name="connsiteX168" fmla="*/ 138984 w 430849"/>
              <a:gd name="connsiteY168" fmla="*/ 338182 h 430849"/>
              <a:gd name="connsiteX169" fmla="*/ 138608 w 430849"/>
              <a:gd name="connsiteY169" fmla="*/ 328419 h 430849"/>
              <a:gd name="connsiteX170" fmla="*/ 135801 w 430849"/>
              <a:gd name="connsiteY170" fmla="*/ 291866 h 430849"/>
              <a:gd name="connsiteX171" fmla="*/ 189115 w 430849"/>
              <a:gd name="connsiteY171" fmla="*/ 291866 h 430849"/>
              <a:gd name="connsiteX172" fmla="*/ 187628 w 430849"/>
              <a:gd name="connsiteY172" fmla="*/ 299135 h 430849"/>
              <a:gd name="connsiteX173" fmla="*/ 188823 w 430849"/>
              <a:gd name="connsiteY173" fmla="*/ 305764 h 430849"/>
              <a:gd name="connsiteX174" fmla="*/ 152882 w 430849"/>
              <a:gd name="connsiteY174" fmla="*/ 305764 h 430849"/>
              <a:gd name="connsiteX175" fmla="*/ 152882 w 430849"/>
              <a:gd name="connsiteY175" fmla="*/ 347459 h 430849"/>
              <a:gd name="connsiteX176" fmla="*/ 222374 w 430849"/>
              <a:gd name="connsiteY176" fmla="*/ 347459 h 430849"/>
              <a:gd name="connsiteX177" fmla="*/ 222374 w 430849"/>
              <a:gd name="connsiteY177" fmla="*/ 321671 h 430849"/>
              <a:gd name="connsiteX178" fmla="*/ 240338 w 430849"/>
              <a:gd name="connsiteY178" fmla="*/ 330941 h 430849"/>
              <a:gd name="connsiteX179" fmla="*/ 254451 w 430849"/>
              <a:gd name="connsiteY179" fmla="*/ 342699 h 430849"/>
              <a:gd name="connsiteX180" fmla="*/ 285646 w 430849"/>
              <a:gd name="connsiteY180" fmla="*/ 356570 h 430849"/>
              <a:gd name="connsiteX181" fmla="*/ 317286 w 430849"/>
              <a:gd name="connsiteY181" fmla="*/ 361087 h 430849"/>
              <a:gd name="connsiteX182" fmla="*/ 317738 w 430849"/>
              <a:gd name="connsiteY182" fmla="*/ 361358 h 430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430849" h="430849">
                <a:moveTo>
                  <a:pt x="430850" y="429230"/>
                </a:moveTo>
                <a:lnTo>
                  <a:pt x="430850" y="295340"/>
                </a:lnTo>
                <a:lnTo>
                  <a:pt x="401830" y="273576"/>
                </a:lnTo>
                <a:lnTo>
                  <a:pt x="392893" y="251234"/>
                </a:lnTo>
                <a:cubicBezTo>
                  <a:pt x="389724" y="243319"/>
                  <a:pt x="385068" y="236258"/>
                  <a:pt x="379043" y="230240"/>
                </a:cubicBezTo>
                <a:lnTo>
                  <a:pt x="333561" y="184751"/>
                </a:lnTo>
                <a:lnTo>
                  <a:pt x="333561" y="34746"/>
                </a:lnTo>
                <a:cubicBezTo>
                  <a:pt x="333561" y="15587"/>
                  <a:pt x="317974" y="0"/>
                  <a:pt x="298815" y="0"/>
                </a:cubicBezTo>
                <a:lnTo>
                  <a:pt x="76441" y="0"/>
                </a:lnTo>
                <a:cubicBezTo>
                  <a:pt x="57282" y="0"/>
                  <a:pt x="41695" y="15587"/>
                  <a:pt x="41695" y="34746"/>
                </a:cubicBezTo>
                <a:lnTo>
                  <a:pt x="41695" y="197482"/>
                </a:lnTo>
                <a:lnTo>
                  <a:pt x="22515" y="216662"/>
                </a:lnTo>
                <a:cubicBezTo>
                  <a:pt x="7992" y="231186"/>
                  <a:pt x="0" y="250490"/>
                  <a:pt x="0" y="271018"/>
                </a:cubicBezTo>
                <a:cubicBezTo>
                  <a:pt x="0" y="275230"/>
                  <a:pt x="354" y="279482"/>
                  <a:pt x="1042" y="283652"/>
                </a:cubicBezTo>
                <a:lnTo>
                  <a:pt x="11855" y="348502"/>
                </a:lnTo>
                <a:cubicBezTo>
                  <a:pt x="13356" y="357515"/>
                  <a:pt x="15837" y="366375"/>
                  <a:pt x="19228" y="374846"/>
                </a:cubicBezTo>
                <a:lnTo>
                  <a:pt x="27797" y="396284"/>
                </a:lnTo>
                <a:lnTo>
                  <a:pt x="27797" y="430850"/>
                </a:lnTo>
                <a:lnTo>
                  <a:pt x="125085" y="430850"/>
                </a:lnTo>
                <a:lnTo>
                  <a:pt x="125085" y="397445"/>
                </a:lnTo>
                <a:lnTo>
                  <a:pt x="129880" y="385458"/>
                </a:lnTo>
                <a:cubicBezTo>
                  <a:pt x="131222" y="382101"/>
                  <a:pt x="132361" y="378689"/>
                  <a:pt x="133411" y="375256"/>
                </a:cubicBezTo>
                <a:lnTo>
                  <a:pt x="340899" y="375256"/>
                </a:lnTo>
                <a:close/>
                <a:moveTo>
                  <a:pt x="416951" y="404672"/>
                </a:moveTo>
                <a:lnTo>
                  <a:pt x="330872" y="353026"/>
                </a:lnTo>
                <a:lnTo>
                  <a:pt x="396757" y="287140"/>
                </a:lnTo>
                <a:lnTo>
                  <a:pt x="416951" y="302290"/>
                </a:lnTo>
                <a:close/>
                <a:moveTo>
                  <a:pt x="379989" y="256397"/>
                </a:moveTo>
                <a:lnTo>
                  <a:pt x="387952" y="276293"/>
                </a:lnTo>
                <a:lnTo>
                  <a:pt x="317210" y="347042"/>
                </a:lnTo>
                <a:lnTo>
                  <a:pt x="287620" y="342817"/>
                </a:lnTo>
                <a:cubicBezTo>
                  <a:pt x="278683" y="341539"/>
                  <a:pt x="270296" y="337807"/>
                  <a:pt x="263353" y="332025"/>
                </a:cubicBezTo>
                <a:lnTo>
                  <a:pt x="249240" y="320267"/>
                </a:lnTo>
                <a:cubicBezTo>
                  <a:pt x="241450" y="313777"/>
                  <a:pt x="232193" y="309364"/>
                  <a:pt x="222381" y="307238"/>
                </a:cubicBezTo>
                <a:lnTo>
                  <a:pt x="222381" y="305764"/>
                </a:lnTo>
                <a:lnTo>
                  <a:pt x="209205" y="305764"/>
                </a:lnTo>
                <a:lnTo>
                  <a:pt x="208170" y="305764"/>
                </a:lnTo>
                <a:cubicBezTo>
                  <a:pt x="204501" y="305764"/>
                  <a:pt x="201526" y="302790"/>
                  <a:pt x="201526" y="299135"/>
                </a:cubicBezTo>
                <a:cubicBezTo>
                  <a:pt x="201526" y="296918"/>
                  <a:pt x="202631" y="294854"/>
                  <a:pt x="204480" y="293617"/>
                </a:cubicBezTo>
                <a:lnTo>
                  <a:pt x="207072" y="291887"/>
                </a:lnTo>
                <a:cubicBezTo>
                  <a:pt x="213910" y="287328"/>
                  <a:pt x="221874" y="284917"/>
                  <a:pt x="230095" y="284917"/>
                </a:cubicBezTo>
                <a:cubicBezTo>
                  <a:pt x="241185" y="284917"/>
                  <a:pt x="251609" y="289232"/>
                  <a:pt x="259448" y="297078"/>
                </a:cubicBezTo>
                <a:lnTo>
                  <a:pt x="266105" y="303728"/>
                </a:lnTo>
                <a:lnTo>
                  <a:pt x="275931" y="293902"/>
                </a:lnTo>
                <a:lnTo>
                  <a:pt x="269281" y="287252"/>
                </a:lnTo>
                <a:lnTo>
                  <a:pt x="176009" y="193980"/>
                </a:lnTo>
                <a:cubicBezTo>
                  <a:pt x="174543" y="192506"/>
                  <a:pt x="173730" y="190554"/>
                  <a:pt x="173730" y="188469"/>
                </a:cubicBezTo>
                <a:cubicBezTo>
                  <a:pt x="173730" y="184174"/>
                  <a:pt x="177225" y="180679"/>
                  <a:pt x="181520" y="180679"/>
                </a:cubicBezTo>
                <a:cubicBezTo>
                  <a:pt x="183604" y="180679"/>
                  <a:pt x="185557" y="181492"/>
                  <a:pt x="187030" y="182958"/>
                </a:cubicBezTo>
                <a:lnTo>
                  <a:pt x="242624" y="238552"/>
                </a:lnTo>
                <a:lnTo>
                  <a:pt x="273054" y="268982"/>
                </a:lnTo>
                <a:lnTo>
                  <a:pt x="282881" y="259156"/>
                </a:lnTo>
                <a:lnTo>
                  <a:pt x="252450" y="228726"/>
                </a:lnTo>
                <a:cubicBezTo>
                  <a:pt x="251005" y="227273"/>
                  <a:pt x="250171" y="225265"/>
                  <a:pt x="250171" y="223215"/>
                </a:cubicBezTo>
                <a:cubicBezTo>
                  <a:pt x="250171" y="218920"/>
                  <a:pt x="253666" y="215425"/>
                  <a:pt x="257961" y="215425"/>
                </a:cubicBezTo>
                <a:cubicBezTo>
                  <a:pt x="260046" y="215425"/>
                  <a:pt x="261998" y="216238"/>
                  <a:pt x="263472" y="217704"/>
                </a:cubicBezTo>
                <a:lnTo>
                  <a:pt x="293902" y="248135"/>
                </a:lnTo>
                <a:lnTo>
                  <a:pt x="303728" y="238308"/>
                </a:lnTo>
                <a:lnTo>
                  <a:pt x="273298" y="207878"/>
                </a:lnTo>
                <a:cubicBezTo>
                  <a:pt x="271831" y="206405"/>
                  <a:pt x="271018" y="204452"/>
                  <a:pt x="271018" y="202367"/>
                </a:cubicBezTo>
                <a:cubicBezTo>
                  <a:pt x="271018" y="198073"/>
                  <a:pt x="274514" y="194577"/>
                  <a:pt x="278808" y="194577"/>
                </a:cubicBezTo>
                <a:cubicBezTo>
                  <a:pt x="280893" y="194577"/>
                  <a:pt x="282846" y="195390"/>
                  <a:pt x="284319" y="196857"/>
                </a:cubicBezTo>
                <a:lnTo>
                  <a:pt x="298217" y="210755"/>
                </a:lnTo>
                <a:lnTo>
                  <a:pt x="314750" y="227287"/>
                </a:lnTo>
                <a:lnTo>
                  <a:pt x="324576" y="217461"/>
                </a:lnTo>
                <a:lnTo>
                  <a:pt x="308044" y="200929"/>
                </a:lnTo>
                <a:cubicBezTo>
                  <a:pt x="306577" y="199456"/>
                  <a:pt x="305764" y="197503"/>
                  <a:pt x="305764" y="195418"/>
                </a:cubicBezTo>
                <a:cubicBezTo>
                  <a:pt x="305764" y="191124"/>
                  <a:pt x="309260" y="187628"/>
                  <a:pt x="313554" y="187628"/>
                </a:cubicBezTo>
                <a:cubicBezTo>
                  <a:pt x="315639" y="187628"/>
                  <a:pt x="317592" y="188441"/>
                  <a:pt x="319065" y="189907"/>
                </a:cubicBezTo>
                <a:lnTo>
                  <a:pt x="369224" y="240067"/>
                </a:lnTo>
                <a:cubicBezTo>
                  <a:pt x="373908" y="244750"/>
                  <a:pt x="377529" y="250240"/>
                  <a:pt x="379989" y="256397"/>
                </a:cubicBezTo>
                <a:close/>
                <a:moveTo>
                  <a:pt x="208156" y="319663"/>
                </a:moveTo>
                <a:lnTo>
                  <a:pt x="208476" y="319663"/>
                </a:lnTo>
                <a:lnTo>
                  <a:pt x="208476" y="333561"/>
                </a:lnTo>
                <a:lnTo>
                  <a:pt x="166781" y="333561"/>
                </a:lnTo>
                <a:lnTo>
                  <a:pt x="166781" y="319663"/>
                </a:lnTo>
                <a:close/>
                <a:moveTo>
                  <a:pt x="133661" y="264069"/>
                </a:moveTo>
                <a:lnTo>
                  <a:pt x="166781" y="264069"/>
                </a:lnTo>
                <a:lnTo>
                  <a:pt x="166781" y="222374"/>
                </a:lnTo>
                <a:lnTo>
                  <a:pt x="125085" y="222374"/>
                </a:lnTo>
                <a:lnTo>
                  <a:pt x="125085" y="241964"/>
                </a:lnTo>
                <a:cubicBezTo>
                  <a:pt x="120999" y="238447"/>
                  <a:pt x="115732" y="236272"/>
                  <a:pt x="110006" y="236272"/>
                </a:cubicBezTo>
                <a:cubicBezTo>
                  <a:pt x="99325" y="236272"/>
                  <a:pt x="90055" y="243513"/>
                  <a:pt x="87462" y="253875"/>
                </a:cubicBezTo>
                <a:lnTo>
                  <a:pt x="83390" y="270164"/>
                </a:lnTo>
                <a:lnTo>
                  <a:pt x="83390" y="69492"/>
                </a:lnTo>
                <a:lnTo>
                  <a:pt x="291866" y="69492"/>
                </a:lnTo>
                <a:lnTo>
                  <a:pt x="291866" y="185154"/>
                </a:lnTo>
                <a:cubicBezTo>
                  <a:pt x="288113" y="182298"/>
                  <a:pt x="283603" y="180679"/>
                  <a:pt x="278808" y="180679"/>
                </a:cubicBezTo>
                <a:cubicBezTo>
                  <a:pt x="267106" y="180679"/>
                  <a:pt x="257606" y="190005"/>
                  <a:pt x="257196" y="201603"/>
                </a:cubicBezTo>
                <a:cubicBezTo>
                  <a:pt x="248698" y="201909"/>
                  <a:pt x="241443" y="207072"/>
                  <a:pt x="238163" y="214438"/>
                </a:cubicBezTo>
                <a:lnTo>
                  <a:pt x="196857" y="173132"/>
                </a:lnTo>
                <a:cubicBezTo>
                  <a:pt x="196148" y="172423"/>
                  <a:pt x="195356" y="171853"/>
                  <a:pt x="194577" y="171256"/>
                </a:cubicBezTo>
                <a:lnTo>
                  <a:pt x="194577" y="83390"/>
                </a:lnTo>
                <a:lnTo>
                  <a:pt x="97289" y="83390"/>
                </a:lnTo>
                <a:lnTo>
                  <a:pt x="97289" y="180679"/>
                </a:lnTo>
                <a:lnTo>
                  <a:pt x="161339" y="180679"/>
                </a:lnTo>
                <a:cubicBezTo>
                  <a:pt x="160401" y="183104"/>
                  <a:pt x="159831" y="185717"/>
                  <a:pt x="159831" y="188469"/>
                </a:cubicBezTo>
                <a:cubicBezTo>
                  <a:pt x="159831" y="190581"/>
                  <a:pt x="160227" y="192611"/>
                  <a:pt x="160804" y="194577"/>
                </a:cubicBezTo>
                <a:lnTo>
                  <a:pt x="97289" y="194577"/>
                </a:lnTo>
                <a:lnTo>
                  <a:pt x="97289" y="208476"/>
                </a:lnTo>
                <a:lnTo>
                  <a:pt x="170853" y="208476"/>
                </a:lnTo>
                <a:lnTo>
                  <a:pt x="184751" y="222374"/>
                </a:lnTo>
                <a:lnTo>
                  <a:pt x="180679" y="222374"/>
                </a:lnTo>
                <a:lnTo>
                  <a:pt x="180679" y="264069"/>
                </a:lnTo>
                <a:lnTo>
                  <a:pt x="222374" y="264069"/>
                </a:lnTo>
                <a:lnTo>
                  <a:pt x="222374" y="259997"/>
                </a:lnTo>
                <a:lnTo>
                  <a:pt x="233562" y="271185"/>
                </a:lnTo>
                <a:cubicBezTo>
                  <a:pt x="232409" y="271116"/>
                  <a:pt x="231262" y="271018"/>
                  <a:pt x="230095" y="271018"/>
                </a:cubicBezTo>
                <a:cubicBezTo>
                  <a:pt x="220727" y="271018"/>
                  <a:pt x="211672" y="273492"/>
                  <a:pt x="203521" y="277968"/>
                </a:cubicBezTo>
                <a:lnTo>
                  <a:pt x="134724" y="277968"/>
                </a:lnTo>
                <a:close/>
                <a:moveTo>
                  <a:pt x="138984" y="250171"/>
                </a:moveTo>
                <a:lnTo>
                  <a:pt x="138984" y="236272"/>
                </a:lnTo>
                <a:lnTo>
                  <a:pt x="152882" y="236272"/>
                </a:lnTo>
                <a:lnTo>
                  <a:pt x="152882" y="250171"/>
                </a:lnTo>
                <a:close/>
                <a:moveTo>
                  <a:pt x="138984" y="97289"/>
                </a:moveTo>
                <a:lnTo>
                  <a:pt x="152882" y="97289"/>
                </a:lnTo>
                <a:lnTo>
                  <a:pt x="152882" y="111187"/>
                </a:lnTo>
                <a:lnTo>
                  <a:pt x="138984" y="111187"/>
                </a:lnTo>
                <a:close/>
                <a:moveTo>
                  <a:pt x="166781" y="125085"/>
                </a:moveTo>
                <a:lnTo>
                  <a:pt x="166781" y="97289"/>
                </a:lnTo>
                <a:lnTo>
                  <a:pt x="180679" y="97289"/>
                </a:lnTo>
                <a:lnTo>
                  <a:pt x="180679" y="166781"/>
                </a:lnTo>
                <a:lnTo>
                  <a:pt x="111187" y="166781"/>
                </a:lnTo>
                <a:lnTo>
                  <a:pt x="111187" y="97289"/>
                </a:lnTo>
                <a:lnTo>
                  <a:pt x="125085" y="97289"/>
                </a:lnTo>
                <a:lnTo>
                  <a:pt x="125085" y="125085"/>
                </a:lnTo>
                <a:close/>
                <a:moveTo>
                  <a:pt x="194577" y="236272"/>
                </a:moveTo>
                <a:lnTo>
                  <a:pt x="198649" y="236272"/>
                </a:lnTo>
                <a:lnTo>
                  <a:pt x="208476" y="246099"/>
                </a:lnTo>
                <a:lnTo>
                  <a:pt x="208476" y="250171"/>
                </a:lnTo>
                <a:lnTo>
                  <a:pt x="194577" y="250171"/>
                </a:lnTo>
                <a:close/>
                <a:moveTo>
                  <a:pt x="55594" y="34746"/>
                </a:moveTo>
                <a:cubicBezTo>
                  <a:pt x="55594" y="23252"/>
                  <a:pt x="64947" y="13898"/>
                  <a:pt x="76441" y="13898"/>
                </a:cubicBezTo>
                <a:lnTo>
                  <a:pt x="298815" y="13898"/>
                </a:lnTo>
                <a:cubicBezTo>
                  <a:pt x="310309" y="13898"/>
                  <a:pt x="319663" y="23252"/>
                  <a:pt x="319663" y="34746"/>
                </a:cubicBezTo>
                <a:lnTo>
                  <a:pt x="319663" y="174703"/>
                </a:lnTo>
                <a:cubicBezTo>
                  <a:pt x="317696" y="174126"/>
                  <a:pt x="315667" y="173730"/>
                  <a:pt x="313554" y="173730"/>
                </a:cubicBezTo>
                <a:cubicBezTo>
                  <a:pt x="310802" y="173730"/>
                  <a:pt x="308190" y="174300"/>
                  <a:pt x="305764" y="175238"/>
                </a:cubicBezTo>
                <a:lnTo>
                  <a:pt x="305764" y="55594"/>
                </a:lnTo>
                <a:lnTo>
                  <a:pt x="69492" y="55594"/>
                </a:lnTo>
                <a:lnTo>
                  <a:pt x="69492" y="310684"/>
                </a:lnTo>
                <a:cubicBezTo>
                  <a:pt x="68616" y="312581"/>
                  <a:pt x="67775" y="314506"/>
                  <a:pt x="66837" y="316376"/>
                </a:cubicBezTo>
                <a:cubicBezTo>
                  <a:pt x="65830" y="318405"/>
                  <a:pt x="63794" y="319663"/>
                  <a:pt x="61528" y="319663"/>
                </a:cubicBezTo>
                <a:cubicBezTo>
                  <a:pt x="58255" y="319663"/>
                  <a:pt x="55594" y="316994"/>
                  <a:pt x="55594" y="313728"/>
                </a:cubicBezTo>
                <a:close/>
                <a:moveTo>
                  <a:pt x="111187" y="416951"/>
                </a:moveTo>
                <a:lnTo>
                  <a:pt x="41695" y="416951"/>
                </a:lnTo>
                <a:lnTo>
                  <a:pt x="41695" y="403053"/>
                </a:lnTo>
                <a:lnTo>
                  <a:pt x="111187" y="403053"/>
                </a:lnTo>
                <a:close/>
                <a:moveTo>
                  <a:pt x="116976" y="380301"/>
                </a:moveTo>
                <a:lnTo>
                  <a:pt x="113432" y="389155"/>
                </a:lnTo>
                <a:lnTo>
                  <a:pt x="39916" y="389155"/>
                </a:lnTo>
                <a:lnTo>
                  <a:pt x="32133" y="369683"/>
                </a:lnTo>
                <a:cubicBezTo>
                  <a:pt x="29117" y="362143"/>
                  <a:pt x="26907" y="354249"/>
                  <a:pt x="25566" y="346222"/>
                </a:cubicBezTo>
                <a:lnTo>
                  <a:pt x="14753" y="281373"/>
                </a:lnTo>
                <a:cubicBezTo>
                  <a:pt x="14190" y="277954"/>
                  <a:pt x="13898" y="274472"/>
                  <a:pt x="13898" y="271018"/>
                </a:cubicBezTo>
                <a:cubicBezTo>
                  <a:pt x="13898" y="254201"/>
                  <a:pt x="20445" y="238392"/>
                  <a:pt x="32342" y="226495"/>
                </a:cubicBezTo>
                <a:lnTo>
                  <a:pt x="41695" y="217141"/>
                </a:lnTo>
                <a:lnTo>
                  <a:pt x="41695" y="313728"/>
                </a:lnTo>
                <a:cubicBezTo>
                  <a:pt x="41695" y="324666"/>
                  <a:pt x="50590" y="333561"/>
                  <a:pt x="61528" y="333561"/>
                </a:cubicBezTo>
                <a:cubicBezTo>
                  <a:pt x="69089" y="333561"/>
                  <a:pt x="75885" y="329364"/>
                  <a:pt x="79269" y="322595"/>
                </a:cubicBezTo>
                <a:cubicBezTo>
                  <a:pt x="86358" y="308426"/>
                  <a:pt x="91889" y="293450"/>
                  <a:pt x="95739" y="278079"/>
                </a:cubicBezTo>
                <a:lnTo>
                  <a:pt x="100951" y="257245"/>
                </a:lnTo>
                <a:cubicBezTo>
                  <a:pt x="101986" y="253082"/>
                  <a:pt x="105711" y="250171"/>
                  <a:pt x="110006" y="250171"/>
                </a:cubicBezTo>
                <a:cubicBezTo>
                  <a:pt x="114856" y="250171"/>
                  <a:pt x="118949" y="253958"/>
                  <a:pt x="119318" y="258795"/>
                </a:cubicBezTo>
                <a:lnTo>
                  <a:pt x="124759" y="329482"/>
                </a:lnTo>
                <a:cubicBezTo>
                  <a:pt x="124974" y="332373"/>
                  <a:pt x="125085" y="335277"/>
                  <a:pt x="125085" y="338182"/>
                </a:cubicBezTo>
                <a:cubicBezTo>
                  <a:pt x="125085" y="352671"/>
                  <a:pt x="122354" y="366841"/>
                  <a:pt x="116976" y="380301"/>
                </a:cubicBezTo>
                <a:close/>
                <a:moveTo>
                  <a:pt x="136823" y="361358"/>
                </a:moveTo>
                <a:cubicBezTo>
                  <a:pt x="138233" y="353748"/>
                  <a:pt x="138984" y="346007"/>
                  <a:pt x="138984" y="338182"/>
                </a:cubicBezTo>
                <a:cubicBezTo>
                  <a:pt x="138984" y="334923"/>
                  <a:pt x="138859" y="331664"/>
                  <a:pt x="138608" y="328419"/>
                </a:cubicBezTo>
                <a:lnTo>
                  <a:pt x="135801" y="291866"/>
                </a:lnTo>
                <a:lnTo>
                  <a:pt x="189115" y="291866"/>
                </a:lnTo>
                <a:cubicBezTo>
                  <a:pt x="188240" y="294173"/>
                  <a:pt x="187628" y="296591"/>
                  <a:pt x="187628" y="299135"/>
                </a:cubicBezTo>
                <a:cubicBezTo>
                  <a:pt x="187628" y="301470"/>
                  <a:pt x="188101" y="303673"/>
                  <a:pt x="188823" y="305764"/>
                </a:cubicBezTo>
                <a:lnTo>
                  <a:pt x="152882" y="305764"/>
                </a:lnTo>
                <a:lnTo>
                  <a:pt x="152882" y="347459"/>
                </a:lnTo>
                <a:lnTo>
                  <a:pt x="222374" y="347459"/>
                </a:lnTo>
                <a:lnTo>
                  <a:pt x="222374" y="321671"/>
                </a:lnTo>
                <a:cubicBezTo>
                  <a:pt x="228899" y="323519"/>
                  <a:pt x="235070" y="326549"/>
                  <a:pt x="240338" y="330941"/>
                </a:cubicBezTo>
                <a:lnTo>
                  <a:pt x="254451" y="342699"/>
                </a:lnTo>
                <a:cubicBezTo>
                  <a:pt x="263367" y="350128"/>
                  <a:pt x="274152" y="354930"/>
                  <a:pt x="285646" y="356570"/>
                </a:cubicBezTo>
                <a:lnTo>
                  <a:pt x="317286" y="361087"/>
                </a:lnTo>
                <a:lnTo>
                  <a:pt x="317738" y="36135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0"/>
                </a:schemeClr>
              </a:gs>
              <a:gs pos="44000">
                <a:schemeClr val="accent1"/>
              </a:gs>
            </a:gsLst>
            <a:lin ang="5400000" scaled="1"/>
            <a:tileRect/>
          </a:gra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Light"/>
              <a:ea typeface="思源黑体 CN Normal"/>
            </a:endParaRPr>
          </a:p>
        </p:txBody>
      </p:sp>
      <p:grpSp>
        <p:nvGrpSpPr>
          <p:cNvPr id="195" name="图形 28">
            <a:extLst>
              <a:ext uri="{FF2B5EF4-FFF2-40B4-BE49-F238E27FC236}">
                <a16:creationId xmlns:a16="http://schemas.microsoft.com/office/drawing/2014/main" id="{C1F7D6EF-D041-1C73-78EC-E2CBC44031A2}"/>
              </a:ext>
            </a:extLst>
          </p:cNvPr>
          <p:cNvGrpSpPr/>
          <p:nvPr/>
        </p:nvGrpSpPr>
        <p:grpSpPr>
          <a:xfrm>
            <a:off x="1278845" y="1827726"/>
            <a:ext cx="503813" cy="503813"/>
            <a:chOff x="7644561" y="2218484"/>
            <a:chExt cx="1020698" cy="1020698"/>
          </a:xfrm>
          <a:gradFill flip="none" rotWithShape="1">
            <a:gsLst>
              <a:gs pos="100000">
                <a:schemeClr val="accent1">
                  <a:alpha val="0"/>
                </a:schemeClr>
              </a:gs>
              <a:gs pos="44000">
                <a:schemeClr val="accent1"/>
              </a:gs>
            </a:gsLst>
            <a:lin ang="5400000" scaled="1"/>
            <a:tileRect/>
          </a:gradFill>
        </p:grpSpPr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38F2376-7A15-02AA-0A57-A4E6D5F36BDF}"/>
                </a:ext>
              </a:extLst>
            </p:cNvPr>
            <p:cNvSpPr/>
            <p:nvPr/>
          </p:nvSpPr>
          <p:spPr>
            <a:xfrm>
              <a:off x="8138447" y="243250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53E2AD7-1312-35B2-3558-2D0D0706BE33}"/>
                </a:ext>
              </a:extLst>
            </p:cNvPr>
            <p:cNvSpPr/>
            <p:nvPr/>
          </p:nvSpPr>
          <p:spPr>
            <a:xfrm>
              <a:off x="8138447" y="2218484"/>
              <a:ext cx="32925" cy="65851"/>
            </a:xfrm>
            <a:custGeom>
              <a:avLst/>
              <a:gdLst>
                <a:gd name="connsiteX0" fmla="*/ 0 w 32925"/>
                <a:gd name="connsiteY0" fmla="*/ 0 h 65851"/>
                <a:gd name="connsiteX1" fmla="*/ 32926 w 32925"/>
                <a:gd name="connsiteY1" fmla="*/ 0 h 65851"/>
                <a:gd name="connsiteX2" fmla="*/ 32926 w 32925"/>
                <a:gd name="connsiteY2" fmla="*/ 65851 h 65851"/>
                <a:gd name="connsiteX3" fmla="*/ 0 w 32925"/>
                <a:gd name="connsiteY3" fmla="*/ 65851 h 65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65851">
                  <a:moveTo>
                    <a:pt x="0" y="0"/>
                  </a:moveTo>
                  <a:lnTo>
                    <a:pt x="32926" y="0"/>
                  </a:lnTo>
                  <a:lnTo>
                    <a:pt x="32926" y="65851"/>
                  </a:lnTo>
                  <a:lnTo>
                    <a:pt x="0" y="65851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AE70041A-280B-3925-AD63-377DB4568835}"/>
                </a:ext>
              </a:extLst>
            </p:cNvPr>
            <p:cNvSpPr/>
            <p:nvPr/>
          </p:nvSpPr>
          <p:spPr>
            <a:xfrm>
              <a:off x="7968657" y="2279174"/>
              <a:ext cx="69847" cy="69846"/>
            </a:xfrm>
            <a:custGeom>
              <a:avLst/>
              <a:gdLst>
                <a:gd name="connsiteX0" fmla="*/ 0 w 69847"/>
                <a:gd name="connsiteY0" fmla="*/ 23280 h 69846"/>
                <a:gd name="connsiteX1" fmla="*/ 23289 w 69847"/>
                <a:gd name="connsiteY1" fmla="*/ 0 h 69846"/>
                <a:gd name="connsiteX2" fmla="*/ 69848 w 69847"/>
                <a:gd name="connsiteY2" fmla="*/ 46559 h 69846"/>
                <a:gd name="connsiteX3" fmla="*/ 46567 w 69847"/>
                <a:gd name="connsiteY3" fmla="*/ 69847 h 6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47" h="69846">
                  <a:moveTo>
                    <a:pt x="0" y="23280"/>
                  </a:moveTo>
                  <a:lnTo>
                    <a:pt x="23289" y="0"/>
                  </a:lnTo>
                  <a:lnTo>
                    <a:pt x="69848" y="46559"/>
                  </a:lnTo>
                  <a:lnTo>
                    <a:pt x="46567" y="6984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19B2AFEE-3550-20F0-A961-384521D138E6}"/>
                </a:ext>
              </a:extLst>
            </p:cNvPr>
            <p:cNvSpPr/>
            <p:nvPr/>
          </p:nvSpPr>
          <p:spPr>
            <a:xfrm>
              <a:off x="7907966" y="2448964"/>
              <a:ext cx="65851" cy="32925"/>
            </a:xfrm>
            <a:custGeom>
              <a:avLst/>
              <a:gdLst>
                <a:gd name="connsiteX0" fmla="*/ 0 w 65851"/>
                <a:gd name="connsiteY0" fmla="*/ 0 h 32925"/>
                <a:gd name="connsiteX1" fmla="*/ 65851 w 65851"/>
                <a:gd name="connsiteY1" fmla="*/ 0 h 32925"/>
                <a:gd name="connsiteX2" fmla="*/ 65851 w 65851"/>
                <a:gd name="connsiteY2" fmla="*/ 32926 h 32925"/>
                <a:gd name="connsiteX3" fmla="*/ 0 w 65851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" h="32925">
                  <a:moveTo>
                    <a:pt x="0" y="0"/>
                  </a:moveTo>
                  <a:lnTo>
                    <a:pt x="65851" y="0"/>
                  </a:lnTo>
                  <a:lnTo>
                    <a:pt x="65851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5EC952F9-9727-9CC4-225A-E49AB2B34EA4}"/>
                </a:ext>
              </a:extLst>
            </p:cNvPr>
            <p:cNvSpPr/>
            <p:nvPr/>
          </p:nvSpPr>
          <p:spPr>
            <a:xfrm>
              <a:off x="8336001" y="2448964"/>
              <a:ext cx="65851" cy="32925"/>
            </a:xfrm>
            <a:custGeom>
              <a:avLst/>
              <a:gdLst>
                <a:gd name="connsiteX0" fmla="*/ 0 w 65851"/>
                <a:gd name="connsiteY0" fmla="*/ 0 h 32925"/>
                <a:gd name="connsiteX1" fmla="*/ 65851 w 65851"/>
                <a:gd name="connsiteY1" fmla="*/ 0 h 32925"/>
                <a:gd name="connsiteX2" fmla="*/ 65851 w 65851"/>
                <a:gd name="connsiteY2" fmla="*/ 32926 h 32925"/>
                <a:gd name="connsiteX3" fmla="*/ 0 w 65851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51" h="32925">
                  <a:moveTo>
                    <a:pt x="0" y="0"/>
                  </a:moveTo>
                  <a:lnTo>
                    <a:pt x="65851" y="0"/>
                  </a:lnTo>
                  <a:lnTo>
                    <a:pt x="65851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58265298-BAF7-2D79-BC22-78F69AD961B7}"/>
                </a:ext>
              </a:extLst>
            </p:cNvPr>
            <p:cNvSpPr/>
            <p:nvPr/>
          </p:nvSpPr>
          <p:spPr>
            <a:xfrm>
              <a:off x="8271323" y="2279174"/>
              <a:ext cx="69847" cy="69846"/>
            </a:xfrm>
            <a:custGeom>
              <a:avLst/>
              <a:gdLst>
                <a:gd name="connsiteX0" fmla="*/ 0 w 69847"/>
                <a:gd name="connsiteY0" fmla="*/ 46559 h 69846"/>
                <a:gd name="connsiteX1" fmla="*/ 46567 w 69847"/>
                <a:gd name="connsiteY1" fmla="*/ 0 h 69846"/>
                <a:gd name="connsiteX2" fmla="*/ 69848 w 69847"/>
                <a:gd name="connsiteY2" fmla="*/ 23280 h 69846"/>
                <a:gd name="connsiteX3" fmla="*/ 23289 w 69847"/>
                <a:gd name="connsiteY3" fmla="*/ 69847 h 69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47" h="69846">
                  <a:moveTo>
                    <a:pt x="0" y="46559"/>
                  </a:moveTo>
                  <a:lnTo>
                    <a:pt x="46567" y="0"/>
                  </a:lnTo>
                  <a:lnTo>
                    <a:pt x="69848" y="23280"/>
                  </a:lnTo>
                  <a:lnTo>
                    <a:pt x="23289" y="6984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E710897-6A8D-3672-2EDD-5AC7A8EB79CA}"/>
                </a:ext>
              </a:extLst>
            </p:cNvPr>
            <p:cNvSpPr/>
            <p:nvPr/>
          </p:nvSpPr>
          <p:spPr>
            <a:xfrm>
              <a:off x="8154910" y="2383112"/>
              <a:ext cx="82314" cy="82314"/>
            </a:xfrm>
            <a:custGeom>
              <a:avLst/>
              <a:gdLst>
                <a:gd name="connsiteX0" fmla="*/ 49389 w 82314"/>
                <a:gd name="connsiteY0" fmla="*/ 82314 h 82314"/>
                <a:gd name="connsiteX1" fmla="*/ 82314 w 82314"/>
                <a:gd name="connsiteY1" fmla="*/ 82314 h 82314"/>
                <a:gd name="connsiteX2" fmla="*/ 0 w 82314"/>
                <a:gd name="connsiteY2" fmla="*/ 0 h 82314"/>
                <a:gd name="connsiteX3" fmla="*/ 0 w 82314"/>
                <a:gd name="connsiteY3" fmla="*/ 32926 h 82314"/>
                <a:gd name="connsiteX4" fmla="*/ 49389 w 82314"/>
                <a:gd name="connsiteY4" fmla="*/ 82314 h 82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314" h="82314">
                  <a:moveTo>
                    <a:pt x="49389" y="82314"/>
                  </a:moveTo>
                  <a:lnTo>
                    <a:pt x="82314" y="82314"/>
                  </a:lnTo>
                  <a:cubicBezTo>
                    <a:pt x="82314" y="36929"/>
                    <a:pt x="45386" y="0"/>
                    <a:pt x="0" y="0"/>
                  </a:cubicBezTo>
                  <a:lnTo>
                    <a:pt x="0" y="32926"/>
                  </a:lnTo>
                  <a:cubicBezTo>
                    <a:pt x="27225" y="32926"/>
                    <a:pt x="49389" y="55089"/>
                    <a:pt x="49389" y="82314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743E5B51-599B-44C9-7480-5511F8FD6524}"/>
                </a:ext>
              </a:extLst>
            </p:cNvPr>
            <p:cNvSpPr/>
            <p:nvPr/>
          </p:nvSpPr>
          <p:spPr>
            <a:xfrm>
              <a:off x="7644561" y="2317298"/>
              <a:ext cx="1020698" cy="921883"/>
            </a:xfrm>
            <a:custGeom>
              <a:avLst/>
              <a:gdLst>
                <a:gd name="connsiteX0" fmla="*/ 962041 w 1020698"/>
                <a:gd name="connsiteY0" fmla="*/ 562778 h 921883"/>
                <a:gd name="connsiteX1" fmla="*/ 856069 w 1020698"/>
                <a:gd name="connsiteY1" fmla="*/ 530987 h 921883"/>
                <a:gd name="connsiteX2" fmla="*/ 856069 w 1020698"/>
                <a:gd name="connsiteY2" fmla="*/ 505979 h 921883"/>
                <a:gd name="connsiteX3" fmla="*/ 905458 w 1020698"/>
                <a:gd name="connsiteY3" fmla="*/ 411551 h 921883"/>
                <a:gd name="connsiteX4" fmla="*/ 905458 w 1020698"/>
                <a:gd name="connsiteY4" fmla="*/ 362162 h 921883"/>
                <a:gd name="connsiteX5" fmla="*/ 790218 w 1020698"/>
                <a:gd name="connsiteY5" fmla="*/ 246922 h 921883"/>
                <a:gd name="connsiteX6" fmla="*/ 707245 w 1020698"/>
                <a:gd name="connsiteY6" fmla="*/ 282379 h 921883"/>
                <a:gd name="connsiteX7" fmla="*/ 657430 w 1020698"/>
                <a:gd name="connsiteY7" fmla="*/ 164671 h 921883"/>
                <a:gd name="connsiteX8" fmla="*/ 658515 w 1020698"/>
                <a:gd name="connsiteY8" fmla="*/ 148128 h 921883"/>
                <a:gd name="connsiteX9" fmla="*/ 607414 w 1020698"/>
                <a:gd name="connsiteY9" fmla="*/ 36184 h 921883"/>
                <a:gd name="connsiteX10" fmla="*/ 488700 w 1020698"/>
                <a:gd name="connsiteY10" fmla="*/ 1514 h 921883"/>
                <a:gd name="connsiteX11" fmla="*/ 362778 w 1020698"/>
                <a:gd name="connsiteY11" fmla="*/ 134888 h 921883"/>
                <a:gd name="connsiteX12" fmla="*/ 363550 w 1020698"/>
                <a:gd name="connsiteY12" fmla="*/ 164342 h 921883"/>
                <a:gd name="connsiteX13" fmla="*/ 313502 w 1020698"/>
                <a:gd name="connsiteY13" fmla="*/ 282436 h 921883"/>
                <a:gd name="connsiteX14" fmla="*/ 230480 w 1020698"/>
                <a:gd name="connsiteY14" fmla="*/ 246905 h 921883"/>
                <a:gd name="connsiteX15" fmla="*/ 115240 w 1020698"/>
                <a:gd name="connsiteY15" fmla="*/ 362145 h 921883"/>
                <a:gd name="connsiteX16" fmla="*/ 115240 w 1020698"/>
                <a:gd name="connsiteY16" fmla="*/ 411534 h 921883"/>
                <a:gd name="connsiteX17" fmla="*/ 164629 w 1020698"/>
                <a:gd name="connsiteY17" fmla="*/ 505963 h 921883"/>
                <a:gd name="connsiteX18" fmla="*/ 164629 w 1020698"/>
                <a:gd name="connsiteY18" fmla="*/ 530970 h 921883"/>
                <a:gd name="connsiteX19" fmla="*/ 58657 w 1020698"/>
                <a:gd name="connsiteY19" fmla="*/ 562762 h 921883"/>
                <a:gd name="connsiteX20" fmla="*/ 0 w 1020698"/>
                <a:gd name="connsiteY20" fmla="*/ 641621 h 921883"/>
                <a:gd name="connsiteX21" fmla="*/ 0 w 1020698"/>
                <a:gd name="connsiteY21" fmla="*/ 790180 h 921883"/>
                <a:gd name="connsiteX22" fmla="*/ 197554 w 1020698"/>
                <a:gd name="connsiteY22" fmla="*/ 790180 h 921883"/>
                <a:gd name="connsiteX23" fmla="*/ 214017 w 1020698"/>
                <a:gd name="connsiteY23" fmla="*/ 806643 h 921883"/>
                <a:gd name="connsiteX24" fmla="*/ 214017 w 1020698"/>
                <a:gd name="connsiteY24" fmla="*/ 921883 h 921883"/>
                <a:gd name="connsiteX25" fmla="*/ 806681 w 1020698"/>
                <a:gd name="connsiteY25" fmla="*/ 921883 h 921883"/>
                <a:gd name="connsiteX26" fmla="*/ 806681 w 1020698"/>
                <a:gd name="connsiteY26" fmla="*/ 806643 h 921883"/>
                <a:gd name="connsiteX27" fmla="*/ 823144 w 1020698"/>
                <a:gd name="connsiteY27" fmla="*/ 790180 h 921883"/>
                <a:gd name="connsiteX28" fmla="*/ 1020698 w 1020698"/>
                <a:gd name="connsiteY28" fmla="*/ 790180 h 921883"/>
                <a:gd name="connsiteX29" fmla="*/ 1020698 w 1020698"/>
                <a:gd name="connsiteY29" fmla="*/ 641621 h 921883"/>
                <a:gd name="connsiteX30" fmla="*/ 962041 w 1020698"/>
                <a:gd name="connsiteY30" fmla="*/ 562778 h 921883"/>
                <a:gd name="connsiteX31" fmla="*/ 823144 w 1020698"/>
                <a:gd name="connsiteY31" fmla="*/ 538712 h 921883"/>
                <a:gd name="connsiteX32" fmla="*/ 790218 w 1020698"/>
                <a:gd name="connsiteY32" fmla="*/ 559700 h 921883"/>
                <a:gd name="connsiteX33" fmla="*/ 757292 w 1020698"/>
                <a:gd name="connsiteY33" fmla="*/ 538712 h 921883"/>
                <a:gd name="connsiteX34" fmla="*/ 757292 w 1020698"/>
                <a:gd name="connsiteY34" fmla="*/ 521920 h 921883"/>
                <a:gd name="connsiteX35" fmla="*/ 790218 w 1020698"/>
                <a:gd name="connsiteY35" fmla="*/ 526774 h 921883"/>
                <a:gd name="connsiteX36" fmla="*/ 823144 w 1020698"/>
                <a:gd name="connsiteY36" fmla="*/ 521920 h 921883"/>
                <a:gd name="connsiteX37" fmla="*/ 402303 w 1020698"/>
                <a:gd name="connsiteY37" fmla="*/ 562778 h 921883"/>
                <a:gd name="connsiteX38" fmla="*/ 296332 w 1020698"/>
                <a:gd name="connsiteY38" fmla="*/ 530987 h 921883"/>
                <a:gd name="connsiteX39" fmla="*/ 296332 w 1020698"/>
                <a:gd name="connsiteY39" fmla="*/ 505979 h 921883"/>
                <a:gd name="connsiteX40" fmla="*/ 337691 w 1020698"/>
                <a:gd name="connsiteY40" fmla="*/ 453543 h 921883"/>
                <a:gd name="connsiteX41" fmla="*/ 388083 w 1020698"/>
                <a:gd name="connsiteY41" fmla="*/ 476647 h 921883"/>
                <a:gd name="connsiteX42" fmla="*/ 428051 w 1020698"/>
                <a:gd name="connsiteY42" fmla="*/ 530641 h 921883"/>
                <a:gd name="connsiteX43" fmla="*/ 428051 w 1020698"/>
                <a:gd name="connsiteY43" fmla="*/ 563077 h 921883"/>
                <a:gd name="connsiteX44" fmla="*/ 412496 w 1020698"/>
                <a:gd name="connsiteY44" fmla="*/ 566662 h 921883"/>
                <a:gd name="connsiteX45" fmla="*/ 402303 w 1020698"/>
                <a:gd name="connsiteY45" fmla="*/ 562778 h 921883"/>
                <a:gd name="connsiteX46" fmla="*/ 379354 w 1020698"/>
                <a:gd name="connsiteY46" fmla="*/ 441597 h 921883"/>
                <a:gd name="connsiteX47" fmla="*/ 358557 w 1020698"/>
                <a:gd name="connsiteY47" fmla="*/ 428295 h 921883"/>
                <a:gd name="connsiteX48" fmla="*/ 345969 w 1020698"/>
                <a:gd name="connsiteY48" fmla="*/ 390167 h 921883"/>
                <a:gd name="connsiteX49" fmla="*/ 378646 w 1020698"/>
                <a:gd name="connsiteY49" fmla="*/ 349237 h 921883"/>
                <a:gd name="connsiteX50" fmla="*/ 378646 w 1020698"/>
                <a:gd name="connsiteY50" fmla="*/ 427997 h 921883"/>
                <a:gd name="connsiteX51" fmla="*/ 379354 w 1020698"/>
                <a:gd name="connsiteY51" fmla="*/ 441597 h 921883"/>
                <a:gd name="connsiteX52" fmla="*/ 559738 w 1020698"/>
                <a:gd name="connsiteY52" fmla="*/ 567931 h 921883"/>
                <a:gd name="connsiteX53" fmla="*/ 510349 w 1020698"/>
                <a:gd name="connsiteY53" fmla="*/ 604973 h 921883"/>
                <a:gd name="connsiteX54" fmla="*/ 460960 w 1020698"/>
                <a:gd name="connsiteY54" fmla="*/ 567931 h 921883"/>
                <a:gd name="connsiteX55" fmla="*/ 460960 w 1020698"/>
                <a:gd name="connsiteY55" fmla="*/ 550005 h 921883"/>
                <a:gd name="connsiteX56" fmla="*/ 510349 w 1020698"/>
                <a:gd name="connsiteY56" fmla="*/ 559700 h 921883"/>
                <a:gd name="connsiteX57" fmla="*/ 559738 w 1020698"/>
                <a:gd name="connsiteY57" fmla="*/ 550005 h 921883"/>
                <a:gd name="connsiteX58" fmla="*/ 440744 w 1020698"/>
                <a:gd name="connsiteY58" fmla="*/ 593928 h 921883"/>
                <a:gd name="connsiteX59" fmla="*/ 480880 w 1020698"/>
                <a:gd name="connsiteY59" fmla="*/ 624041 h 921883"/>
                <a:gd name="connsiteX60" fmla="*/ 439594 w 1020698"/>
                <a:gd name="connsiteY60" fmla="*/ 648815 h 921883"/>
                <a:gd name="connsiteX61" fmla="*/ 429152 w 1020698"/>
                <a:gd name="connsiteY61" fmla="*/ 596614 h 921883"/>
                <a:gd name="connsiteX62" fmla="*/ 492567 w 1020698"/>
                <a:gd name="connsiteY62" fmla="*/ 724329 h 921883"/>
                <a:gd name="connsiteX63" fmla="*/ 528131 w 1020698"/>
                <a:gd name="connsiteY63" fmla="*/ 724329 h 921883"/>
                <a:gd name="connsiteX64" fmla="*/ 541845 w 1020698"/>
                <a:gd name="connsiteY64" fmla="*/ 888957 h 921883"/>
                <a:gd name="connsiteX65" fmla="*/ 478854 w 1020698"/>
                <a:gd name="connsiteY65" fmla="*/ 888957 h 921883"/>
                <a:gd name="connsiteX66" fmla="*/ 531401 w 1020698"/>
                <a:gd name="connsiteY66" fmla="*/ 691403 h 921883"/>
                <a:gd name="connsiteX67" fmla="*/ 489281 w 1020698"/>
                <a:gd name="connsiteY67" fmla="*/ 691403 h 921883"/>
                <a:gd name="connsiteX68" fmla="*/ 479827 w 1020698"/>
                <a:gd name="connsiteY68" fmla="*/ 663052 h 921883"/>
                <a:gd name="connsiteX69" fmla="*/ 510349 w 1020698"/>
                <a:gd name="connsiteY69" fmla="*/ 644747 h 921883"/>
                <a:gd name="connsiteX70" fmla="*/ 540855 w 1020698"/>
                <a:gd name="connsiteY70" fmla="*/ 663052 h 921883"/>
                <a:gd name="connsiteX71" fmla="*/ 539818 w 1020698"/>
                <a:gd name="connsiteY71" fmla="*/ 624041 h 921883"/>
                <a:gd name="connsiteX72" fmla="*/ 579954 w 1020698"/>
                <a:gd name="connsiteY72" fmla="*/ 593928 h 921883"/>
                <a:gd name="connsiteX73" fmla="*/ 591546 w 1020698"/>
                <a:gd name="connsiteY73" fmla="*/ 596597 h 921883"/>
                <a:gd name="connsiteX74" fmla="*/ 581104 w 1020698"/>
                <a:gd name="connsiteY74" fmla="*/ 648799 h 921883"/>
                <a:gd name="connsiteX75" fmla="*/ 608219 w 1020698"/>
                <a:gd name="connsiteY75" fmla="*/ 566662 h 921883"/>
                <a:gd name="connsiteX76" fmla="*/ 592663 w 1020698"/>
                <a:gd name="connsiteY76" fmla="*/ 563077 h 921883"/>
                <a:gd name="connsiteX77" fmla="*/ 592663 w 1020698"/>
                <a:gd name="connsiteY77" fmla="*/ 530641 h 921883"/>
                <a:gd name="connsiteX78" fmla="*/ 632639 w 1020698"/>
                <a:gd name="connsiteY78" fmla="*/ 476647 h 921883"/>
                <a:gd name="connsiteX79" fmla="*/ 683024 w 1020698"/>
                <a:gd name="connsiteY79" fmla="*/ 453543 h 921883"/>
                <a:gd name="connsiteX80" fmla="*/ 724383 w 1020698"/>
                <a:gd name="connsiteY80" fmla="*/ 505979 h 921883"/>
                <a:gd name="connsiteX81" fmla="*/ 724383 w 1020698"/>
                <a:gd name="connsiteY81" fmla="*/ 530987 h 921883"/>
                <a:gd name="connsiteX82" fmla="*/ 618428 w 1020698"/>
                <a:gd name="connsiteY82" fmla="*/ 562778 h 921883"/>
                <a:gd name="connsiteX83" fmla="*/ 608219 w 1020698"/>
                <a:gd name="connsiteY83" fmla="*/ 566662 h 921883"/>
                <a:gd name="connsiteX84" fmla="*/ 642052 w 1020698"/>
                <a:gd name="connsiteY84" fmla="*/ 349220 h 921883"/>
                <a:gd name="connsiteX85" fmla="*/ 674729 w 1020698"/>
                <a:gd name="connsiteY85" fmla="*/ 390151 h 921883"/>
                <a:gd name="connsiteX86" fmla="*/ 662141 w 1020698"/>
                <a:gd name="connsiteY86" fmla="*/ 428279 h 921883"/>
                <a:gd name="connsiteX87" fmla="*/ 641344 w 1020698"/>
                <a:gd name="connsiteY87" fmla="*/ 441583 h 921883"/>
                <a:gd name="connsiteX88" fmla="*/ 642052 w 1020698"/>
                <a:gd name="connsiteY88" fmla="*/ 427997 h 921883"/>
                <a:gd name="connsiteX89" fmla="*/ 790218 w 1020698"/>
                <a:gd name="connsiteY89" fmla="*/ 279831 h 921883"/>
                <a:gd name="connsiteX90" fmla="*/ 872532 w 1020698"/>
                <a:gd name="connsiteY90" fmla="*/ 362145 h 921883"/>
                <a:gd name="connsiteX91" fmla="*/ 872532 w 1020698"/>
                <a:gd name="connsiteY91" fmla="*/ 411534 h 921883"/>
                <a:gd name="connsiteX92" fmla="*/ 790218 w 1020698"/>
                <a:gd name="connsiteY92" fmla="*/ 493848 h 921883"/>
                <a:gd name="connsiteX93" fmla="*/ 707903 w 1020698"/>
                <a:gd name="connsiteY93" fmla="*/ 411534 h 921883"/>
                <a:gd name="connsiteX94" fmla="*/ 707903 w 1020698"/>
                <a:gd name="connsiteY94" fmla="*/ 362145 h 921883"/>
                <a:gd name="connsiteX95" fmla="*/ 790218 w 1020698"/>
                <a:gd name="connsiteY95" fmla="*/ 279831 h 921883"/>
                <a:gd name="connsiteX96" fmla="*/ 395551 w 1020698"/>
                <a:gd name="connsiteY96" fmla="*/ 137759 h 921883"/>
                <a:gd name="connsiteX97" fmla="*/ 493324 w 1020698"/>
                <a:gd name="connsiteY97" fmla="*/ 34110 h 921883"/>
                <a:gd name="connsiteX98" fmla="*/ 510551 w 1020698"/>
                <a:gd name="connsiteY98" fmla="*/ 32888 h 921883"/>
                <a:gd name="connsiteX99" fmla="*/ 585848 w 1020698"/>
                <a:gd name="connsiteY99" fmla="*/ 61055 h 921883"/>
                <a:gd name="connsiteX100" fmla="*/ 625589 w 1020698"/>
                <a:gd name="connsiteY100" fmla="*/ 148128 h 921883"/>
                <a:gd name="connsiteX101" fmla="*/ 569222 w 1020698"/>
                <a:gd name="connsiteY101" fmla="*/ 240635 h 921883"/>
                <a:gd name="connsiteX102" fmla="*/ 560775 w 1020698"/>
                <a:gd name="connsiteY102" fmla="*/ 246905 h 921883"/>
                <a:gd name="connsiteX103" fmla="*/ 526812 w 1020698"/>
                <a:gd name="connsiteY103" fmla="*/ 246905 h 921883"/>
                <a:gd name="connsiteX104" fmla="*/ 526812 w 1020698"/>
                <a:gd name="connsiteY104" fmla="*/ 181054 h 921883"/>
                <a:gd name="connsiteX105" fmla="*/ 493886 w 1020698"/>
                <a:gd name="connsiteY105" fmla="*/ 181054 h 921883"/>
                <a:gd name="connsiteX106" fmla="*/ 493886 w 1020698"/>
                <a:gd name="connsiteY106" fmla="*/ 246905 h 921883"/>
                <a:gd name="connsiteX107" fmla="*/ 460020 w 1020698"/>
                <a:gd name="connsiteY107" fmla="*/ 246905 h 921883"/>
                <a:gd name="connsiteX108" fmla="*/ 451772 w 1020698"/>
                <a:gd name="connsiteY108" fmla="*/ 240748 h 921883"/>
                <a:gd name="connsiteX109" fmla="*/ 395551 w 1020698"/>
                <a:gd name="connsiteY109" fmla="*/ 137759 h 921883"/>
                <a:gd name="connsiteX110" fmla="*/ 543275 w 1020698"/>
                <a:gd name="connsiteY110" fmla="*/ 312757 h 921883"/>
                <a:gd name="connsiteX111" fmla="*/ 477423 w 1020698"/>
                <a:gd name="connsiteY111" fmla="*/ 312757 h 921883"/>
                <a:gd name="connsiteX112" fmla="*/ 477423 w 1020698"/>
                <a:gd name="connsiteY112" fmla="*/ 283947 h 921883"/>
                <a:gd name="connsiteX113" fmla="*/ 476861 w 1020698"/>
                <a:gd name="connsiteY113" fmla="*/ 279831 h 921883"/>
                <a:gd name="connsiteX114" fmla="*/ 543853 w 1020698"/>
                <a:gd name="connsiteY114" fmla="*/ 279831 h 921883"/>
                <a:gd name="connsiteX115" fmla="*/ 543275 w 1020698"/>
                <a:gd name="connsiteY115" fmla="*/ 284011 h 921883"/>
                <a:gd name="connsiteX116" fmla="*/ 543275 w 1020698"/>
                <a:gd name="connsiteY116" fmla="*/ 345683 h 921883"/>
                <a:gd name="connsiteX117" fmla="*/ 510349 w 1020698"/>
                <a:gd name="connsiteY117" fmla="*/ 378608 h 921883"/>
                <a:gd name="connsiteX118" fmla="*/ 477423 w 1020698"/>
                <a:gd name="connsiteY118" fmla="*/ 345683 h 921883"/>
                <a:gd name="connsiteX119" fmla="*/ 374345 w 1020698"/>
                <a:gd name="connsiteY119" fmla="*/ 203505 h 921883"/>
                <a:gd name="connsiteX120" fmla="*/ 435704 w 1020698"/>
                <a:gd name="connsiteY120" fmla="*/ 269494 h 921883"/>
                <a:gd name="connsiteX121" fmla="*/ 444498 w 1020698"/>
                <a:gd name="connsiteY121" fmla="*/ 283947 h 921883"/>
                <a:gd name="connsiteX122" fmla="*/ 444498 w 1020698"/>
                <a:gd name="connsiteY122" fmla="*/ 345683 h 921883"/>
                <a:gd name="connsiteX123" fmla="*/ 510349 w 1020698"/>
                <a:gd name="connsiteY123" fmla="*/ 411534 h 921883"/>
                <a:gd name="connsiteX124" fmla="*/ 576201 w 1020698"/>
                <a:gd name="connsiteY124" fmla="*/ 345683 h 921883"/>
                <a:gd name="connsiteX125" fmla="*/ 576201 w 1020698"/>
                <a:gd name="connsiteY125" fmla="*/ 284011 h 921883"/>
                <a:gd name="connsiteX126" fmla="*/ 585237 w 1020698"/>
                <a:gd name="connsiteY126" fmla="*/ 269398 h 921883"/>
                <a:gd name="connsiteX127" fmla="*/ 646594 w 1020698"/>
                <a:gd name="connsiteY127" fmla="*/ 204100 h 921883"/>
                <a:gd name="connsiteX128" fmla="*/ 674978 w 1020698"/>
                <a:gd name="connsiteY128" fmla="*/ 296294 h 921883"/>
                <a:gd name="connsiteX129" fmla="*/ 674978 w 1020698"/>
                <a:gd name="connsiteY129" fmla="*/ 330619 h 921883"/>
                <a:gd name="connsiteX130" fmla="*/ 642052 w 1020698"/>
                <a:gd name="connsiteY130" fmla="*/ 315177 h 921883"/>
                <a:gd name="connsiteX131" fmla="*/ 642052 w 1020698"/>
                <a:gd name="connsiteY131" fmla="*/ 296294 h 921883"/>
                <a:gd name="connsiteX132" fmla="*/ 609126 w 1020698"/>
                <a:gd name="connsiteY132" fmla="*/ 296294 h 921883"/>
                <a:gd name="connsiteX133" fmla="*/ 609126 w 1020698"/>
                <a:gd name="connsiteY133" fmla="*/ 427997 h 921883"/>
                <a:gd name="connsiteX134" fmla="*/ 510349 w 1020698"/>
                <a:gd name="connsiteY134" fmla="*/ 526774 h 921883"/>
                <a:gd name="connsiteX135" fmla="*/ 411572 w 1020698"/>
                <a:gd name="connsiteY135" fmla="*/ 427997 h 921883"/>
                <a:gd name="connsiteX136" fmla="*/ 411572 w 1020698"/>
                <a:gd name="connsiteY136" fmla="*/ 296294 h 921883"/>
                <a:gd name="connsiteX137" fmla="*/ 378646 w 1020698"/>
                <a:gd name="connsiteY137" fmla="*/ 296294 h 921883"/>
                <a:gd name="connsiteX138" fmla="*/ 378646 w 1020698"/>
                <a:gd name="connsiteY138" fmla="*/ 315177 h 921883"/>
                <a:gd name="connsiteX139" fmla="*/ 345720 w 1020698"/>
                <a:gd name="connsiteY139" fmla="*/ 330619 h 921883"/>
                <a:gd name="connsiteX140" fmla="*/ 345720 w 1020698"/>
                <a:gd name="connsiteY140" fmla="*/ 296294 h 921883"/>
                <a:gd name="connsiteX141" fmla="*/ 374345 w 1020698"/>
                <a:gd name="connsiteY141" fmla="*/ 203505 h 921883"/>
                <a:gd name="connsiteX142" fmla="*/ 148166 w 1020698"/>
                <a:gd name="connsiteY142" fmla="*/ 411534 h 921883"/>
                <a:gd name="connsiteX143" fmla="*/ 148166 w 1020698"/>
                <a:gd name="connsiteY143" fmla="*/ 362145 h 921883"/>
                <a:gd name="connsiteX144" fmla="*/ 230480 w 1020698"/>
                <a:gd name="connsiteY144" fmla="*/ 279831 h 921883"/>
                <a:gd name="connsiteX145" fmla="*/ 312795 w 1020698"/>
                <a:gd name="connsiteY145" fmla="*/ 362145 h 921883"/>
                <a:gd name="connsiteX146" fmla="*/ 312795 w 1020698"/>
                <a:gd name="connsiteY146" fmla="*/ 411534 h 921883"/>
                <a:gd name="connsiteX147" fmla="*/ 230480 w 1020698"/>
                <a:gd name="connsiteY147" fmla="*/ 493848 h 921883"/>
                <a:gd name="connsiteX148" fmla="*/ 148166 w 1020698"/>
                <a:gd name="connsiteY148" fmla="*/ 411534 h 921883"/>
                <a:gd name="connsiteX149" fmla="*/ 230480 w 1020698"/>
                <a:gd name="connsiteY149" fmla="*/ 526774 h 921883"/>
                <a:gd name="connsiteX150" fmla="*/ 263406 w 1020698"/>
                <a:gd name="connsiteY150" fmla="*/ 521920 h 921883"/>
                <a:gd name="connsiteX151" fmla="*/ 263406 w 1020698"/>
                <a:gd name="connsiteY151" fmla="*/ 538695 h 921883"/>
                <a:gd name="connsiteX152" fmla="*/ 230480 w 1020698"/>
                <a:gd name="connsiteY152" fmla="*/ 559700 h 921883"/>
                <a:gd name="connsiteX153" fmla="*/ 197554 w 1020698"/>
                <a:gd name="connsiteY153" fmla="*/ 538712 h 921883"/>
                <a:gd name="connsiteX154" fmla="*/ 197554 w 1020698"/>
                <a:gd name="connsiteY154" fmla="*/ 521934 h 921883"/>
                <a:gd name="connsiteX155" fmla="*/ 230480 w 1020698"/>
                <a:gd name="connsiteY155" fmla="*/ 526774 h 921883"/>
                <a:gd name="connsiteX156" fmla="*/ 197554 w 1020698"/>
                <a:gd name="connsiteY156" fmla="*/ 757254 h 921883"/>
                <a:gd name="connsiteX157" fmla="*/ 131703 w 1020698"/>
                <a:gd name="connsiteY157" fmla="*/ 757254 h 921883"/>
                <a:gd name="connsiteX158" fmla="*/ 131703 w 1020698"/>
                <a:gd name="connsiteY158" fmla="*/ 642014 h 921883"/>
                <a:gd name="connsiteX159" fmla="*/ 98777 w 1020698"/>
                <a:gd name="connsiteY159" fmla="*/ 642014 h 921883"/>
                <a:gd name="connsiteX160" fmla="*/ 98777 w 1020698"/>
                <a:gd name="connsiteY160" fmla="*/ 757254 h 921883"/>
                <a:gd name="connsiteX161" fmla="*/ 32926 w 1020698"/>
                <a:gd name="connsiteY161" fmla="*/ 757254 h 921883"/>
                <a:gd name="connsiteX162" fmla="*/ 32926 w 1020698"/>
                <a:gd name="connsiteY162" fmla="*/ 641621 h 921883"/>
                <a:gd name="connsiteX163" fmla="*/ 68126 w 1020698"/>
                <a:gd name="connsiteY163" fmla="*/ 594321 h 921883"/>
                <a:gd name="connsiteX164" fmla="*/ 174130 w 1020698"/>
                <a:gd name="connsiteY164" fmla="*/ 562513 h 921883"/>
                <a:gd name="connsiteX165" fmla="*/ 230480 w 1020698"/>
                <a:gd name="connsiteY165" fmla="*/ 592626 h 921883"/>
                <a:gd name="connsiteX166" fmla="*/ 286831 w 1020698"/>
                <a:gd name="connsiteY166" fmla="*/ 562513 h 921883"/>
                <a:gd name="connsiteX167" fmla="*/ 349258 w 1020698"/>
                <a:gd name="connsiteY167" fmla="*/ 581252 h 921883"/>
                <a:gd name="connsiteX168" fmla="*/ 303341 w 1020698"/>
                <a:gd name="connsiteY168" fmla="*/ 591838 h 921883"/>
                <a:gd name="connsiteX169" fmla="*/ 214017 w 1020698"/>
                <a:gd name="connsiteY169" fmla="*/ 704129 h 921883"/>
                <a:gd name="connsiteX170" fmla="*/ 214017 w 1020698"/>
                <a:gd name="connsiteY170" fmla="*/ 724329 h 921883"/>
                <a:gd name="connsiteX171" fmla="*/ 246943 w 1020698"/>
                <a:gd name="connsiteY171" fmla="*/ 724329 h 921883"/>
                <a:gd name="connsiteX172" fmla="*/ 246943 w 1020698"/>
                <a:gd name="connsiteY172" fmla="*/ 704129 h 921883"/>
                <a:gd name="connsiteX173" fmla="*/ 310753 w 1020698"/>
                <a:gd name="connsiteY173" fmla="*/ 623920 h 921883"/>
                <a:gd name="connsiteX174" fmla="*/ 397054 w 1020698"/>
                <a:gd name="connsiteY174" fmla="*/ 603999 h 921883"/>
                <a:gd name="connsiteX175" fmla="*/ 416459 w 1020698"/>
                <a:gd name="connsiteY175" fmla="*/ 701065 h 921883"/>
                <a:gd name="connsiteX176" fmla="*/ 450904 w 1020698"/>
                <a:gd name="connsiteY176" fmla="*/ 680406 h 921883"/>
                <a:gd name="connsiteX177" fmla="*/ 460711 w 1020698"/>
                <a:gd name="connsiteY177" fmla="*/ 709860 h 921883"/>
                <a:gd name="connsiteX178" fmla="*/ 445817 w 1020698"/>
                <a:gd name="connsiteY178" fmla="*/ 888957 h 921883"/>
                <a:gd name="connsiteX179" fmla="*/ 362183 w 1020698"/>
                <a:gd name="connsiteY179" fmla="*/ 888957 h 921883"/>
                <a:gd name="connsiteX180" fmla="*/ 362183 w 1020698"/>
                <a:gd name="connsiteY180" fmla="*/ 707866 h 921883"/>
                <a:gd name="connsiteX181" fmla="*/ 329257 w 1020698"/>
                <a:gd name="connsiteY181" fmla="*/ 707866 h 921883"/>
                <a:gd name="connsiteX182" fmla="*/ 329257 w 1020698"/>
                <a:gd name="connsiteY182" fmla="*/ 888957 h 921883"/>
                <a:gd name="connsiteX183" fmla="*/ 246943 w 1020698"/>
                <a:gd name="connsiteY183" fmla="*/ 888957 h 921883"/>
                <a:gd name="connsiteX184" fmla="*/ 246943 w 1020698"/>
                <a:gd name="connsiteY184" fmla="*/ 806643 h 921883"/>
                <a:gd name="connsiteX185" fmla="*/ 197554 w 1020698"/>
                <a:gd name="connsiteY185" fmla="*/ 757254 h 921883"/>
                <a:gd name="connsiteX186" fmla="*/ 987772 w 1020698"/>
                <a:gd name="connsiteY186" fmla="*/ 757254 h 921883"/>
                <a:gd name="connsiteX187" fmla="*/ 921921 w 1020698"/>
                <a:gd name="connsiteY187" fmla="*/ 757254 h 921883"/>
                <a:gd name="connsiteX188" fmla="*/ 921921 w 1020698"/>
                <a:gd name="connsiteY188" fmla="*/ 642014 h 921883"/>
                <a:gd name="connsiteX189" fmla="*/ 888995 w 1020698"/>
                <a:gd name="connsiteY189" fmla="*/ 642014 h 921883"/>
                <a:gd name="connsiteX190" fmla="*/ 888995 w 1020698"/>
                <a:gd name="connsiteY190" fmla="*/ 757254 h 921883"/>
                <a:gd name="connsiteX191" fmla="*/ 823144 w 1020698"/>
                <a:gd name="connsiteY191" fmla="*/ 757254 h 921883"/>
                <a:gd name="connsiteX192" fmla="*/ 773755 w 1020698"/>
                <a:gd name="connsiteY192" fmla="*/ 806643 h 921883"/>
                <a:gd name="connsiteX193" fmla="*/ 773755 w 1020698"/>
                <a:gd name="connsiteY193" fmla="*/ 888957 h 921883"/>
                <a:gd name="connsiteX194" fmla="*/ 691441 w 1020698"/>
                <a:gd name="connsiteY194" fmla="*/ 888957 h 921883"/>
                <a:gd name="connsiteX195" fmla="*/ 691441 w 1020698"/>
                <a:gd name="connsiteY195" fmla="*/ 707866 h 921883"/>
                <a:gd name="connsiteX196" fmla="*/ 658515 w 1020698"/>
                <a:gd name="connsiteY196" fmla="*/ 707866 h 921883"/>
                <a:gd name="connsiteX197" fmla="*/ 658515 w 1020698"/>
                <a:gd name="connsiteY197" fmla="*/ 888957 h 921883"/>
                <a:gd name="connsiteX198" fmla="*/ 574881 w 1020698"/>
                <a:gd name="connsiteY198" fmla="*/ 888957 h 921883"/>
                <a:gd name="connsiteX199" fmla="*/ 559954 w 1020698"/>
                <a:gd name="connsiteY199" fmla="*/ 709860 h 921883"/>
                <a:gd name="connsiteX200" fmla="*/ 569761 w 1020698"/>
                <a:gd name="connsiteY200" fmla="*/ 680406 h 921883"/>
                <a:gd name="connsiteX201" fmla="*/ 604206 w 1020698"/>
                <a:gd name="connsiteY201" fmla="*/ 701065 h 921883"/>
                <a:gd name="connsiteX202" fmla="*/ 623612 w 1020698"/>
                <a:gd name="connsiteY202" fmla="*/ 603999 h 921883"/>
                <a:gd name="connsiteX203" fmla="*/ 709928 w 1020698"/>
                <a:gd name="connsiteY203" fmla="*/ 623920 h 921883"/>
                <a:gd name="connsiteX204" fmla="*/ 773755 w 1020698"/>
                <a:gd name="connsiteY204" fmla="*/ 704129 h 921883"/>
                <a:gd name="connsiteX205" fmla="*/ 773755 w 1020698"/>
                <a:gd name="connsiteY205" fmla="*/ 724329 h 921883"/>
                <a:gd name="connsiteX206" fmla="*/ 806681 w 1020698"/>
                <a:gd name="connsiteY206" fmla="*/ 724329 h 921883"/>
                <a:gd name="connsiteX207" fmla="*/ 806681 w 1020698"/>
                <a:gd name="connsiteY207" fmla="*/ 704129 h 921883"/>
                <a:gd name="connsiteX208" fmla="*/ 717357 w 1020698"/>
                <a:gd name="connsiteY208" fmla="*/ 591838 h 921883"/>
                <a:gd name="connsiteX209" fmla="*/ 671440 w 1020698"/>
                <a:gd name="connsiteY209" fmla="*/ 581252 h 921883"/>
                <a:gd name="connsiteX210" fmla="*/ 733867 w 1020698"/>
                <a:gd name="connsiteY210" fmla="*/ 562513 h 921883"/>
                <a:gd name="connsiteX211" fmla="*/ 790218 w 1020698"/>
                <a:gd name="connsiteY211" fmla="*/ 592626 h 921883"/>
                <a:gd name="connsiteX212" fmla="*/ 846568 w 1020698"/>
                <a:gd name="connsiteY212" fmla="*/ 562513 h 921883"/>
                <a:gd name="connsiteX213" fmla="*/ 952587 w 1020698"/>
                <a:gd name="connsiteY213" fmla="*/ 594321 h 921883"/>
                <a:gd name="connsiteX214" fmla="*/ 987772 w 1020698"/>
                <a:gd name="connsiteY214" fmla="*/ 641621 h 921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1020698" h="921883">
                  <a:moveTo>
                    <a:pt x="962041" y="562778"/>
                  </a:moveTo>
                  <a:lnTo>
                    <a:pt x="856069" y="530987"/>
                  </a:lnTo>
                  <a:lnTo>
                    <a:pt x="856069" y="505979"/>
                  </a:lnTo>
                  <a:cubicBezTo>
                    <a:pt x="885884" y="485127"/>
                    <a:pt x="905458" y="450600"/>
                    <a:pt x="905458" y="411551"/>
                  </a:cubicBezTo>
                  <a:lnTo>
                    <a:pt x="905458" y="362162"/>
                  </a:lnTo>
                  <a:cubicBezTo>
                    <a:pt x="905458" y="298617"/>
                    <a:pt x="853762" y="246922"/>
                    <a:pt x="790218" y="246922"/>
                  </a:cubicBezTo>
                  <a:cubicBezTo>
                    <a:pt x="757638" y="246922"/>
                    <a:pt x="728217" y="260572"/>
                    <a:pt x="707245" y="282379"/>
                  </a:cubicBezTo>
                  <a:cubicBezTo>
                    <a:pt x="704181" y="238641"/>
                    <a:pt x="686819" y="197500"/>
                    <a:pt x="657430" y="164671"/>
                  </a:cubicBezTo>
                  <a:cubicBezTo>
                    <a:pt x="658072" y="159236"/>
                    <a:pt x="658515" y="153740"/>
                    <a:pt x="658515" y="148128"/>
                  </a:cubicBezTo>
                  <a:cubicBezTo>
                    <a:pt x="658515" y="105162"/>
                    <a:pt x="639897" y="64367"/>
                    <a:pt x="607414" y="36184"/>
                  </a:cubicBezTo>
                  <a:cubicBezTo>
                    <a:pt x="574978" y="8033"/>
                    <a:pt x="531747" y="-4612"/>
                    <a:pt x="488700" y="1514"/>
                  </a:cubicBezTo>
                  <a:cubicBezTo>
                    <a:pt x="421659" y="11055"/>
                    <a:pt x="368686" y="67148"/>
                    <a:pt x="362778" y="134888"/>
                  </a:cubicBezTo>
                  <a:cubicBezTo>
                    <a:pt x="361885" y="144953"/>
                    <a:pt x="362399" y="154728"/>
                    <a:pt x="363550" y="164342"/>
                  </a:cubicBezTo>
                  <a:cubicBezTo>
                    <a:pt x="333879" y="197187"/>
                    <a:pt x="316532" y="238215"/>
                    <a:pt x="313502" y="282436"/>
                  </a:cubicBezTo>
                  <a:cubicBezTo>
                    <a:pt x="292514" y="260572"/>
                    <a:pt x="263093" y="246905"/>
                    <a:pt x="230480" y="246905"/>
                  </a:cubicBezTo>
                  <a:cubicBezTo>
                    <a:pt x="166936" y="246905"/>
                    <a:pt x="115240" y="298601"/>
                    <a:pt x="115240" y="362145"/>
                  </a:cubicBezTo>
                  <a:lnTo>
                    <a:pt x="115240" y="411534"/>
                  </a:lnTo>
                  <a:cubicBezTo>
                    <a:pt x="115240" y="450600"/>
                    <a:pt x="134814" y="485127"/>
                    <a:pt x="164629" y="505963"/>
                  </a:cubicBezTo>
                  <a:lnTo>
                    <a:pt x="164629" y="530970"/>
                  </a:lnTo>
                  <a:lnTo>
                    <a:pt x="58657" y="562762"/>
                  </a:lnTo>
                  <a:cubicBezTo>
                    <a:pt x="23577" y="573300"/>
                    <a:pt x="0" y="604989"/>
                    <a:pt x="0" y="641621"/>
                  </a:cubicBezTo>
                  <a:lnTo>
                    <a:pt x="0" y="790180"/>
                  </a:lnTo>
                  <a:lnTo>
                    <a:pt x="197554" y="790180"/>
                  </a:lnTo>
                  <a:cubicBezTo>
                    <a:pt x="206621" y="790180"/>
                    <a:pt x="214017" y="797576"/>
                    <a:pt x="214017" y="806643"/>
                  </a:cubicBezTo>
                  <a:lnTo>
                    <a:pt x="214017" y="921883"/>
                  </a:lnTo>
                  <a:lnTo>
                    <a:pt x="806681" y="921883"/>
                  </a:lnTo>
                  <a:lnTo>
                    <a:pt x="806681" y="806643"/>
                  </a:lnTo>
                  <a:cubicBezTo>
                    <a:pt x="806681" y="797576"/>
                    <a:pt x="814077" y="790180"/>
                    <a:pt x="823144" y="790180"/>
                  </a:cubicBezTo>
                  <a:lnTo>
                    <a:pt x="1020698" y="790180"/>
                  </a:lnTo>
                  <a:lnTo>
                    <a:pt x="1020698" y="641621"/>
                  </a:lnTo>
                  <a:cubicBezTo>
                    <a:pt x="1020698" y="604989"/>
                    <a:pt x="997121" y="573300"/>
                    <a:pt x="962041" y="562778"/>
                  </a:cubicBezTo>
                  <a:close/>
                  <a:moveTo>
                    <a:pt x="823144" y="538712"/>
                  </a:moveTo>
                  <a:cubicBezTo>
                    <a:pt x="819061" y="545013"/>
                    <a:pt x="807718" y="559700"/>
                    <a:pt x="790218" y="559700"/>
                  </a:cubicBezTo>
                  <a:cubicBezTo>
                    <a:pt x="772685" y="559700"/>
                    <a:pt x="761328" y="544949"/>
                    <a:pt x="757292" y="538712"/>
                  </a:cubicBezTo>
                  <a:lnTo>
                    <a:pt x="757292" y="521920"/>
                  </a:lnTo>
                  <a:cubicBezTo>
                    <a:pt x="767725" y="525046"/>
                    <a:pt x="778778" y="526774"/>
                    <a:pt x="790218" y="526774"/>
                  </a:cubicBezTo>
                  <a:cubicBezTo>
                    <a:pt x="801657" y="526774"/>
                    <a:pt x="812710" y="525046"/>
                    <a:pt x="823144" y="521920"/>
                  </a:cubicBezTo>
                  <a:close/>
                  <a:moveTo>
                    <a:pt x="402303" y="562778"/>
                  </a:moveTo>
                  <a:lnTo>
                    <a:pt x="296332" y="530987"/>
                  </a:lnTo>
                  <a:lnTo>
                    <a:pt x="296332" y="505979"/>
                  </a:lnTo>
                  <a:cubicBezTo>
                    <a:pt x="314819" y="493044"/>
                    <a:pt x="329305" y="474838"/>
                    <a:pt x="337691" y="453543"/>
                  </a:cubicBezTo>
                  <a:cubicBezTo>
                    <a:pt x="351316" y="466911"/>
                    <a:pt x="369096" y="474998"/>
                    <a:pt x="388083" y="476647"/>
                  </a:cubicBezTo>
                  <a:cubicBezTo>
                    <a:pt x="396572" y="497931"/>
                    <a:pt x="410438" y="516501"/>
                    <a:pt x="428051" y="530641"/>
                  </a:cubicBezTo>
                  <a:lnTo>
                    <a:pt x="428051" y="563077"/>
                  </a:lnTo>
                  <a:lnTo>
                    <a:pt x="412496" y="566662"/>
                  </a:lnTo>
                  <a:cubicBezTo>
                    <a:pt x="409168" y="565166"/>
                    <a:pt x="405777" y="563816"/>
                    <a:pt x="402303" y="562778"/>
                  </a:cubicBezTo>
                  <a:close/>
                  <a:moveTo>
                    <a:pt x="379354" y="441597"/>
                  </a:moveTo>
                  <a:cubicBezTo>
                    <a:pt x="371499" y="438930"/>
                    <a:pt x="364257" y="434549"/>
                    <a:pt x="358557" y="428295"/>
                  </a:cubicBezTo>
                  <a:cubicBezTo>
                    <a:pt x="349081" y="417868"/>
                    <a:pt x="344619" y="404323"/>
                    <a:pt x="345969" y="390167"/>
                  </a:cubicBezTo>
                  <a:cubicBezTo>
                    <a:pt x="347745" y="371542"/>
                    <a:pt x="360930" y="355939"/>
                    <a:pt x="378646" y="349237"/>
                  </a:cubicBezTo>
                  <a:lnTo>
                    <a:pt x="378646" y="427997"/>
                  </a:lnTo>
                  <a:cubicBezTo>
                    <a:pt x="378646" y="432586"/>
                    <a:pt x="378895" y="437121"/>
                    <a:pt x="379354" y="441597"/>
                  </a:cubicBezTo>
                  <a:close/>
                  <a:moveTo>
                    <a:pt x="559738" y="567931"/>
                  </a:moveTo>
                  <a:lnTo>
                    <a:pt x="510349" y="604973"/>
                  </a:lnTo>
                  <a:lnTo>
                    <a:pt x="460960" y="567931"/>
                  </a:lnTo>
                  <a:lnTo>
                    <a:pt x="460960" y="550005"/>
                  </a:lnTo>
                  <a:cubicBezTo>
                    <a:pt x="476217" y="556212"/>
                    <a:pt x="492882" y="559700"/>
                    <a:pt x="510349" y="559700"/>
                  </a:cubicBezTo>
                  <a:cubicBezTo>
                    <a:pt x="527816" y="559700"/>
                    <a:pt x="544481" y="556212"/>
                    <a:pt x="559738" y="550005"/>
                  </a:cubicBezTo>
                  <a:close/>
                  <a:moveTo>
                    <a:pt x="440744" y="593928"/>
                  </a:moveTo>
                  <a:lnTo>
                    <a:pt x="480880" y="624041"/>
                  </a:lnTo>
                  <a:lnTo>
                    <a:pt x="439594" y="648815"/>
                  </a:lnTo>
                  <a:lnTo>
                    <a:pt x="429152" y="596614"/>
                  </a:lnTo>
                  <a:close/>
                  <a:moveTo>
                    <a:pt x="492567" y="724329"/>
                  </a:moveTo>
                  <a:lnTo>
                    <a:pt x="528131" y="724329"/>
                  </a:lnTo>
                  <a:lnTo>
                    <a:pt x="541845" y="888957"/>
                  </a:lnTo>
                  <a:lnTo>
                    <a:pt x="478854" y="888957"/>
                  </a:lnTo>
                  <a:close/>
                  <a:moveTo>
                    <a:pt x="531401" y="691403"/>
                  </a:moveTo>
                  <a:lnTo>
                    <a:pt x="489281" y="691403"/>
                  </a:lnTo>
                  <a:lnTo>
                    <a:pt x="479827" y="663052"/>
                  </a:lnTo>
                  <a:lnTo>
                    <a:pt x="510349" y="644747"/>
                  </a:lnTo>
                  <a:lnTo>
                    <a:pt x="540855" y="663052"/>
                  </a:lnTo>
                  <a:close/>
                  <a:moveTo>
                    <a:pt x="539818" y="624041"/>
                  </a:moveTo>
                  <a:lnTo>
                    <a:pt x="579954" y="593928"/>
                  </a:lnTo>
                  <a:lnTo>
                    <a:pt x="591546" y="596597"/>
                  </a:lnTo>
                  <a:lnTo>
                    <a:pt x="581104" y="648799"/>
                  </a:lnTo>
                  <a:close/>
                  <a:moveTo>
                    <a:pt x="608219" y="566662"/>
                  </a:moveTo>
                  <a:lnTo>
                    <a:pt x="592663" y="563077"/>
                  </a:lnTo>
                  <a:lnTo>
                    <a:pt x="592663" y="530641"/>
                  </a:lnTo>
                  <a:cubicBezTo>
                    <a:pt x="610260" y="516501"/>
                    <a:pt x="624126" y="497931"/>
                    <a:pt x="632639" y="476647"/>
                  </a:cubicBezTo>
                  <a:cubicBezTo>
                    <a:pt x="651603" y="474982"/>
                    <a:pt x="669399" y="466911"/>
                    <a:pt x="683024" y="453543"/>
                  </a:cubicBezTo>
                  <a:cubicBezTo>
                    <a:pt x="691408" y="474838"/>
                    <a:pt x="705879" y="493044"/>
                    <a:pt x="724383" y="505979"/>
                  </a:cubicBezTo>
                  <a:lnTo>
                    <a:pt x="724383" y="530987"/>
                  </a:lnTo>
                  <a:lnTo>
                    <a:pt x="618428" y="562778"/>
                  </a:lnTo>
                  <a:cubicBezTo>
                    <a:pt x="614921" y="563816"/>
                    <a:pt x="611530" y="565166"/>
                    <a:pt x="608219" y="566662"/>
                  </a:cubicBezTo>
                  <a:close/>
                  <a:moveTo>
                    <a:pt x="642052" y="349220"/>
                  </a:moveTo>
                  <a:cubicBezTo>
                    <a:pt x="659768" y="355939"/>
                    <a:pt x="672953" y="371527"/>
                    <a:pt x="674729" y="390151"/>
                  </a:cubicBezTo>
                  <a:cubicBezTo>
                    <a:pt x="676079" y="404307"/>
                    <a:pt x="671617" y="417852"/>
                    <a:pt x="662141" y="428279"/>
                  </a:cubicBezTo>
                  <a:cubicBezTo>
                    <a:pt x="656441" y="434533"/>
                    <a:pt x="649199" y="438914"/>
                    <a:pt x="641344" y="441583"/>
                  </a:cubicBezTo>
                  <a:cubicBezTo>
                    <a:pt x="641803" y="437121"/>
                    <a:pt x="642052" y="432586"/>
                    <a:pt x="642052" y="427997"/>
                  </a:cubicBezTo>
                  <a:close/>
                  <a:moveTo>
                    <a:pt x="790218" y="279831"/>
                  </a:moveTo>
                  <a:cubicBezTo>
                    <a:pt x="835604" y="279831"/>
                    <a:pt x="872532" y="316759"/>
                    <a:pt x="872532" y="362145"/>
                  </a:cubicBezTo>
                  <a:lnTo>
                    <a:pt x="872532" y="411534"/>
                  </a:lnTo>
                  <a:cubicBezTo>
                    <a:pt x="872532" y="456920"/>
                    <a:pt x="835604" y="493848"/>
                    <a:pt x="790218" y="493848"/>
                  </a:cubicBezTo>
                  <a:cubicBezTo>
                    <a:pt x="744832" y="493848"/>
                    <a:pt x="707903" y="456920"/>
                    <a:pt x="707903" y="411534"/>
                  </a:cubicBezTo>
                  <a:lnTo>
                    <a:pt x="707903" y="362145"/>
                  </a:lnTo>
                  <a:cubicBezTo>
                    <a:pt x="707903" y="316759"/>
                    <a:pt x="744832" y="279831"/>
                    <a:pt x="790218" y="279831"/>
                  </a:cubicBezTo>
                  <a:close/>
                  <a:moveTo>
                    <a:pt x="395551" y="137759"/>
                  </a:moveTo>
                  <a:cubicBezTo>
                    <a:pt x="400165" y="85090"/>
                    <a:pt x="441275" y="41497"/>
                    <a:pt x="493324" y="34110"/>
                  </a:cubicBezTo>
                  <a:cubicBezTo>
                    <a:pt x="499103" y="33282"/>
                    <a:pt x="504867" y="32888"/>
                    <a:pt x="510551" y="32888"/>
                  </a:cubicBezTo>
                  <a:cubicBezTo>
                    <a:pt x="538340" y="32888"/>
                    <a:pt x="564578" y="42615"/>
                    <a:pt x="585848" y="61055"/>
                  </a:cubicBezTo>
                  <a:cubicBezTo>
                    <a:pt x="611104" y="82968"/>
                    <a:pt x="625589" y="114713"/>
                    <a:pt x="625589" y="148128"/>
                  </a:cubicBezTo>
                  <a:cubicBezTo>
                    <a:pt x="625589" y="187540"/>
                    <a:pt x="605572" y="220386"/>
                    <a:pt x="569222" y="240635"/>
                  </a:cubicBezTo>
                  <a:cubicBezTo>
                    <a:pt x="566096" y="242380"/>
                    <a:pt x="563411" y="244615"/>
                    <a:pt x="560775" y="246905"/>
                  </a:cubicBezTo>
                  <a:lnTo>
                    <a:pt x="526812" y="246905"/>
                  </a:lnTo>
                  <a:lnTo>
                    <a:pt x="526812" y="181054"/>
                  </a:lnTo>
                  <a:lnTo>
                    <a:pt x="493886" y="181054"/>
                  </a:lnTo>
                  <a:lnTo>
                    <a:pt x="493886" y="246905"/>
                  </a:lnTo>
                  <a:lnTo>
                    <a:pt x="460020" y="246905"/>
                  </a:lnTo>
                  <a:cubicBezTo>
                    <a:pt x="457439" y="244662"/>
                    <a:pt x="454834" y="242460"/>
                    <a:pt x="451772" y="240748"/>
                  </a:cubicBezTo>
                  <a:cubicBezTo>
                    <a:pt x="412263" y="218626"/>
                    <a:pt x="391765" y="181087"/>
                    <a:pt x="395551" y="137759"/>
                  </a:cubicBezTo>
                  <a:close/>
                  <a:moveTo>
                    <a:pt x="543275" y="312757"/>
                  </a:moveTo>
                  <a:lnTo>
                    <a:pt x="477423" y="312757"/>
                  </a:lnTo>
                  <a:lnTo>
                    <a:pt x="477423" y="283947"/>
                  </a:lnTo>
                  <a:cubicBezTo>
                    <a:pt x="477423" y="282548"/>
                    <a:pt x="476981" y="281230"/>
                    <a:pt x="476861" y="279831"/>
                  </a:cubicBezTo>
                  <a:lnTo>
                    <a:pt x="543853" y="279831"/>
                  </a:lnTo>
                  <a:cubicBezTo>
                    <a:pt x="543734" y="281247"/>
                    <a:pt x="543275" y="282580"/>
                    <a:pt x="543275" y="284011"/>
                  </a:cubicBezTo>
                  <a:close/>
                  <a:moveTo>
                    <a:pt x="543275" y="345683"/>
                  </a:moveTo>
                  <a:cubicBezTo>
                    <a:pt x="543275" y="363841"/>
                    <a:pt x="528508" y="378608"/>
                    <a:pt x="510349" y="378608"/>
                  </a:cubicBezTo>
                  <a:cubicBezTo>
                    <a:pt x="492190" y="378608"/>
                    <a:pt x="477423" y="363841"/>
                    <a:pt x="477423" y="345683"/>
                  </a:cubicBezTo>
                  <a:close/>
                  <a:moveTo>
                    <a:pt x="374345" y="203505"/>
                  </a:moveTo>
                  <a:cubicBezTo>
                    <a:pt x="386468" y="230475"/>
                    <a:pt x="407224" y="253552"/>
                    <a:pt x="435704" y="269494"/>
                  </a:cubicBezTo>
                  <a:cubicBezTo>
                    <a:pt x="441121" y="272524"/>
                    <a:pt x="444498" y="278055"/>
                    <a:pt x="444498" y="283947"/>
                  </a:cubicBezTo>
                  <a:lnTo>
                    <a:pt x="444498" y="345683"/>
                  </a:lnTo>
                  <a:cubicBezTo>
                    <a:pt x="444498" y="382000"/>
                    <a:pt x="474032" y="411534"/>
                    <a:pt x="510349" y="411534"/>
                  </a:cubicBezTo>
                  <a:cubicBezTo>
                    <a:pt x="546666" y="411534"/>
                    <a:pt x="576201" y="382000"/>
                    <a:pt x="576201" y="345683"/>
                  </a:cubicBezTo>
                  <a:lnTo>
                    <a:pt x="576201" y="284011"/>
                  </a:lnTo>
                  <a:cubicBezTo>
                    <a:pt x="576201" y="278103"/>
                    <a:pt x="579658" y="272493"/>
                    <a:pt x="585237" y="269398"/>
                  </a:cubicBezTo>
                  <a:cubicBezTo>
                    <a:pt x="613635" y="253585"/>
                    <a:pt x="634512" y="230916"/>
                    <a:pt x="646594" y="204100"/>
                  </a:cubicBezTo>
                  <a:cubicBezTo>
                    <a:pt x="664954" y="231167"/>
                    <a:pt x="674978" y="263055"/>
                    <a:pt x="674978" y="296294"/>
                  </a:cubicBezTo>
                  <a:lnTo>
                    <a:pt x="674978" y="330619"/>
                  </a:lnTo>
                  <a:cubicBezTo>
                    <a:pt x="665347" y="323328"/>
                    <a:pt x="654214" y="317957"/>
                    <a:pt x="642052" y="315177"/>
                  </a:cubicBezTo>
                  <a:lnTo>
                    <a:pt x="642052" y="296294"/>
                  </a:lnTo>
                  <a:lnTo>
                    <a:pt x="609126" y="296294"/>
                  </a:lnTo>
                  <a:lnTo>
                    <a:pt x="609126" y="427997"/>
                  </a:lnTo>
                  <a:cubicBezTo>
                    <a:pt x="609126" y="482475"/>
                    <a:pt x="564827" y="526774"/>
                    <a:pt x="510349" y="526774"/>
                  </a:cubicBezTo>
                  <a:cubicBezTo>
                    <a:pt x="455871" y="526774"/>
                    <a:pt x="411572" y="482475"/>
                    <a:pt x="411572" y="427997"/>
                  </a:cubicBezTo>
                  <a:lnTo>
                    <a:pt x="411572" y="296294"/>
                  </a:lnTo>
                  <a:lnTo>
                    <a:pt x="378646" y="296294"/>
                  </a:lnTo>
                  <a:lnTo>
                    <a:pt x="378646" y="315177"/>
                  </a:lnTo>
                  <a:cubicBezTo>
                    <a:pt x="366484" y="317957"/>
                    <a:pt x="355351" y="323328"/>
                    <a:pt x="345720" y="330619"/>
                  </a:cubicBezTo>
                  <a:lnTo>
                    <a:pt x="345720" y="296294"/>
                  </a:lnTo>
                  <a:cubicBezTo>
                    <a:pt x="345720" y="262533"/>
                    <a:pt x="355761" y="230572"/>
                    <a:pt x="374345" y="203505"/>
                  </a:cubicBezTo>
                  <a:close/>
                  <a:moveTo>
                    <a:pt x="148166" y="411534"/>
                  </a:moveTo>
                  <a:lnTo>
                    <a:pt x="148166" y="362145"/>
                  </a:lnTo>
                  <a:cubicBezTo>
                    <a:pt x="148166" y="316759"/>
                    <a:pt x="185095" y="279831"/>
                    <a:pt x="230480" y="279831"/>
                  </a:cubicBezTo>
                  <a:cubicBezTo>
                    <a:pt x="275866" y="279831"/>
                    <a:pt x="312795" y="316759"/>
                    <a:pt x="312795" y="362145"/>
                  </a:cubicBezTo>
                  <a:lnTo>
                    <a:pt x="312795" y="411534"/>
                  </a:lnTo>
                  <a:cubicBezTo>
                    <a:pt x="312795" y="456920"/>
                    <a:pt x="275866" y="493848"/>
                    <a:pt x="230480" y="493848"/>
                  </a:cubicBezTo>
                  <a:cubicBezTo>
                    <a:pt x="185095" y="493848"/>
                    <a:pt x="148166" y="456920"/>
                    <a:pt x="148166" y="411534"/>
                  </a:cubicBezTo>
                  <a:close/>
                  <a:moveTo>
                    <a:pt x="230480" y="526774"/>
                  </a:moveTo>
                  <a:cubicBezTo>
                    <a:pt x="241920" y="526774"/>
                    <a:pt x="252973" y="525046"/>
                    <a:pt x="263406" y="521920"/>
                  </a:cubicBezTo>
                  <a:lnTo>
                    <a:pt x="263406" y="538695"/>
                  </a:lnTo>
                  <a:cubicBezTo>
                    <a:pt x="259323" y="545013"/>
                    <a:pt x="247980" y="559700"/>
                    <a:pt x="230480" y="559700"/>
                  </a:cubicBezTo>
                  <a:cubicBezTo>
                    <a:pt x="212980" y="559700"/>
                    <a:pt x="201638" y="544997"/>
                    <a:pt x="197554" y="538712"/>
                  </a:cubicBezTo>
                  <a:lnTo>
                    <a:pt x="197554" y="521934"/>
                  </a:lnTo>
                  <a:cubicBezTo>
                    <a:pt x="207988" y="525046"/>
                    <a:pt x="219041" y="526774"/>
                    <a:pt x="230480" y="526774"/>
                  </a:cubicBezTo>
                  <a:close/>
                  <a:moveTo>
                    <a:pt x="197554" y="757254"/>
                  </a:moveTo>
                  <a:lnTo>
                    <a:pt x="131703" y="757254"/>
                  </a:lnTo>
                  <a:lnTo>
                    <a:pt x="131703" y="642014"/>
                  </a:lnTo>
                  <a:lnTo>
                    <a:pt x="98777" y="642014"/>
                  </a:lnTo>
                  <a:lnTo>
                    <a:pt x="98777" y="757254"/>
                  </a:lnTo>
                  <a:lnTo>
                    <a:pt x="32926" y="757254"/>
                  </a:lnTo>
                  <a:lnTo>
                    <a:pt x="32926" y="641621"/>
                  </a:lnTo>
                  <a:cubicBezTo>
                    <a:pt x="32926" y="619643"/>
                    <a:pt x="47065" y="600625"/>
                    <a:pt x="68126" y="594321"/>
                  </a:cubicBezTo>
                  <a:lnTo>
                    <a:pt x="174130" y="562513"/>
                  </a:lnTo>
                  <a:cubicBezTo>
                    <a:pt x="183712" y="574957"/>
                    <a:pt x="202249" y="592626"/>
                    <a:pt x="230480" y="592626"/>
                  </a:cubicBezTo>
                  <a:cubicBezTo>
                    <a:pt x="258712" y="592626"/>
                    <a:pt x="277249" y="574957"/>
                    <a:pt x="286831" y="562513"/>
                  </a:cubicBezTo>
                  <a:lnTo>
                    <a:pt x="349258" y="581252"/>
                  </a:lnTo>
                  <a:lnTo>
                    <a:pt x="303341" y="591838"/>
                  </a:lnTo>
                  <a:cubicBezTo>
                    <a:pt x="250746" y="603985"/>
                    <a:pt x="214017" y="650165"/>
                    <a:pt x="214017" y="704129"/>
                  </a:cubicBezTo>
                  <a:lnTo>
                    <a:pt x="214017" y="724329"/>
                  </a:lnTo>
                  <a:lnTo>
                    <a:pt x="246943" y="724329"/>
                  </a:lnTo>
                  <a:lnTo>
                    <a:pt x="246943" y="704129"/>
                  </a:lnTo>
                  <a:cubicBezTo>
                    <a:pt x="246943" y="665575"/>
                    <a:pt x="273189" y="632602"/>
                    <a:pt x="310753" y="623920"/>
                  </a:cubicBezTo>
                  <a:lnTo>
                    <a:pt x="397054" y="603999"/>
                  </a:lnTo>
                  <a:lnTo>
                    <a:pt x="416459" y="701065"/>
                  </a:lnTo>
                  <a:lnTo>
                    <a:pt x="450904" y="680406"/>
                  </a:lnTo>
                  <a:lnTo>
                    <a:pt x="460711" y="709860"/>
                  </a:lnTo>
                  <a:lnTo>
                    <a:pt x="445817" y="888957"/>
                  </a:lnTo>
                  <a:lnTo>
                    <a:pt x="362183" y="888957"/>
                  </a:lnTo>
                  <a:lnTo>
                    <a:pt x="362183" y="707866"/>
                  </a:lnTo>
                  <a:lnTo>
                    <a:pt x="329257" y="707866"/>
                  </a:lnTo>
                  <a:lnTo>
                    <a:pt x="329257" y="888957"/>
                  </a:lnTo>
                  <a:lnTo>
                    <a:pt x="246943" y="888957"/>
                  </a:lnTo>
                  <a:lnTo>
                    <a:pt x="246943" y="806643"/>
                  </a:lnTo>
                  <a:cubicBezTo>
                    <a:pt x="246943" y="779418"/>
                    <a:pt x="224780" y="757254"/>
                    <a:pt x="197554" y="757254"/>
                  </a:cubicBezTo>
                  <a:close/>
                  <a:moveTo>
                    <a:pt x="987772" y="757254"/>
                  </a:moveTo>
                  <a:lnTo>
                    <a:pt x="921921" y="757254"/>
                  </a:lnTo>
                  <a:lnTo>
                    <a:pt x="921921" y="642014"/>
                  </a:lnTo>
                  <a:lnTo>
                    <a:pt x="888995" y="642014"/>
                  </a:lnTo>
                  <a:lnTo>
                    <a:pt x="888995" y="757254"/>
                  </a:lnTo>
                  <a:lnTo>
                    <a:pt x="823144" y="757254"/>
                  </a:lnTo>
                  <a:cubicBezTo>
                    <a:pt x="795918" y="757254"/>
                    <a:pt x="773755" y="779418"/>
                    <a:pt x="773755" y="806643"/>
                  </a:cubicBezTo>
                  <a:lnTo>
                    <a:pt x="773755" y="888957"/>
                  </a:lnTo>
                  <a:lnTo>
                    <a:pt x="691441" y="888957"/>
                  </a:lnTo>
                  <a:lnTo>
                    <a:pt x="691441" y="707866"/>
                  </a:lnTo>
                  <a:lnTo>
                    <a:pt x="658515" y="707866"/>
                  </a:lnTo>
                  <a:lnTo>
                    <a:pt x="658515" y="888957"/>
                  </a:lnTo>
                  <a:lnTo>
                    <a:pt x="574881" y="888957"/>
                  </a:lnTo>
                  <a:lnTo>
                    <a:pt x="559954" y="709860"/>
                  </a:lnTo>
                  <a:lnTo>
                    <a:pt x="569761" y="680406"/>
                  </a:lnTo>
                  <a:lnTo>
                    <a:pt x="604206" y="701065"/>
                  </a:lnTo>
                  <a:lnTo>
                    <a:pt x="623612" y="603999"/>
                  </a:lnTo>
                  <a:lnTo>
                    <a:pt x="709928" y="623920"/>
                  </a:lnTo>
                  <a:cubicBezTo>
                    <a:pt x="747509" y="632602"/>
                    <a:pt x="773755" y="665575"/>
                    <a:pt x="773755" y="704129"/>
                  </a:cubicBezTo>
                  <a:lnTo>
                    <a:pt x="773755" y="724329"/>
                  </a:lnTo>
                  <a:lnTo>
                    <a:pt x="806681" y="724329"/>
                  </a:lnTo>
                  <a:lnTo>
                    <a:pt x="806681" y="704129"/>
                  </a:lnTo>
                  <a:cubicBezTo>
                    <a:pt x="806681" y="650165"/>
                    <a:pt x="769952" y="603985"/>
                    <a:pt x="717357" y="591838"/>
                  </a:cubicBezTo>
                  <a:lnTo>
                    <a:pt x="671440" y="581252"/>
                  </a:lnTo>
                  <a:lnTo>
                    <a:pt x="733867" y="562513"/>
                  </a:lnTo>
                  <a:cubicBezTo>
                    <a:pt x="743449" y="574957"/>
                    <a:pt x="761986" y="592626"/>
                    <a:pt x="790218" y="592626"/>
                  </a:cubicBezTo>
                  <a:cubicBezTo>
                    <a:pt x="818450" y="592626"/>
                    <a:pt x="836987" y="574957"/>
                    <a:pt x="846568" y="562513"/>
                  </a:cubicBezTo>
                  <a:lnTo>
                    <a:pt x="952587" y="594321"/>
                  </a:lnTo>
                  <a:cubicBezTo>
                    <a:pt x="973633" y="600625"/>
                    <a:pt x="987772" y="619643"/>
                    <a:pt x="987772" y="641621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oboto Light"/>
                <a:ea typeface="思源黑体 CN Normal"/>
              </a:endParaRPr>
            </a:p>
          </p:txBody>
        </p:sp>
      </p:grpSp>
      <p:sp>
        <p:nvSpPr>
          <p:cNvPr id="212" name="矩形 211">
            <a:extLst>
              <a:ext uri="{FF2B5EF4-FFF2-40B4-BE49-F238E27FC236}">
                <a16:creationId xmlns:a16="http://schemas.microsoft.com/office/drawing/2014/main" id="{CDB4F3D7-84AA-72F1-700A-10D6F6722C77}"/>
              </a:ext>
            </a:extLst>
          </p:cNvPr>
          <p:cNvSpPr/>
          <p:nvPr/>
        </p:nvSpPr>
        <p:spPr>
          <a:xfrm>
            <a:off x="924092" y="2292522"/>
            <a:ext cx="12633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3" name="矩形 212">
            <a:extLst>
              <a:ext uri="{FF2B5EF4-FFF2-40B4-BE49-F238E27FC236}">
                <a16:creationId xmlns:a16="http://schemas.microsoft.com/office/drawing/2014/main" id="{4C0FE002-8239-CAF3-5DF4-298EC6D0E98C}"/>
              </a:ext>
            </a:extLst>
          </p:cNvPr>
          <p:cNvSpPr/>
          <p:nvPr/>
        </p:nvSpPr>
        <p:spPr>
          <a:xfrm>
            <a:off x="1710349" y="3981044"/>
            <a:ext cx="1205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4" name="矩形 213">
            <a:extLst>
              <a:ext uri="{FF2B5EF4-FFF2-40B4-BE49-F238E27FC236}">
                <a16:creationId xmlns:a16="http://schemas.microsoft.com/office/drawing/2014/main" id="{70B13A1A-3BF4-3AED-65C6-4134CCDA943B}"/>
              </a:ext>
            </a:extLst>
          </p:cNvPr>
          <p:cNvSpPr/>
          <p:nvPr/>
        </p:nvSpPr>
        <p:spPr>
          <a:xfrm>
            <a:off x="3423159" y="4840111"/>
            <a:ext cx="1205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5" name="矩形 214">
            <a:extLst>
              <a:ext uri="{FF2B5EF4-FFF2-40B4-BE49-F238E27FC236}">
                <a16:creationId xmlns:a16="http://schemas.microsoft.com/office/drawing/2014/main" id="{400288BF-B4C4-491A-5250-F405BE4DF112}"/>
              </a:ext>
            </a:extLst>
          </p:cNvPr>
          <p:cNvSpPr/>
          <p:nvPr/>
        </p:nvSpPr>
        <p:spPr>
          <a:xfrm>
            <a:off x="9331788" y="3949294"/>
            <a:ext cx="1205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6" name="矩形 215">
            <a:extLst>
              <a:ext uri="{FF2B5EF4-FFF2-40B4-BE49-F238E27FC236}">
                <a16:creationId xmlns:a16="http://schemas.microsoft.com/office/drawing/2014/main" id="{06EA98F7-BA1A-6EC1-25F5-E8DFACCDCC02}"/>
              </a:ext>
            </a:extLst>
          </p:cNvPr>
          <p:cNvSpPr/>
          <p:nvPr/>
        </p:nvSpPr>
        <p:spPr>
          <a:xfrm>
            <a:off x="7544027" y="4811803"/>
            <a:ext cx="1205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7" name="矩形 216">
            <a:extLst>
              <a:ext uri="{FF2B5EF4-FFF2-40B4-BE49-F238E27FC236}">
                <a16:creationId xmlns:a16="http://schemas.microsoft.com/office/drawing/2014/main" id="{70723845-9585-63B4-A1F5-A99FD50FBD01}"/>
              </a:ext>
            </a:extLst>
          </p:cNvPr>
          <p:cNvSpPr/>
          <p:nvPr/>
        </p:nvSpPr>
        <p:spPr>
          <a:xfrm>
            <a:off x="5507751" y="5281078"/>
            <a:ext cx="1205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218" name="矩形 217">
            <a:extLst>
              <a:ext uri="{FF2B5EF4-FFF2-40B4-BE49-F238E27FC236}">
                <a16:creationId xmlns:a16="http://schemas.microsoft.com/office/drawing/2014/main" id="{07759DCB-7DA5-7B6F-3A3E-BB1545E2B93E}"/>
              </a:ext>
            </a:extLst>
          </p:cNvPr>
          <p:cNvSpPr/>
          <p:nvPr/>
        </p:nvSpPr>
        <p:spPr>
          <a:xfrm>
            <a:off x="10050398" y="2274412"/>
            <a:ext cx="1205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09CB0408-2008-E7E9-84E4-910DA522829F}"/>
              </a:ext>
            </a:extLst>
          </p:cNvPr>
          <p:cNvGrpSpPr/>
          <p:nvPr/>
        </p:nvGrpSpPr>
        <p:grpSpPr>
          <a:xfrm>
            <a:off x="981392" y="1494339"/>
            <a:ext cx="1139349" cy="1001209"/>
            <a:chOff x="1415396" y="1698748"/>
            <a:chExt cx="1225824" cy="1077200"/>
          </a:xfrm>
        </p:grpSpPr>
        <p:cxnSp>
          <p:nvCxnSpPr>
            <p:cNvPr id="220" name="直接连接符 219">
              <a:extLst>
                <a:ext uri="{FF2B5EF4-FFF2-40B4-BE49-F238E27FC236}">
                  <a16:creationId xmlns:a16="http://schemas.microsoft.com/office/drawing/2014/main" id="{A188B61B-AD53-C794-7210-8D249D1AE0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220" y="1915084"/>
              <a:ext cx="0" cy="860864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>
              <a:extLst>
                <a:ext uri="{FF2B5EF4-FFF2-40B4-BE49-F238E27FC236}">
                  <a16:creationId xmlns:a16="http://schemas.microsoft.com/office/drawing/2014/main" id="{90E69ABC-A6D2-66AF-E009-232AE12638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15396" y="2209531"/>
              <a:ext cx="95" cy="52076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6427999B-9FA0-6391-8A15-5D6FADC0A4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9082" y="1698748"/>
              <a:ext cx="95" cy="52076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C85AEDBF-E6CC-241E-8827-5ABC26B683A4}"/>
              </a:ext>
            </a:extLst>
          </p:cNvPr>
          <p:cNvGrpSpPr/>
          <p:nvPr/>
        </p:nvGrpSpPr>
        <p:grpSpPr>
          <a:xfrm>
            <a:off x="1687748" y="3210921"/>
            <a:ext cx="1139349" cy="1001209"/>
            <a:chOff x="1415396" y="1698748"/>
            <a:chExt cx="1225824" cy="1077200"/>
          </a:xfrm>
        </p:grpSpPr>
        <p:cxnSp>
          <p:nvCxnSpPr>
            <p:cNvPr id="224" name="直接连接符 223">
              <a:extLst>
                <a:ext uri="{FF2B5EF4-FFF2-40B4-BE49-F238E27FC236}">
                  <a16:creationId xmlns:a16="http://schemas.microsoft.com/office/drawing/2014/main" id="{8B680050-4D76-CC93-06BA-78C662624F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220" y="1915084"/>
              <a:ext cx="0" cy="860864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5" name="直接连接符 224">
              <a:extLst>
                <a:ext uri="{FF2B5EF4-FFF2-40B4-BE49-F238E27FC236}">
                  <a16:creationId xmlns:a16="http://schemas.microsoft.com/office/drawing/2014/main" id="{CBF58E7D-5A3D-D2FE-B386-8E6CC3E56D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15396" y="2209531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345416BB-91B8-EC3C-0233-5CABF9EBD0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9082" y="1698748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27" name="组合 226">
            <a:extLst>
              <a:ext uri="{FF2B5EF4-FFF2-40B4-BE49-F238E27FC236}">
                <a16:creationId xmlns:a16="http://schemas.microsoft.com/office/drawing/2014/main" id="{A818FBA6-D050-BC64-C9C0-D0ED63EB8978}"/>
              </a:ext>
            </a:extLst>
          </p:cNvPr>
          <p:cNvGrpSpPr/>
          <p:nvPr/>
        </p:nvGrpSpPr>
        <p:grpSpPr>
          <a:xfrm>
            <a:off x="3467239" y="4039521"/>
            <a:ext cx="1139349" cy="1001209"/>
            <a:chOff x="1415396" y="1698748"/>
            <a:chExt cx="1225824" cy="1077200"/>
          </a:xfrm>
        </p:grpSpPr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4D5A4B8E-852A-EC0B-62F2-8E0A1E8ACD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220" y="1915084"/>
              <a:ext cx="0" cy="860864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9" name="直接连接符 228">
              <a:extLst>
                <a:ext uri="{FF2B5EF4-FFF2-40B4-BE49-F238E27FC236}">
                  <a16:creationId xmlns:a16="http://schemas.microsoft.com/office/drawing/2014/main" id="{A0FC8E96-7152-EF50-A3C0-EB2E1D39D6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15396" y="2209531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B8A8450C-4B8C-7042-2EF0-5B15DEC96B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9082" y="1698748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310DF69B-ABF7-FC79-30B1-3A8D3CB25EE3}"/>
              </a:ext>
            </a:extLst>
          </p:cNvPr>
          <p:cNvGrpSpPr/>
          <p:nvPr/>
        </p:nvGrpSpPr>
        <p:grpSpPr>
          <a:xfrm>
            <a:off x="5515371" y="4384306"/>
            <a:ext cx="1139349" cy="1001209"/>
            <a:chOff x="1415396" y="1698748"/>
            <a:chExt cx="1225824" cy="1077200"/>
          </a:xfrm>
        </p:grpSpPr>
        <p:cxnSp>
          <p:nvCxnSpPr>
            <p:cNvPr id="232" name="直接连接符 231">
              <a:extLst>
                <a:ext uri="{FF2B5EF4-FFF2-40B4-BE49-F238E27FC236}">
                  <a16:creationId xmlns:a16="http://schemas.microsoft.com/office/drawing/2014/main" id="{38869F75-4634-0F24-75D9-E4215AB652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220" y="1915084"/>
              <a:ext cx="0" cy="860864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3" name="直接连接符 232">
              <a:extLst>
                <a:ext uri="{FF2B5EF4-FFF2-40B4-BE49-F238E27FC236}">
                  <a16:creationId xmlns:a16="http://schemas.microsoft.com/office/drawing/2014/main" id="{53CFAE11-AB0E-AA44-7F5F-4CE1B4F414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15396" y="2209531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42C2ADFB-9C36-1812-4609-6AF6595E69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9082" y="1698748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DCF4CEA6-A891-6A5B-789E-D822CAAA68DD}"/>
              </a:ext>
            </a:extLst>
          </p:cNvPr>
          <p:cNvGrpSpPr/>
          <p:nvPr/>
        </p:nvGrpSpPr>
        <p:grpSpPr>
          <a:xfrm>
            <a:off x="7551634" y="3948228"/>
            <a:ext cx="1139349" cy="1001209"/>
            <a:chOff x="1415396" y="1698748"/>
            <a:chExt cx="1225824" cy="1077200"/>
          </a:xfrm>
        </p:grpSpPr>
        <p:cxnSp>
          <p:nvCxnSpPr>
            <p:cNvPr id="236" name="直接连接符 235">
              <a:extLst>
                <a:ext uri="{FF2B5EF4-FFF2-40B4-BE49-F238E27FC236}">
                  <a16:creationId xmlns:a16="http://schemas.microsoft.com/office/drawing/2014/main" id="{DE9F3B8F-88CE-3B2E-F42C-2755FCFA80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220" y="1915084"/>
              <a:ext cx="0" cy="860864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id="{22F764D4-E35F-EAE0-E266-33DAD35B96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15396" y="2209531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AA863779-5441-65B7-D108-7C5AA93225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9082" y="1698748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4AE8E860-60F0-ACDD-9363-F9782B702809}"/>
              </a:ext>
            </a:extLst>
          </p:cNvPr>
          <p:cNvGrpSpPr/>
          <p:nvPr/>
        </p:nvGrpSpPr>
        <p:grpSpPr>
          <a:xfrm>
            <a:off x="9326277" y="2952012"/>
            <a:ext cx="1139349" cy="1001209"/>
            <a:chOff x="1415396" y="1698748"/>
            <a:chExt cx="1225824" cy="1077200"/>
          </a:xfrm>
        </p:grpSpPr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id="{09B64D7A-DDC0-743E-204B-4A700E3B99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220" y="1915084"/>
              <a:ext cx="0" cy="860864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1" name="直接连接符 240">
              <a:extLst>
                <a:ext uri="{FF2B5EF4-FFF2-40B4-BE49-F238E27FC236}">
                  <a16:creationId xmlns:a16="http://schemas.microsoft.com/office/drawing/2014/main" id="{FBB39582-8797-EE98-4A42-4C3DFB841E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15396" y="2209531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6D3FA409-FA44-83CC-5742-F4CDDEC2E8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9082" y="1698748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AE4E0C07-877E-2FA0-ACB5-784974071C2C}"/>
              </a:ext>
            </a:extLst>
          </p:cNvPr>
          <p:cNvGrpSpPr/>
          <p:nvPr/>
        </p:nvGrpSpPr>
        <p:grpSpPr>
          <a:xfrm>
            <a:off x="10037724" y="1417934"/>
            <a:ext cx="1139349" cy="1001209"/>
            <a:chOff x="1415396" y="1698748"/>
            <a:chExt cx="1225824" cy="1077200"/>
          </a:xfrm>
        </p:grpSpPr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305EB346-CC61-101F-092A-C24751F326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220" y="1915084"/>
              <a:ext cx="0" cy="860864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id="{2D121EC9-6B9A-AD0A-8597-CF1C299C2F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15396" y="2209531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4CA6B21D-3DB7-4D41-39B6-CD026FB40F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79082" y="1698748"/>
              <a:ext cx="95" cy="520760"/>
            </a:xfrm>
            <a:prstGeom prst="line">
              <a:avLst/>
            </a:prstGeom>
            <a:noFill/>
            <a:ln w="63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47" name="平行四边形 246">
            <a:extLst>
              <a:ext uri="{FF2B5EF4-FFF2-40B4-BE49-F238E27FC236}">
                <a16:creationId xmlns:a16="http://schemas.microsoft.com/office/drawing/2014/main" id="{244FD309-FC18-B0A4-8EF0-9B4A5AF1450D}"/>
              </a:ext>
            </a:extLst>
          </p:cNvPr>
          <p:cNvSpPr/>
          <p:nvPr/>
        </p:nvSpPr>
        <p:spPr>
          <a:xfrm rot="5400000">
            <a:off x="1909145" y="2910406"/>
            <a:ext cx="2437791" cy="234599"/>
          </a:xfrm>
          <a:prstGeom prst="parallelogram">
            <a:avLst>
              <a:gd name="adj" fmla="val 114385"/>
            </a:avLst>
          </a:prstGeom>
          <a:gradFill>
            <a:gsLst>
              <a:gs pos="78000">
                <a:schemeClr val="accent1">
                  <a:alpha val="0"/>
                </a:schemeClr>
              </a:gs>
              <a:gs pos="0">
                <a:schemeClr val="accent1">
                  <a:alpha val="3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平行四边形 247">
            <a:extLst>
              <a:ext uri="{FF2B5EF4-FFF2-40B4-BE49-F238E27FC236}">
                <a16:creationId xmlns:a16="http://schemas.microsoft.com/office/drawing/2014/main" id="{8452B631-94BD-4754-69EC-F76E3BA2472C}"/>
              </a:ext>
            </a:extLst>
          </p:cNvPr>
          <p:cNvSpPr/>
          <p:nvPr/>
        </p:nvSpPr>
        <p:spPr>
          <a:xfrm rot="5400000">
            <a:off x="7591508" y="2288175"/>
            <a:ext cx="2700905" cy="234599"/>
          </a:xfrm>
          <a:prstGeom prst="parallelogram">
            <a:avLst>
              <a:gd name="adj" fmla="val 122028"/>
            </a:avLst>
          </a:prstGeom>
          <a:gradFill>
            <a:gsLst>
              <a:gs pos="78000">
                <a:schemeClr val="accent1">
                  <a:alpha val="0"/>
                </a:schemeClr>
              </a:gs>
              <a:gs pos="0">
                <a:schemeClr val="accent1">
                  <a:alpha val="3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平行四边形 248">
            <a:extLst>
              <a:ext uri="{FF2B5EF4-FFF2-40B4-BE49-F238E27FC236}">
                <a16:creationId xmlns:a16="http://schemas.microsoft.com/office/drawing/2014/main" id="{7E974D39-E44D-34BD-C519-9A65DF7AA70A}"/>
              </a:ext>
            </a:extLst>
          </p:cNvPr>
          <p:cNvSpPr/>
          <p:nvPr/>
        </p:nvSpPr>
        <p:spPr>
          <a:xfrm rot="5400000">
            <a:off x="-237910" y="4553466"/>
            <a:ext cx="2136442" cy="77560"/>
          </a:xfrm>
          <a:prstGeom prst="parallelogram">
            <a:avLst>
              <a:gd name="adj" fmla="val 154509"/>
            </a:avLst>
          </a:prstGeom>
          <a:gradFill>
            <a:gsLst>
              <a:gs pos="78000">
                <a:schemeClr val="accent1">
                  <a:alpha val="0"/>
                </a:schemeClr>
              </a:gs>
              <a:gs pos="0">
                <a:schemeClr val="accent1">
                  <a:alpha val="3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平行四边形 249">
            <a:extLst>
              <a:ext uri="{FF2B5EF4-FFF2-40B4-BE49-F238E27FC236}">
                <a16:creationId xmlns:a16="http://schemas.microsoft.com/office/drawing/2014/main" id="{ADDC8D97-2B89-FF98-BC24-6B33BBFF5D49}"/>
              </a:ext>
            </a:extLst>
          </p:cNvPr>
          <p:cNvSpPr/>
          <p:nvPr/>
        </p:nvSpPr>
        <p:spPr>
          <a:xfrm rot="5400000">
            <a:off x="9982684" y="5481389"/>
            <a:ext cx="2136442" cy="77560"/>
          </a:xfrm>
          <a:prstGeom prst="parallelogram">
            <a:avLst>
              <a:gd name="adj" fmla="val 154509"/>
            </a:avLst>
          </a:prstGeom>
          <a:gradFill>
            <a:gsLst>
              <a:gs pos="78000">
                <a:schemeClr val="accent1">
                  <a:alpha val="0"/>
                </a:schemeClr>
              </a:gs>
              <a:gs pos="0">
                <a:schemeClr val="accent1">
                  <a:alpha val="3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平行四边形 250">
            <a:extLst>
              <a:ext uri="{FF2B5EF4-FFF2-40B4-BE49-F238E27FC236}">
                <a16:creationId xmlns:a16="http://schemas.microsoft.com/office/drawing/2014/main" id="{3E6FC8D3-DD3F-2762-2FFD-03BCBF6739B2}"/>
              </a:ext>
            </a:extLst>
          </p:cNvPr>
          <p:cNvSpPr/>
          <p:nvPr/>
        </p:nvSpPr>
        <p:spPr>
          <a:xfrm rot="5400000">
            <a:off x="6654399" y="4695019"/>
            <a:ext cx="998585" cy="77560"/>
          </a:xfrm>
          <a:prstGeom prst="parallelogram">
            <a:avLst>
              <a:gd name="adj" fmla="val 154509"/>
            </a:avLst>
          </a:prstGeom>
          <a:gradFill>
            <a:gsLst>
              <a:gs pos="78000">
                <a:schemeClr val="accent1">
                  <a:alpha val="0"/>
                </a:schemeClr>
              </a:gs>
              <a:gs pos="0">
                <a:schemeClr val="accent1">
                  <a:alpha val="3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平行四边形 251">
            <a:extLst>
              <a:ext uri="{FF2B5EF4-FFF2-40B4-BE49-F238E27FC236}">
                <a16:creationId xmlns:a16="http://schemas.microsoft.com/office/drawing/2014/main" id="{206F85B7-22E5-241B-ABBB-C1B82DA6C1DD}"/>
              </a:ext>
            </a:extLst>
          </p:cNvPr>
          <p:cNvSpPr/>
          <p:nvPr/>
        </p:nvSpPr>
        <p:spPr>
          <a:xfrm rot="5400000">
            <a:off x="4591824" y="4512822"/>
            <a:ext cx="998585" cy="77560"/>
          </a:xfrm>
          <a:prstGeom prst="parallelogram">
            <a:avLst>
              <a:gd name="adj" fmla="val 154509"/>
            </a:avLst>
          </a:prstGeom>
          <a:gradFill>
            <a:gsLst>
              <a:gs pos="78000">
                <a:schemeClr val="accent1">
                  <a:alpha val="0"/>
                </a:schemeClr>
              </a:gs>
              <a:gs pos="0">
                <a:schemeClr val="accent1">
                  <a:alpha val="3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TextBox 98">
            <a:extLst>
              <a:ext uri="{FF2B5EF4-FFF2-40B4-BE49-F238E27FC236}">
                <a16:creationId xmlns:a16="http://schemas.microsoft.com/office/drawing/2014/main" id="{C2E282B9-1414-E095-8D48-BB2DDC02BD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077085" y="1767896"/>
            <a:ext cx="1867631" cy="1532041"/>
          </a:xfrm>
          <a:custGeom>
            <a:avLst/>
            <a:gdLst/>
            <a:ahLst/>
            <a:cxnLst/>
            <a:rect l="l" t="t" r="r" b="b"/>
            <a:pathLst>
              <a:path w="2933605" h="2406472">
                <a:moveTo>
                  <a:pt x="1106005" y="610734"/>
                </a:moveTo>
                <a:lnTo>
                  <a:pt x="841658" y="1379468"/>
                </a:lnTo>
                <a:lnTo>
                  <a:pt x="1388583" y="1379468"/>
                </a:lnTo>
                <a:lnTo>
                  <a:pt x="1124236" y="610734"/>
                </a:lnTo>
                <a:close/>
                <a:moveTo>
                  <a:pt x="2474795" y="0"/>
                </a:moveTo>
                <a:lnTo>
                  <a:pt x="2933605" y="0"/>
                </a:lnTo>
                <a:lnTo>
                  <a:pt x="2933605" y="2406472"/>
                </a:lnTo>
                <a:lnTo>
                  <a:pt x="2474795" y="2406472"/>
                </a:lnTo>
                <a:close/>
                <a:moveTo>
                  <a:pt x="881158" y="0"/>
                </a:moveTo>
                <a:lnTo>
                  <a:pt x="1352121" y="0"/>
                </a:lnTo>
                <a:lnTo>
                  <a:pt x="2230241" y="2406472"/>
                </a:lnTo>
                <a:lnTo>
                  <a:pt x="1744085" y="2406472"/>
                </a:lnTo>
                <a:lnTo>
                  <a:pt x="1537468" y="1810931"/>
                </a:lnTo>
                <a:lnTo>
                  <a:pt x="692772" y="1810931"/>
                </a:lnTo>
                <a:lnTo>
                  <a:pt x="486156" y="2406472"/>
                </a:lnTo>
                <a:lnTo>
                  <a:pt x="0" y="2406472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31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233650" sx="102000" sy="102000" algn="tl" rotWithShape="0">
              <a:schemeClr val="accent2">
                <a:lumMod val="20000"/>
                <a:lumOff val="80000"/>
                <a:alpha val="20000"/>
              </a:schemeClr>
            </a:outerShdw>
          </a:effectLst>
          <a:scene3d>
            <a:camera prst="perspectiveLeft">
              <a:rot lat="0" lon="1800000" rev="0"/>
            </a:camera>
            <a:lightRig rig="contrasting" dir="t"/>
          </a:scene3d>
          <a:sp3d extrusionH="404393">
            <a:bevelT w="0" h="0"/>
            <a:bevelB w="0" h="0"/>
            <a:extrusionClr>
              <a:schemeClr val="accent2">
                <a:lumMod val="60000"/>
                <a:lumOff val="40000"/>
              </a:schemeClr>
            </a:extrusionClr>
            <a:contourClr>
              <a:srgbClr val="000000"/>
            </a:contourClr>
          </a:sp3d>
        </p:spPr>
        <p:txBody>
          <a:bodyPr rot="0" spcFirstLastPara="0" vertOverflow="overflow" horzOverflow="overflow" vert="horz" wrap="square" lIns="129405" tIns="64703" rIns="129405" bIns="64703" numCol="1" spcCol="0" rtlCol="0" fromWordArt="0" anchor="t" anchorCtr="0" forceAA="0" compatLnSpc="1">
            <a:prstTxWarp prst="textNoShape">
              <a:avLst/>
            </a:prstTxWarp>
            <a:noAutofit/>
            <a:sp3d extrusionH="404393">
              <a:bevelT w="0" h="0"/>
              <a:bevelB w="0" h="0"/>
              <a:extrusionClr>
                <a:schemeClr val="accent2">
                  <a:lumMod val="50000"/>
                </a:schemeClr>
              </a:extrusionClr>
            </a:sp3d>
          </a:bodyPr>
          <a:lstStyle/>
          <a:p>
            <a:pPr algn="l"/>
            <a:endParaRPr lang="zh-CN" altLang="en-US" sz="33823" dirty="0">
              <a:gradFill>
                <a:gsLst>
                  <a:gs pos="30000">
                    <a:schemeClr val="accent2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254" name="图片 253">
            <a:extLst>
              <a:ext uri="{FF2B5EF4-FFF2-40B4-BE49-F238E27FC236}">
                <a16:creationId xmlns:a16="http://schemas.microsoft.com/office/drawing/2014/main" id="{4CEFEC92-6ACB-FDC3-6BA5-797B041C35CA}"/>
              </a:ext>
            </a:extLst>
          </p:cNvPr>
          <p:cNvPicPr>
            <a:picLocks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026933" y="2936083"/>
            <a:ext cx="2293048" cy="2169800"/>
          </a:xfrm>
          <a:prstGeom prst="rect">
            <a:avLst/>
          </a:prstGeom>
          <a:effectLst/>
        </p:spPr>
      </p:pic>
      <p:sp>
        <p:nvSpPr>
          <p:cNvPr id="255" name="文本框 254">
            <a:extLst>
              <a:ext uri="{FF2B5EF4-FFF2-40B4-BE49-F238E27FC236}">
                <a16:creationId xmlns:a16="http://schemas.microsoft.com/office/drawing/2014/main" id="{0F849DDA-A3EC-CD06-4545-B9F7F41D5512}"/>
              </a:ext>
            </a:extLst>
          </p:cNvPr>
          <p:cNvSpPr txBox="1"/>
          <p:nvPr/>
        </p:nvSpPr>
        <p:spPr>
          <a:xfrm>
            <a:off x="811622" y="2814754"/>
            <a:ext cx="1485340" cy="427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在这里输入你的正文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在这里输入正文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53865739-9A1A-768B-C372-8D4CAF2C4633}"/>
              </a:ext>
            </a:extLst>
          </p:cNvPr>
          <p:cNvSpPr txBox="1"/>
          <p:nvPr/>
        </p:nvSpPr>
        <p:spPr>
          <a:xfrm>
            <a:off x="1492338" y="4506192"/>
            <a:ext cx="1566220" cy="427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在这里输入你的正文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在这里输入正文</a:t>
            </a:r>
          </a:p>
        </p:txBody>
      </p:sp>
      <p:sp>
        <p:nvSpPr>
          <p:cNvPr id="257" name="文本框 256">
            <a:extLst>
              <a:ext uri="{FF2B5EF4-FFF2-40B4-BE49-F238E27FC236}">
                <a16:creationId xmlns:a16="http://schemas.microsoft.com/office/drawing/2014/main" id="{B36D9CDD-8F08-CEF2-0619-0C7AC0014604}"/>
              </a:ext>
            </a:extLst>
          </p:cNvPr>
          <p:cNvSpPr txBox="1"/>
          <p:nvPr/>
        </p:nvSpPr>
        <p:spPr>
          <a:xfrm>
            <a:off x="3334019" y="5346450"/>
            <a:ext cx="1485340" cy="427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在这里输入你的正文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在这里输入正文</a:t>
            </a:r>
          </a:p>
        </p:txBody>
      </p:sp>
      <p:sp>
        <p:nvSpPr>
          <p:cNvPr id="258" name="文本框 257">
            <a:extLst>
              <a:ext uri="{FF2B5EF4-FFF2-40B4-BE49-F238E27FC236}">
                <a16:creationId xmlns:a16="http://schemas.microsoft.com/office/drawing/2014/main" id="{E0390BE6-381A-929B-6597-3130F92C046E}"/>
              </a:ext>
            </a:extLst>
          </p:cNvPr>
          <p:cNvSpPr txBox="1"/>
          <p:nvPr/>
        </p:nvSpPr>
        <p:spPr>
          <a:xfrm>
            <a:off x="5377441" y="5841215"/>
            <a:ext cx="1485340" cy="427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在这里输入你的正文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在这里输入正文</a:t>
            </a: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C6CA30B6-1F79-0981-E038-D8B15E649D67}"/>
              </a:ext>
            </a:extLst>
          </p:cNvPr>
          <p:cNvSpPr txBox="1"/>
          <p:nvPr/>
        </p:nvSpPr>
        <p:spPr>
          <a:xfrm>
            <a:off x="9266684" y="4506192"/>
            <a:ext cx="1648876" cy="427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在这里输入你的正文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在这里输入正文</a:t>
            </a: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C612B30A-8580-4BF5-CDD9-332D24E6F3D6}"/>
              </a:ext>
            </a:extLst>
          </p:cNvPr>
          <p:cNvSpPr txBox="1"/>
          <p:nvPr/>
        </p:nvSpPr>
        <p:spPr>
          <a:xfrm>
            <a:off x="7517549" y="5346450"/>
            <a:ext cx="1485340" cy="427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在这里输入你的正文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在这里输入正文</a:t>
            </a: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39EF9AF6-8AFB-C194-CF9A-02E9929F22E3}"/>
              </a:ext>
            </a:extLst>
          </p:cNvPr>
          <p:cNvSpPr txBox="1"/>
          <p:nvPr/>
        </p:nvSpPr>
        <p:spPr>
          <a:xfrm>
            <a:off x="9949473" y="2814754"/>
            <a:ext cx="1547201" cy="42710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在这里输入你的正文</a:t>
            </a:r>
            <a:r>
              <a:rPr lang="en-US" altLang="zh-CN" sz="1200" dirty="0">
                <a:solidFill>
                  <a:schemeClr val="bg1"/>
                </a:solidFill>
              </a:rPr>
              <a:t>,</a:t>
            </a:r>
            <a:r>
              <a:rPr lang="zh-CN" altLang="en-US" sz="1200" dirty="0">
                <a:solidFill>
                  <a:schemeClr val="bg1"/>
                </a:solidFill>
              </a:rPr>
              <a:t>在这里输入正文</a:t>
            </a:r>
          </a:p>
        </p:txBody>
      </p:sp>
    </p:spTree>
    <p:extLst>
      <p:ext uri="{BB962C8B-B14F-4D97-AF65-F5344CB8AC3E}">
        <p14:creationId xmlns:p14="http://schemas.microsoft.com/office/powerpoint/2010/main" val="1541246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A79A2CD-EA67-E672-B08F-1822800E0568}"/>
              </a:ext>
            </a:extLst>
          </p:cNvPr>
          <p:cNvGrpSpPr/>
          <p:nvPr/>
        </p:nvGrpSpPr>
        <p:grpSpPr>
          <a:xfrm>
            <a:off x="2392533" y="1545797"/>
            <a:ext cx="1809129" cy="1748204"/>
            <a:chOff x="471907" y="1935264"/>
            <a:chExt cx="1809129" cy="1748204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B35B1A10-BFD4-AA2D-475B-87B090CED831}"/>
                </a:ext>
              </a:extLst>
            </p:cNvPr>
            <p:cNvGrpSpPr>
              <a:grpSpLocks/>
            </p:cNvGrpSpPr>
            <p:nvPr/>
          </p:nvGrpSpPr>
          <p:grpSpPr>
            <a:xfrm>
              <a:off x="631942" y="2098398"/>
              <a:ext cx="1437029" cy="1437026"/>
              <a:chOff x="1525346" y="3938996"/>
              <a:chExt cx="1448667" cy="1448666"/>
            </a:xfrm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B0141C3-C134-C816-2399-770C8E0C7271}"/>
                  </a:ext>
                </a:extLst>
              </p:cNvPr>
              <p:cNvSpPr/>
              <p:nvPr/>
            </p:nvSpPr>
            <p:spPr>
              <a:xfrm>
                <a:off x="1525346" y="3938996"/>
                <a:ext cx="1448667" cy="1448666"/>
              </a:xfrm>
              <a:prstGeom prst="ellipse">
                <a:avLst/>
              </a:prstGeom>
              <a:gradFill flip="none" rotWithShape="1">
                <a:gsLst>
                  <a:gs pos="54000">
                    <a:schemeClr val="accent1">
                      <a:alpha val="0"/>
                    </a:schemeClr>
                  </a:gs>
                  <a:gs pos="92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60934" tIns="80467" rIns="160934" bIns="80467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16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9D899E25-B4B0-C941-3F5A-124C8E9D503C}"/>
                  </a:ext>
                </a:extLst>
              </p:cNvPr>
              <p:cNvSpPr/>
              <p:nvPr/>
            </p:nvSpPr>
            <p:spPr>
              <a:xfrm>
                <a:off x="1525346" y="3938996"/>
                <a:ext cx="1448667" cy="1448666"/>
              </a:xfrm>
              <a:prstGeom prst="ellipse">
                <a:avLst/>
              </a:prstGeom>
              <a:gradFill>
                <a:gsLst>
                  <a:gs pos="55000">
                    <a:schemeClr val="accent1">
                      <a:alpha val="0"/>
                    </a:schemeClr>
                  </a:gs>
                  <a:gs pos="96000">
                    <a:schemeClr val="accent1"/>
                  </a:gs>
                </a:gsLst>
                <a:path path="circle">
                  <a:fillToRect l="100000" t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60934" tIns="80467" rIns="160934" bIns="80467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16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</a:endParaRPr>
              </a:p>
            </p:txBody>
          </p:sp>
        </p:grp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3312AABC-AF25-F116-44B3-1028BD0798B3}"/>
                </a:ext>
              </a:extLst>
            </p:cNvPr>
            <p:cNvSpPr/>
            <p:nvPr/>
          </p:nvSpPr>
          <p:spPr>
            <a:xfrm>
              <a:off x="483899" y="1950354"/>
              <a:ext cx="1733114" cy="1733114"/>
            </a:xfrm>
            <a:prstGeom prst="ellipse">
              <a:avLst/>
            </a:prstGeom>
            <a:noFill/>
            <a:ln w="22352"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0934" tIns="80467" rIns="160934" bIns="80467" rtlCol="0" anchor="ctr"/>
            <a:lstStyle/>
            <a:p>
              <a:pPr algn="ctr"/>
              <a:endParaRPr lang="zh-CN" altLang="en-US" sz="3168"/>
            </a:p>
          </p:txBody>
        </p:sp>
        <p:pic>
          <p:nvPicPr>
            <p:cNvPr id="105" name="Picture 1436">
              <a:extLst>
                <a:ext uri="{FF2B5EF4-FFF2-40B4-BE49-F238E27FC236}">
                  <a16:creationId xmlns:a16="http://schemas.microsoft.com/office/drawing/2014/main" id="{75A5527F-BF68-CB10-0ECC-38C3950BAF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8815" t="17850" r="20152" b="17418"/>
            <a:stretch/>
          </p:blipFill>
          <p:spPr>
            <a:xfrm rot="7326561" flipV="1">
              <a:off x="523579" y="1883592"/>
              <a:ext cx="1705786" cy="1809129"/>
            </a:xfrm>
            <a:prstGeom prst="rect">
              <a:avLst/>
            </a:prstGeom>
            <a:effectLst/>
          </p:spPr>
        </p:pic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C00966F-F8DE-FFCB-85A1-D4060CFC0331}"/>
                </a:ext>
              </a:extLst>
            </p:cNvPr>
            <p:cNvSpPr txBox="1"/>
            <p:nvPr/>
          </p:nvSpPr>
          <p:spPr>
            <a:xfrm>
              <a:off x="824671" y="2360287"/>
              <a:ext cx="1051570" cy="97501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6336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6336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E347D289-2E96-4316-1232-CBD49F7FC88B}"/>
              </a:ext>
            </a:extLst>
          </p:cNvPr>
          <p:cNvGrpSpPr/>
          <p:nvPr/>
        </p:nvGrpSpPr>
        <p:grpSpPr>
          <a:xfrm>
            <a:off x="1519592" y="3508045"/>
            <a:ext cx="3555010" cy="1315747"/>
            <a:chOff x="1522225" y="2136938"/>
            <a:chExt cx="3555010" cy="1315747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B551B26-109C-C5CF-F99D-B5D2D7E8B0F0}"/>
                </a:ext>
              </a:extLst>
            </p:cNvPr>
            <p:cNvSpPr txBox="1"/>
            <p:nvPr/>
          </p:nvSpPr>
          <p:spPr>
            <a:xfrm>
              <a:off x="1522225" y="2136938"/>
              <a:ext cx="3508653" cy="84207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5472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A623788D-3E95-E0E1-44D7-B6FA4BA99B79}"/>
                </a:ext>
              </a:extLst>
            </p:cNvPr>
            <p:cNvSpPr txBox="1"/>
            <p:nvPr/>
          </p:nvSpPr>
          <p:spPr>
            <a:xfrm>
              <a:off x="1606958" y="2979017"/>
              <a:ext cx="3470277" cy="47366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3078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rPr>
                <a:t>Please enter a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945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>
            <a:extLst>
              <a:ext uri="{FF2B5EF4-FFF2-40B4-BE49-F238E27FC236}">
                <a16:creationId xmlns:a16="http://schemas.microsoft.com/office/drawing/2014/main" id="{56283DE5-7AE7-292E-AEDE-0DDC814DB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7A21D939-7B17-429D-4526-CE911F456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75C18E5-5485-41F8-3355-10EF36CFA5CB}"/>
              </a:ext>
            </a:extLst>
          </p:cNvPr>
          <p:cNvSpPr/>
          <p:nvPr/>
        </p:nvSpPr>
        <p:spPr>
          <a:xfrm>
            <a:off x="695325" y="2261968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A70F851-4197-4EBE-8EA7-A849FF3745EF}"/>
              </a:ext>
            </a:extLst>
          </p:cNvPr>
          <p:cNvSpPr/>
          <p:nvPr/>
        </p:nvSpPr>
        <p:spPr>
          <a:xfrm>
            <a:off x="2237847" y="2261968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DB3CD99-0A23-D915-383E-EED60399626A}"/>
              </a:ext>
            </a:extLst>
          </p:cNvPr>
          <p:cNvSpPr/>
          <p:nvPr/>
        </p:nvSpPr>
        <p:spPr>
          <a:xfrm>
            <a:off x="695325" y="2981635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BB0E297-C75A-6A6C-5D9A-12E31F383422}"/>
              </a:ext>
            </a:extLst>
          </p:cNvPr>
          <p:cNvSpPr/>
          <p:nvPr/>
        </p:nvSpPr>
        <p:spPr>
          <a:xfrm>
            <a:off x="2237847" y="2981635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45300C7-8C18-8F4C-D118-1D16F76D2250}"/>
              </a:ext>
            </a:extLst>
          </p:cNvPr>
          <p:cNvGrpSpPr/>
          <p:nvPr/>
        </p:nvGrpSpPr>
        <p:grpSpPr>
          <a:xfrm>
            <a:off x="5021706" y="1745502"/>
            <a:ext cx="2148588" cy="2148588"/>
            <a:chOff x="728825" y="2346468"/>
            <a:chExt cx="1597793" cy="159779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CDE2FC7-05F8-F62A-C444-31E1592AE71D}"/>
                </a:ext>
              </a:extLst>
            </p:cNvPr>
            <p:cNvSpPr/>
            <p:nvPr/>
          </p:nvSpPr>
          <p:spPr>
            <a:xfrm>
              <a:off x="728825" y="2346469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Oval 9+">
              <a:extLst>
                <a:ext uri="{FF2B5EF4-FFF2-40B4-BE49-F238E27FC236}">
                  <a16:creationId xmlns:a16="http://schemas.microsoft.com/office/drawing/2014/main" id="{D8F587AD-80AD-4E58-9E5C-148F5E92AA9A}"/>
                </a:ext>
              </a:extLst>
            </p:cNvPr>
            <p:cNvSpPr/>
            <p:nvPr/>
          </p:nvSpPr>
          <p:spPr>
            <a:xfrm rot="10800000">
              <a:off x="728825" y="2346468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CAC0455-791F-7BD0-E03D-9D164D7CB38F}"/>
              </a:ext>
            </a:extLst>
          </p:cNvPr>
          <p:cNvSpPr/>
          <p:nvPr/>
        </p:nvSpPr>
        <p:spPr>
          <a:xfrm>
            <a:off x="8600545" y="2261968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4C39C25-F5D2-25C1-0BBB-289C0D35D091}"/>
              </a:ext>
            </a:extLst>
          </p:cNvPr>
          <p:cNvSpPr/>
          <p:nvPr/>
        </p:nvSpPr>
        <p:spPr>
          <a:xfrm>
            <a:off x="10143067" y="2261968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941B614-3FF2-0306-D049-1724BC43E25E}"/>
              </a:ext>
            </a:extLst>
          </p:cNvPr>
          <p:cNvSpPr/>
          <p:nvPr/>
        </p:nvSpPr>
        <p:spPr>
          <a:xfrm>
            <a:off x="8600545" y="2981635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3A22ADB3-858B-73A9-1CB9-C43A09ADEC7B}"/>
              </a:ext>
            </a:extLst>
          </p:cNvPr>
          <p:cNvSpPr/>
          <p:nvPr/>
        </p:nvSpPr>
        <p:spPr>
          <a:xfrm>
            <a:off x="10143067" y="2981635"/>
            <a:ext cx="1353608" cy="508000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975FE19-9A88-1A55-5DCD-7CC157F9134E}"/>
              </a:ext>
            </a:extLst>
          </p:cNvPr>
          <p:cNvSpPr/>
          <p:nvPr/>
        </p:nvSpPr>
        <p:spPr>
          <a:xfrm rot="10800000" flipH="1">
            <a:off x="3725713" y="2410881"/>
            <a:ext cx="1161735" cy="817827"/>
          </a:xfrm>
          <a:custGeom>
            <a:avLst/>
            <a:gdLst>
              <a:gd name="connsiteX0" fmla="*/ 0 w 1161735"/>
              <a:gd name="connsiteY0" fmla="*/ 0 h 817827"/>
              <a:gd name="connsiteX1" fmla="*/ 0 w 1161735"/>
              <a:gd name="connsiteY1" fmla="*/ 817827 h 817827"/>
              <a:gd name="connsiteX2" fmla="*/ 70220 w 1161735"/>
              <a:gd name="connsiteY2" fmla="*/ 766932 h 817827"/>
              <a:gd name="connsiteX3" fmla="*/ 761241 w 1161735"/>
              <a:gd name="connsiteY3" fmla="*/ 608578 h 817827"/>
              <a:gd name="connsiteX4" fmla="*/ 761241 w 1161735"/>
              <a:gd name="connsiteY4" fmla="*/ 808825 h 817827"/>
              <a:gd name="connsiteX5" fmla="*/ 1160543 w 1161735"/>
              <a:gd name="connsiteY5" fmla="*/ 409523 h 817827"/>
              <a:gd name="connsiteX6" fmla="*/ 1161707 w 1161735"/>
              <a:gd name="connsiteY6" fmla="*/ 409523 h 817827"/>
              <a:gd name="connsiteX7" fmla="*/ 1161735 w 1161735"/>
              <a:gd name="connsiteY7" fmla="*/ 409495 h 817827"/>
              <a:gd name="connsiteX8" fmla="*/ 1161153 w 1161735"/>
              <a:gd name="connsiteY8" fmla="*/ 408913 h 817827"/>
              <a:gd name="connsiteX9" fmla="*/ 1161735 w 1161735"/>
              <a:gd name="connsiteY9" fmla="*/ 408331 h 817827"/>
              <a:gd name="connsiteX10" fmla="*/ 1161707 w 1161735"/>
              <a:gd name="connsiteY10" fmla="*/ 408303 h 817827"/>
              <a:gd name="connsiteX11" fmla="*/ 1160543 w 1161735"/>
              <a:gd name="connsiteY11" fmla="*/ 408303 h 817827"/>
              <a:gd name="connsiteX12" fmla="*/ 761241 w 1161735"/>
              <a:gd name="connsiteY12" fmla="*/ 9001 h 817827"/>
              <a:gd name="connsiteX13" fmla="*/ 761241 w 1161735"/>
              <a:gd name="connsiteY13" fmla="*/ 209248 h 817827"/>
              <a:gd name="connsiteX14" fmla="*/ 70220 w 1161735"/>
              <a:gd name="connsiteY14" fmla="*/ 50895 h 817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61735" h="817827">
                <a:moveTo>
                  <a:pt x="0" y="0"/>
                </a:moveTo>
                <a:lnTo>
                  <a:pt x="0" y="817827"/>
                </a:lnTo>
                <a:lnTo>
                  <a:pt x="70220" y="766932"/>
                </a:lnTo>
                <a:cubicBezTo>
                  <a:pt x="277790" y="632887"/>
                  <a:pt x="515051" y="575638"/>
                  <a:pt x="761241" y="608578"/>
                </a:cubicBezTo>
                <a:lnTo>
                  <a:pt x="761241" y="808825"/>
                </a:lnTo>
                <a:lnTo>
                  <a:pt x="1160543" y="409523"/>
                </a:lnTo>
                <a:lnTo>
                  <a:pt x="1161707" y="409523"/>
                </a:lnTo>
                <a:lnTo>
                  <a:pt x="1161735" y="409495"/>
                </a:lnTo>
                <a:lnTo>
                  <a:pt x="1161153" y="408913"/>
                </a:lnTo>
                <a:lnTo>
                  <a:pt x="1161735" y="408331"/>
                </a:lnTo>
                <a:lnTo>
                  <a:pt x="1161707" y="408303"/>
                </a:lnTo>
                <a:lnTo>
                  <a:pt x="1160543" y="408303"/>
                </a:lnTo>
                <a:lnTo>
                  <a:pt x="761241" y="9001"/>
                </a:lnTo>
                <a:lnTo>
                  <a:pt x="761241" y="209248"/>
                </a:lnTo>
                <a:cubicBezTo>
                  <a:pt x="515051" y="242188"/>
                  <a:pt x="277790" y="184939"/>
                  <a:pt x="70220" y="5089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8ACBBDE8-1309-A621-D0DD-D036BDE61DFA}"/>
              </a:ext>
            </a:extLst>
          </p:cNvPr>
          <p:cNvSpPr/>
          <p:nvPr/>
        </p:nvSpPr>
        <p:spPr>
          <a:xfrm rot="10800000" flipH="1">
            <a:off x="7249896" y="2410881"/>
            <a:ext cx="1161735" cy="817827"/>
          </a:xfrm>
          <a:custGeom>
            <a:avLst/>
            <a:gdLst>
              <a:gd name="connsiteX0" fmla="*/ 0 w 1161735"/>
              <a:gd name="connsiteY0" fmla="*/ 0 h 817827"/>
              <a:gd name="connsiteX1" fmla="*/ 0 w 1161735"/>
              <a:gd name="connsiteY1" fmla="*/ 817827 h 817827"/>
              <a:gd name="connsiteX2" fmla="*/ 70220 w 1161735"/>
              <a:gd name="connsiteY2" fmla="*/ 766932 h 817827"/>
              <a:gd name="connsiteX3" fmla="*/ 761241 w 1161735"/>
              <a:gd name="connsiteY3" fmla="*/ 608578 h 817827"/>
              <a:gd name="connsiteX4" fmla="*/ 761241 w 1161735"/>
              <a:gd name="connsiteY4" fmla="*/ 808825 h 817827"/>
              <a:gd name="connsiteX5" fmla="*/ 1160543 w 1161735"/>
              <a:gd name="connsiteY5" fmla="*/ 409523 h 817827"/>
              <a:gd name="connsiteX6" fmla="*/ 1161707 w 1161735"/>
              <a:gd name="connsiteY6" fmla="*/ 409523 h 817827"/>
              <a:gd name="connsiteX7" fmla="*/ 1161735 w 1161735"/>
              <a:gd name="connsiteY7" fmla="*/ 409495 h 817827"/>
              <a:gd name="connsiteX8" fmla="*/ 1161153 w 1161735"/>
              <a:gd name="connsiteY8" fmla="*/ 408913 h 817827"/>
              <a:gd name="connsiteX9" fmla="*/ 1161735 w 1161735"/>
              <a:gd name="connsiteY9" fmla="*/ 408331 h 817827"/>
              <a:gd name="connsiteX10" fmla="*/ 1161707 w 1161735"/>
              <a:gd name="connsiteY10" fmla="*/ 408303 h 817827"/>
              <a:gd name="connsiteX11" fmla="*/ 1160543 w 1161735"/>
              <a:gd name="connsiteY11" fmla="*/ 408303 h 817827"/>
              <a:gd name="connsiteX12" fmla="*/ 761241 w 1161735"/>
              <a:gd name="connsiteY12" fmla="*/ 9001 h 817827"/>
              <a:gd name="connsiteX13" fmla="*/ 761241 w 1161735"/>
              <a:gd name="connsiteY13" fmla="*/ 209248 h 817827"/>
              <a:gd name="connsiteX14" fmla="*/ 70220 w 1161735"/>
              <a:gd name="connsiteY14" fmla="*/ 50895 h 817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61735" h="817827">
                <a:moveTo>
                  <a:pt x="0" y="0"/>
                </a:moveTo>
                <a:lnTo>
                  <a:pt x="0" y="817827"/>
                </a:lnTo>
                <a:lnTo>
                  <a:pt x="70220" y="766932"/>
                </a:lnTo>
                <a:cubicBezTo>
                  <a:pt x="277790" y="632887"/>
                  <a:pt x="515051" y="575638"/>
                  <a:pt x="761241" y="608578"/>
                </a:cubicBezTo>
                <a:lnTo>
                  <a:pt x="761241" y="808825"/>
                </a:lnTo>
                <a:lnTo>
                  <a:pt x="1160543" y="409523"/>
                </a:lnTo>
                <a:lnTo>
                  <a:pt x="1161707" y="409523"/>
                </a:lnTo>
                <a:lnTo>
                  <a:pt x="1161735" y="409495"/>
                </a:lnTo>
                <a:lnTo>
                  <a:pt x="1161153" y="408913"/>
                </a:lnTo>
                <a:lnTo>
                  <a:pt x="1161735" y="408331"/>
                </a:lnTo>
                <a:lnTo>
                  <a:pt x="1161707" y="408303"/>
                </a:lnTo>
                <a:lnTo>
                  <a:pt x="1160543" y="408303"/>
                </a:lnTo>
                <a:lnTo>
                  <a:pt x="761241" y="9001"/>
                </a:lnTo>
                <a:lnTo>
                  <a:pt x="761241" y="209248"/>
                </a:lnTo>
                <a:cubicBezTo>
                  <a:pt x="515051" y="242188"/>
                  <a:pt x="277790" y="184939"/>
                  <a:pt x="70220" y="5089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C56C50F-6712-E757-D848-4E59DDAC3198}"/>
              </a:ext>
            </a:extLst>
          </p:cNvPr>
          <p:cNvSpPr txBox="1"/>
          <p:nvPr/>
        </p:nvSpPr>
        <p:spPr>
          <a:xfrm>
            <a:off x="5480447" y="2327354"/>
            <a:ext cx="1231106" cy="9848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  <a:endParaRPr lang="en-US" altLang="zh-CN" sz="32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dirty="0">
                <a:solidFill>
                  <a:srgbClr val="FFFFFF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80F896D-B8E7-BC23-BFDB-F241AB864086}"/>
              </a:ext>
            </a:extLst>
          </p:cNvPr>
          <p:cNvSpPr/>
          <p:nvPr/>
        </p:nvSpPr>
        <p:spPr>
          <a:xfrm>
            <a:off x="1389442" y="4711093"/>
            <a:ext cx="2418290" cy="907568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25E0AA28-1249-689A-E8A8-7B264FDAC8EA}"/>
              </a:ext>
            </a:extLst>
          </p:cNvPr>
          <p:cNvSpPr/>
          <p:nvPr/>
        </p:nvSpPr>
        <p:spPr>
          <a:xfrm>
            <a:off x="4886855" y="4711093"/>
            <a:ext cx="2418290" cy="907568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关键词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76D6F436-4E8D-6587-F638-C65A82F8D870}"/>
              </a:ext>
            </a:extLst>
          </p:cNvPr>
          <p:cNvSpPr/>
          <p:nvPr/>
        </p:nvSpPr>
        <p:spPr>
          <a:xfrm>
            <a:off x="8384268" y="4711093"/>
            <a:ext cx="2418290" cy="907568"/>
          </a:xfrm>
          <a:prstGeom prst="round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50000">
                <a:srgbClr val="F24008">
                  <a:alpha val="0"/>
                </a:srgbClr>
              </a:gs>
              <a:gs pos="100000">
                <a:schemeClr val="accent1">
                  <a:alpha val="40000"/>
                </a:schemeClr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+mj-ea"/>
                <a:ea typeface="+mj-ea"/>
              </a:rPr>
              <a:t>关键词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3F8B0F-60F8-7FBC-E8A9-7BC409A12FAA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4865877" y="1464543"/>
            <a:ext cx="2555658" cy="27105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D016594-A2DA-5F5D-E2F0-48158ABC5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107183" y="-1710543"/>
            <a:ext cx="1977635" cy="1171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21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F24EA516-9CDD-3FD2-85DD-A020E6E319C4}"/>
              </a:ext>
            </a:extLst>
          </p:cNvPr>
          <p:cNvGrpSpPr/>
          <p:nvPr/>
        </p:nvGrpSpPr>
        <p:grpSpPr>
          <a:xfrm>
            <a:off x="9102141" y="1981923"/>
            <a:ext cx="2470310" cy="3556000"/>
            <a:chOff x="9102141" y="1981923"/>
            <a:chExt cx="2470310" cy="3556000"/>
          </a:xfrm>
          <a:effectLst>
            <a:reflection blurRad="6350" stA="40000" endPos="30000" dir="5400000" sy="-100000" algn="bl" rotWithShape="0"/>
          </a:effectLst>
          <a:scene3d>
            <a:camera prst="perspectiveLeft" fov="3600000">
              <a:rot lat="0" lon="1500000" rev="0"/>
            </a:camera>
            <a:lightRig rig="contrasting" dir="t"/>
          </a:scene3d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6775A3A-F9F3-CBFC-EC73-C3974AA88227}"/>
                </a:ext>
              </a:extLst>
            </p:cNvPr>
            <p:cNvGrpSpPr/>
            <p:nvPr/>
          </p:nvGrpSpPr>
          <p:grpSpPr>
            <a:xfrm>
              <a:off x="9102141" y="1981923"/>
              <a:ext cx="2470310" cy="3556000"/>
              <a:chOff x="545940" y="2287583"/>
              <a:chExt cx="2370667" cy="355600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83A272DE-C9DC-1479-C95B-B8E0EBB56EC7}"/>
                  </a:ext>
                </a:extLst>
              </p:cNvPr>
              <p:cNvGrpSpPr/>
              <p:nvPr/>
            </p:nvGrpSpPr>
            <p:grpSpPr>
              <a:xfrm>
                <a:off x="545940" y="2287583"/>
                <a:ext cx="2370667" cy="3556000"/>
                <a:chOff x="1428590" y="2287583"/>
                <a:chExt cx="2370667" cy="3556000"/>
              </a:xfrm>
            </p:grpSpPr>
            <p:sp>
              <p:nvSpPr>
                <p:cNvPr id="12" name="Rounded Rectangle 6+">
                  <a:extLst>
                    <a:ext uri="{FF2B5EF4-FFF2-40B4-BE49-F238E27FC236}">
                      <a16:creationId xmlns:a16="http://schemas.microsoft.com/office/drawing/2014/main" id="{642291D5-F5FA-215F-7DDA-8880006B6295}"/>
                    </a:ext>
                  </a:extLst>
                </p:cNvPr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1428590" y="2287583"/>
                  <a:ext cx="2370667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2">
                        <a:alpha val="47000"/>
                      </a:schemeClr>
                    </a:gs>
                    <a:gs pos="0">
                      <a:schemeClr val="accent2">
                        <a:alpha val="5000"/>
                      </a:schemeClr>
                    </a:gs>
                    <a:gs pos="100000">
                      <a:schemeClr val="accent2">
                        <a:alpha val="500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矩形: 圆角 6">
                  <a:extLst>
                    <a:ext uri="{FF2B5EF4-FFF2-40B4-BE49-F238E27FC236}">
                      <a16:creationId xmlns:a16="http://schemas.microsoft.com/office/drawing/2014/main" id="{5F7184BE-83F6-A3A9-1CCD-8D6B24E1F040}"/>
                    </a:ext>
                  </a:extLst>
                </p:cNvPr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428590" y="2287583"/>
                  <a:ext cx="2333625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1">
                        <a:alpha val="47000"/>
                      </a:schemeClr>
                    </a:gs>
                    <a:gs pos="0">
                      <a:schemeClr val="accent1"/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lin ang="2700000" scaled="0"/>
                </a:gradFill>
                <a:ln w="3175" cap="flat" cmpd="sng" algn="ctr">
                  <a:gradFill>
                    <a:gsLst>
                      <a:gs pos="0">
                        <a:schemeClr val="accent2">
                          <a:lumMod val="20000"/>
                          <a:lumOff val="80000"/>
                          <a:alpha val="49000"/>
                        </a:schemeClr>
                      </a:gs>
                      <a:gs pos="77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026" name="Picture 2" descr="查看图片">
                <a:extLst>
                  <a:ext uri="{FF2B5EF4-FFF2-40B4-BE49-F238E27FC236}">
                    <a16:creationId xmlns:a16="http://schemas.microsoft.com/office/drawing/2014/main" id="{773AB48A-D0D1-8A04-E26B-7699C5A1400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19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868" b="10226"/>
              <a:stretch/>
            </p:blipFill>
            <p:spPr bwMode="auto">
              <a:xfrm>
                <a:off x="695325" y="2592382"/>
                <a:ext cx="1994824" cy="314801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F464344-7772-1F76-A00E-D32174337D4A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9288150" y="3242660"/>
              <a:ext cx="2098292" cy="1769395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8009FE3-59B9-E9F2-517E-1E13F9E94130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9567854" y="2660893"/>
              <a:ext cx="1538883" cy="36933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F749196-2063-259D-5E6A-59920DE01293}"/>
                </a:ext>
              </a:extLst>
            </p:cNvPr>
            <p:cNvCxnSpPr/>
            <p:nvPr/>
          </p:nvCxnSpPr>
          <p:spPr>
            <a:xfrm>
              <a:off x="10026146" y="3123340"/>
              <a:ext cx="622300" cy="0"/>
            </a:xfrm>
            <a:prstGeom prst="line">
              <a:avLst/>
            </a:prstGeom>
            <a:ln w="25400" cap="rnd">
              <a:solidFill>
                <a:schemeClr val="bg1"/>
              </a:solidFill>
            </a:ln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Shape 2613">
              <a:extLst>
                <a:ext uri="{FF2B5EF4-FFF2-40B4-BE49-F238E27FC236}">
                  <a16:creationId xmlns:a16="http://schemas.microsoft.com/office/drawing/2014/main" id="{B336374A-10B9-0A41-1630-2B4EEAB69B4D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0046987" y="2194427"/>
              <a:ext cx="580619" cy="580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964"/>
                  </a:moveTo>
                  <a:lnTo>
                    <a:pt x="10800" y="1964"/>
                  </a:lnTo>
                  <a:cubicBezTo>
                    <a:pt x="8836" y="1964"/>
                    <a:pt x="8836" y="0"/>
                    <a:pt x="6873" y="0"/>
                  </a:cubicBez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5709"/>
                  </a:lnTo>
                  <a:cubicBezTo>
                    <a:pt x="0" y="16794"/>
                    <a:pt x="879" y="17673"/>
                    <a:pt x="1964" y="17673"/>
                  </a:cubicBezTo>
                  <a:lnTo>
                    <a:pt x="6599" y="17673"/>
                  </a:lnTo>
                  <a:cubicBezTo>
                    <a:pt x="6257" y="17372"/>
                    <a:pt x="5941" y="17046"/>
                    <a:pt x="5656" y="16691"/>
                  </a:cubicBezTo>
                  <a:lnTo>
                    <a:pt x="1964" y="16691"/>
                  </a:lnTo>
                  <a:cubicBezTo>
                    <a:pt x="1422" y="16691"/>
                    <a:pt x="982" y="16252"/>
                    <a:pt x="982" y="15709"/>
                  </a:cubicBezTo>
                  <a:lnTo>
                    <a:pt x="982" y="5891"/>
                  </a:lnTo>
                  <a:lnTo>
                    <a:pt x="6599" y="5891"/>
                  </a:lnTo>
                  <a:cubicBezTo>
                    <a:pt x="7023" y="5517"/>
                    <a:pt x="7484" y="5185"/>
                    <a:pt x="7982" y="4909"/>
                  </a:cubicBezTo>
                  <a:lnTo>
                    <a:pt x="982" y="4909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6873" y="982"/>
                  </a:lnTo>
                  <a:cubicBezTo>
                    <a:pt x="8345" y="982"/>
                    <a:pt x="8345" y="2946"/>
                    <a:pt x="10800" y="2946"/>
                  </a:cubicBezTo>
                  <a:lnTo>
                    <a:pt x="19636" y="2946"/>
                  </a:lnTo>
                  <a:cubicBezTo>
                    <a:pt x="20178" y="2946"/>
                    <a:pt x="20618" y="3385"/>
                    <a:pt x="20618" y="3927"/>
                  </a:cubicBezTo>
                  <a:lnTo>
                    <a:pt x="20618" y="4909"/>
                  </a:lnTo>
                  <a:lnTo>
                    <a:pt x="15582" y="4909"/>
                  </a:lnTo>
                  <a:cubicBezTo>
                    <a:pt x="16080" y="5185"/>
                    <a:pt x="16541" y="5517"/>
                    <a:pt x="16965" y="5891"/>
                  </a:cubicBezTo>
                  <a:lnTo>
                    <a:pt x="20618" y="5891"/>
                  </a:ln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8766" y="16691"/>
                  </a:lnTo>
                  <a:lnTo>
                    <a:pt x="19738" y="17663"/>
                  </a:lnTo>
                  <a:cubicBezTo>
                    <a:pt x="20774" y="17609"/>
                    <a:pt x="21600" y="16759"/>
                    <a:pt x="21600" y="15709"/>
                  </a:cubicBezTo>
                  <a:lnTo>
                    <a:pt x="21600" y="3927"/>
                  </a:lnTo>
                  <a:cubicBezTo>
                    <a:pt x="21600" y="2843"/>
                    <a:pt x="20721" y="1964"/>
                    <a:pt x="19636" y="1964"/>
                  </a:cubicBezTo>
                  <a:moveTo>
                    <a:pt x="11782" y="17673"/>
                  </a:moveTo>
                  <a:cubicBezTo>
                    <a:pt x="8529" y="17673"/>
                    <a:pt x="5891" y="15036"/>
                    <a:pt x="5891" y="11782"/>
                  </a:cubicBezTo>
                  <a:cubicBezTo>
                    <a:pt x="5891" y="8529"/>
                    <a:pt x="8529" y="5891"/>
                    <a:pt x="11782" y="5891"/>
                  </a:cubicBezTo>
                  <a:cubicBezTo>
                    <a:pt x="15035" y="5891"/>
                    <a:pt x="17673" y="8529"/>
                    <a:pt x="17673" y="11782"/>
                  </a:cubicBezTo>
                  <a:cubicBezTo>
                    <a:pt x="17673" y="15036"/>
                    <a:pt x="15035" y="17673"/>
                    <a:pt x="11782" y="17673"/>
                  </a:cubicBezTo>
                  <a:moveTo>
                    <a:pt x="16972" y="16278"/>
                  </a:moveTo>
                  <a:cubicBezTo>
                    <a:pt x="18018" y="15072"/>
                    <a:pt x="18655" y="13503"/>
                    <a:pt x="18655" y="11782"/>
                  </a:cubicBezTo>
                  <a:cubicBezTo>
                    <a:pt x="18655" y="7987"/>
                    <a:pt x="15578" y="4910"/>
                    <a:pt x="11782" y="4910"/>
                  </a:cubicBezTo>
                  <a:cubicBezTo>
                    <a:pt x="7986" y="4910"/>
                    <a:pt x="4909" y="7987"/>
                    <a:pt x="4909" y="11782"/>
                  </a:cubicBezTo>
                  <a:cubicBezTo>
                    <a:pt x="4909" y="15578"/>
                    <a:pt x="7986" y="18655"/>
                    <a:pt x="11782" y="18655"/>
                  </a:cubicBezTo>
                  <a:cubicBezTo>
                    <a:pt x="13503" y="18655"/>
                    <a:pt x="15072" y="18017"/>
                    <a:pt x="16278" y="16972"/>
                  </a:cubicBezTo>
                  <a:lnTo>
                    <a:pt x="16972" y="17666"/>
                  </a:lnTo>
                  <a:cubicBezTo>
                    <a:pt x="16969" y="17668"/>
                    <a:pt x="16967" y="17671"/>
                    <a:pt x="16965" y="17673"/>
                  </a:cubicBezTo>
                  <a:lnTo>
                    <a:pt x="16979" y="17673"/>
                  </a:lnTo>
                  <a:lnTo>
                    <a:pt x="20762" y="21457"/>
                  </a:lnTo>
                  <a:cubicBezTo>
                    <a:pt x="20851" y="21546"/>
                    <a:pt x="20974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  <a:cubicBezTo>
                    <a:pt x="21456" y="20762"/>
                    <a:pt x="16972" y="16278"/>
                    <a:pt x="16972" y="16278"/>
                  </a:cubicBezTo>
                  <a:close/>
                </a:path>
              </a:pathLst>
            </a:custGeom>
            <a:gradFill>
              <a:gsLst>
                <a:gs pos="24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5400000" scaled="0"/>
            </a:gradFill>
            <a:ln w="12700">
              <a:miter lim="400000"/>
            </a:ln>
            <a:effectLst/>
            <a:sp3d/>
          </p:spPr>
          <p:txBody>
            <a:bodyPr lIns="19045" tIns="19045" rIns="19045" bIns="19045" anchor="ctr">
              <a:sp3d/>
            </a:bodyPr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1D3B99F-E0CD-E31C-4DCA-6AC9206F1019}"/>
              </a:ext>
            </a:extLst>
          </p:cNvPr>
          <p:cNvGrpSpPr/>
          <p:nvPr/>
        </p:nvGrpSpPr>
        <p:grpSpPr>
          <a:xfrm>
            <a:off x="533520" y="1981923"/>
            <a:ext cx="2470310" cy="3556000"/>
            <a:chOff x="487836" y="1981923"/>
            <a:chExt cx="2470310" cy="3556000"/>
          </a:xfrm>
          <a:effectLst>
            <a:reflection blurRad="6350" stA="40000" endPos="30000" dir="5400000" sy="-100000" algn="bl" rotWithShape="0"/>
          </a:effectLst>
          <a:scene3d>
            <a:camera prst="perspectiveLeft" fov="3600000">
              <a:rot lat="0" lon="1500000" rev="0"/>
            </a:camera>
            <a:lightRig rig="contrasting" dir="t"/>
          </a:scene3d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4FEB8A0-43AD-8C71-749B-9E636AAFC376}"/>
                </a:ext>
              </a:extLst>
            </p:cNvPr>
            <p:cNvGrpSpPr/>
            <p:nvPr/>
          </p:nvGrpSpPr>
          <p:grpSpPr>
            <a:xfrm>
              <a:off x="487836" y="1981923"/>
              <a:ext cx="2470310" cy="3556000"/>
              <a:chOff x="545940" y="2287583"/>
              <a:chExt cx="2370667" cy="3556000"/>
            </a:xfrm>
          </p:grpSpPr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3477E4CF-9749-35EF-B9BD-6658A2D47E0F}"/>
                  </a:ext>
                </a:extLst>
              </p:cNvPr>
              <p:cNvGrpSpPr/>
              <p:nvPr/>
            </p:nvGrpSpPr>
            <p:grpSpPr>
              <a:xfrm>
                <a:off x="545940" y="2287583"/>
                <a:ext cx="2370667" cy="3556000"/>
                <a:chOff x="1428590" y="2287583"/>
                <a:chExt cx="2370667" cy="3556000"/>
              </a:xfrm>
            </p:grpSpPr>
            <p:sp>
              <p:nvSpPr>
                <p:cNvPr id="71" name="Rounded Rectangle 6+">
                  <a:extLst>
                    <a:ext uri="{FF2B5EF4-FFF2-40B4-BE49-F238E27FC236}">
                      <a16:creationId xmlns:a16="http://schemas.microsoft.com/office/drawing/2014/main" id="{0870C632-132E-94E3-01B6-70E9A52A6881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1428590" y="2287583"/>
                  <a:ext cx="2370667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2">
                        <a:alpha val="47000"/>
                      </a:schemeClr>
                    </a:gs>
                    <a:gs pos="0">
                      <a:schemeClr val="accent2">
                        <a:alpha val="5000"/>
                      </a:schemeClr>
                    </a:gs>
                    <a:gs pos="100000">
                      <a:schemeClr val="accent2">
                        <a:alpha val="500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矩形: 圆角 71">
                  <a:extLst>
                    <a:ext uri="{FF2B5EF4-FFF2-40B4-BE49-F238E27FC236}">
                      <a16:creationId xmlns:a16="http://schemas.microsoft.com/office/drawing/2014/main" id="{822C81D9-BABA-94AE-E548-9E295AF853DC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1428590" y="2287583"/>
                  <a:ext cx="2333625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1">
                        <a:alpha val="47000"/>
                      </a:schemeClr>
                    </a:gs>
                    <a:gs pos="0">
                      <a:schemeClr val="accent1"/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lin ang="2700000" scaled="0"/>
                </a:gradFill>
                <a:ln w="3175" cap="flat" cmpd="sng" algn="ctr">
                  <a:gradFill>
                    <a:gsLst>
                      <a:gs pos="0">
                        <a:schemeClr val="accent2">
                          <a:lumMod val="20000"/>
                          <a:lumOff val="80000"/>
                          <a:alpha val="49000"/>
                        </a:schemeClr>
                      </a:gs>
                      <a:gs pos="77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pic>
            <p:nvPicPr>
              <p:cNvPr id="70" name="Picture 2" descr="查看图片">
                <a:extLst>
                  <a:ext uri="{FF2B5EF4-FFF2-40B4-BE49-F238E27FC236}">
                    <a16:creationId xmlns:a16="http://schemas.microsoft.com/office/drawing/2014/main" id="{A7CD21DD-6B9F-22C4-E212-33D0096A2B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19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868" b="10226"/>
              <a:stretch/>
            </p:blipFill>
            <p:spPr bwMode="auto">
              <a:xfrm>
                <a:off x="695325" y="2592382"/>
                <a:ext cx="1994824" cy="314801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869EDE7-B104-134A-E965-9EA3E60C0C57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73845" y="3242660"/>
              <a:ext cx="2098292" cy="1769395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067ABE3-476D-C1DC-2D0A-7CDC6B18E11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953549" y="2660893"/>
              <a:ext cx="1538883" cy="36933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78A6A8BB-2080-8D86-1897-3A4ED977CDAF}"/>
                </a:ext>
              </a:extLst>
            </p:cNvPr>
            <p:cNvCxnSpPr/>
            <p:nvPr/>
          </p:nvCxnSpPr>
          <p:spPr>
            <a:xfrm>
              <a:off x="1411841" y="3123340"/>
              <a:ext cx="622300" cy="0"/>
            </a:xfrm>
            <a:prstGeom prst="line">
              <a:avLst/>
            </a:prstGeom>
            <a:ln w="25400" cap="rnd">
              <a:solidFill>
                <a:schemeClr val="bg1"/>
              </a:solidFill>
            </a:ln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Shape 2592">
              <a:extLst>
                <a:ext uri="{FF2B5EF4-FFF2-40B4-BE49-F238E27FC236}">
                  <a16:creationId xmlns:a16="http://schemas.microsoft.com/office/drawing/2014/main" id="{B0270CEA-1604-7C05-429C-A2635D05D3F7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432682" y="2226748"/>
              <a:ext cx="580619" cy="580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gradFill>
              <a:gsLst>
                <a:gs pos="24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5400000" scaled="0"/>
            </a:gradFill>
            <a:ln w="12700">
              <a:miter lim="400000"/>
            </a:ln>
            <a:effectLst/>
            <a:sp3d/>
          </p:spPr>
          <p:txBody>
            <a:bodyPr lIns="19045" tIns="19045" rIns="19045" bIns="19045" anchor="ctr">
              <a:sp3d/>
            </a:bodyPr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716D82A-74DB-50C7-BBAB-5DD64709F2A6}"/>
              </a:ext>
            </a:extLst>
          </p:cNvPr>
          <p:cNvGrpSpPr/>
          <p:nvPr/>
        </p:nvGrpSpPr>
        <p:grpSpPr>
          <a:xfrm>
            <a:off x="6245934" y="1981923"/>
            <a:ext cx="2470310" cy="3556000"/>
            <a:chOff x="6230706" y="1981923"/>
            <a:chExt cx="2470310" cy="3556000"/>
          </a:xfrm>
          <a:effectLst>
            <a:reflection blurRad="6350" stA="40000" endPos="30000" dir="5400000" sy="-100000" algn="bl" rotWithShape="0"/>
          </a:effectLst>
          <a:scene3d>
            <a:camera prst="perspectiveLeft" fov="3600000">
              <a:rot lat="0" lon="1500000" rev="0"/>
            </a:camera>
            <a:lightRig rig="contrasting" dir="t"/>
          </a:scene3d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0F71048-4A02-6AA8-CF88-6A78EBEBAF3A}"/>
                </a:ext>
              </a:extLst>
            </p:cNvPr>
            <p:cNvGrpSpPr/>
            <p:nvPr/>
          </p:nvGrpSpPr>
          <p:grpSpPr>
            <a:xfrm>
              <a:off x="6230706" y="1981923"/>
              <a:ext cx="2470310" cy="3556000"/>
              <a:chOff x="545940" y="2287583"/>
              <a:chExt cx="2370667" cy="3556000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E92AB5D3-FCB5-0650-43FF-BFD5BB5C8161}"/>
                  </a:ext>
                </a:extLst>
              </p:cNvPr>
              <p:cNvGrpSpPr/>
              <p:nvPr/>
            </p:nvGrpSpPr>
            <p:grpSpPr>
              <a:xfrm>
                <a:off x="545940" y="2287583"/>
                <a:ext cx="2370667" cy="3556000"/>
                <a:chOff x="1428590" y="2287583"/>
                <a:chExt cx="2370667" cy="3556000"/>
              </a:xfrm>
            </p:grpSpPr>
            <p:sp>
              <p:nvSpPr>
                <p:cNvPr id="51" name="Rounded Rectangle 6+">
                  <a:extLst>
                    <a:ext uri="{FF2B5EF4-FFF2-40B4-BE49-F238E27FC236}">
                      <a16:creationId xmlns:a16="http://schemas.microsoft.com/office/drawing/2014/main" id="{887E644C-5659-44EB-31F2-DF2EFE4D8D5A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428590" y="2287583"/>
                  <a:ext cx="2370667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2">
                        <a:alpha val="47000"/>
                      </a:schemeClr>
                    </a:gs>
                    <a:gs pos="0">
                      <a:schemeClr val="accent2">
                        <a:alpha val="5000"/>
                      </a:schemeClr>
                    </a:gs>
                    <a:gs pos="100000">
                      <a:schemeClr val="accent2">
                        <a:alpha val="500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矩形: 圆角 51">
                  <a:extLst>
                    <a:ext uri="{FF2B5EF4-FFF2-40B4-BE49-F238E27FC236}">
                      <a16:creationId xmlns:a16="http://schemas.microsoft.com/office/drawing/2014/main" id="{7E0A1C42-02A5-A436-DA34-40B2532C4E9F}"/>
                    </a:ext>
                  </a:extLst>
                </p:cNvPr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1428590" y="2287583"/>
                  <a:ext cx="2333625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1">
                        <a:alpha val="47000"/>
                      </a:schemeClr>
                    </a:gs>
                    <a:gs pos="0">
                      <a:schemeClr val="accent1"/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lin ang="2700000" scaled="0"/>
                </a:gradFill>
                <a:ln w="3175" cap="flat" cmpd="sng" algn="ctr">
                  <a:gradFill>
                    <a:gsLst>
                      <a:gs pos="0">
                        <a:schemeClr val="accent2">
                          <a:lumMod val="20000"/>
                          <a:lumOff val="80000"/>
                          <a:alpha val="49000"/>
                        </a:schemeClr>
                      </a:gs>
                      <a:gs pos="77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0" name="Picture 2" descr="查看图片">
                <a:extLst>
                  <a:ext uri="{FF2B5EF4-FFF2-40B4-BE49-F238E27FC236}">
                    <a16:creationId xmlns:a16="http://schemas.microsoft.com/office/drawing/2014/main" id="{853CA3EC-9578-56A0-8230-526F9768E1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19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868" b="10226"/>
              <a:stretch/>
            </p:blipFill>
            <p:spPr bwMode="auto">
              <a:xfrm>
                <a:off x="695325" y="2592382"/>
                <a:ext cx="1994824" cy="314801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C26940F-60ED-2653-371E-06C580C8E5C2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416715" y="3242660"/>
              <a:ext cx="2098292" cy="1769395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2B047D9-9BAF-DDDC-F771-FBEBEF861CBF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696419" y="2660893"/>
              <a:ext cx="1538883" cy="36933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3F17BE9A-1CD5-A20A-DC38-CB689865C3D0}"/>
                </a:ext>
              </a:extLst>
            </p:cNvPr>
            <p:cNvCxnSpPr/>
            <p:nvPr/>
          </p:nvCxnSpPr>
          <p:spPr>
            <a:xfrm>
              <a:off x="7154711" y="3123340"/>
              <a:ext cx="622300" cy="0"/>
            </a:xfrm>
            <a:prstGeom prst="line">
              <a:avLst/>
            </a:prstGeom>
            <a:ln w="25400" cap="rnd">
              <a:solidFill>
                <a:schemeClr val="bg1"/>
              </a:solidFill>
            </a:ln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Shape 2525">
              <a:extLst>
                <a:ext uri="{FF2B5EF4-FFF2-40B4-BE49-F238E27FC236}">
                  <a16:creationId xmlns:a16="http://schemas.microsoft.com/office/drawing/2014/main" id="{A3083571-17F9-72AE-0772-7C2095153635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175552" y="2205854"/>
              <a:ext cx="580619" cy="580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gradFill>
              <a:gsLst>
                <a:gs pos="24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5400000" scaled="0"/>
            </a:gradFill>
            <a:ln w="12700">
              <a:miter lim="400000"/>
            </a:ln>
            <a:effectLst/>
            <a:sp3d/>
          </p:spPr>
          <p:txBody>
            <a:bodyPr lIns="19045" tIns="19045" rIns="19045" bIns="19045" anchor="ctr">
              <a:sp3d/>
            </a:bodyPr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567EFC2-1D48-C661-4B79-6D56E1B605E2}"/>
              </a:ext>
            </a:extLst>
          </p:cNvPr>
          <p:cNvGrpSpPr/>
          <p:nvPr/>
        </p:nvGrpSpPr>
        <p:grpSpPr>
          <a:xfrm>
            <a:off x="3389727" y="1981923"/>
            <a:ext cx="2470310" cy="3556000"/>
            <a:chOff x="3359271" y="1981923"/>
            <a:chExt cx="2470310" cy="3556000"/>
          </a:xfrm>
          <a:effectLst>
            <a:reflection blurRad="6350" stA="40000" endPos="30000" dir="5400000" sy="-100000" algn="bl" rotWithShape="0"/>
          </a:effectLst>
          <a:scene3d>
            <a:camera prst="perspectiveLeft" fov="3600000">
              <a:rot lat="0" lon="1500000" rev="0"/>
            </a:camera>
            <a:lightRig rig="contrasting" dir="t"/>
          </a:scene3d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07079C2-ECC3-657D-5643-DD09D94E3786}"/>
                </a:ext>
              </a:extLst>
            </p:cNvPr>
            <p:cNvGrpSpPr/>
            <p:nvPr/>
          </p:nvGrpSpPr>
          <p:grpSpPr>
            <a:xfrm>
              <a:off x="3359271" y="1981923"/>
              <a:ext cx="2470310" cy="3556000"/>
              <a:chOff x="545940" y="2287583"/>
              <a:chExt cx="2370667" cy="3556000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811EB148-2AD5-57B3-3A33-DE9306EE3C13}"/>
                  </a:ext>
                </a:extLst>
              </p:cNvPr>
              <p:cNvGrpSpPr/>
              <p:nvPr/>
            </p:nvGrpSpPr>
            <p:grpSpPr>
              <a:xfrm>
                <a:off x="545940" y="2287583"/>
                <a:ext cx="2370667" cy="3556000"/>
                <a:chOff x="1428590" y="2287583"/>
                <a:chExt cx="2370667" cy="3556000"/>
              </a:xfrm>
            </p:grpSpPr>
            <p:sp>
              <p:nvSpPr>
                <p:cNvPr id="61" name="Rounded Rectangle 6+">
                  <a:extLst>
                    <a:ext uri="{FF2B5EF4-FFF2-40B4-BE49-F238E27FC236}">
                      <a16:creationId xmlns:a16="http://schemas.microsoft.com/office/drawing/2014/main" id="{D055BD79-8CA2-C471-E393-F46E388989AE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428590" y="2287583"/>
                  <a:ext cx="2370667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2">
                        <a:alpha val="47000"/>
                      </a:schemeClr>
                    </a:gs>
                    <a:gs pos="0">
                      <a:schemeClr val="accent2">
                        <a:alpha val="5000"/>
                      </a:schemeClr>
                    </a:gs>
                    <a:gs pos="100000">
                      <a:schemeClr val="accent2">
                        <a:alpha val="5000"/>
                      </a:schemeClr>
                    </a:gs>
                  </a:gsLst>
                  <a:lin ang="27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矩形: 圆角 61">
                  <a:extLst>
                    <a:ext uri="{FF2B5EF4-FFF2-40B4-BE49-F238E27FC236}">
                      <a16:creationId xmlns:a16="http://schemas.microsoft.com/office/drawing/2014/main" id="{22E04096-4F63-55FF-FBB0-40D45896C1EA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428590" y="2287583"/>
                  <a:ext cx="2333625" cy="3556000"/>
                </a:xfrm>
                <a:prstGeom prst="roundRect">
                  <a:avLst>
                    <a:gd name="adj" fmla="val 3205"/>
                  </a:avLst>
                </a:prstGeom>
                <a:gradFill>
                  <a:gsLst>
                    <a:gs pos="57100">
                      <a:schemeClr val="accent1">
                        <a:alpha val="47000"/>
                      </a:schemeClr>
                    </a:gs>
                    <a:gs pos="0">
                      <a:schemeClr val="accent1"/>
                    </a:gs>
                    <a:gs pos="100000">
                      <a:schemeClr val="accent1">
                        <a:alpha val="5000"/>
                      </a:schemeClr>
                    </a:gs>
                  </a:gsLst>
                  <a:lin ang="2700000" scaled="0"/>
                </a:gradFill>
                <a:ln w="3175" cap="flat" cmpd="sng" algn="ctr">
                  <a:gradFill>
                    <a:gsLst>
                      <a:gs pos="0">
                        <a:schemeClr val="accent2">
                          <a:lumMod val="20000"/>
                          <a:lumOff val="80000"/>
                          <a:alpha val="49000"/>
                        </a:schemeClr>
                      </a:gs>
                      <a:gs pos="77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40" tIns="45720" rIns="91440" bIns="45720" rtlCol="0" anchor="ctr"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60" name="Picture 2" descr="查看图片">
                <a:extLst>
                  <a:ext uri="{FF2B5EF4-FFF2-40B4-BE49-F238E27FC236}">
                    <a16:creationId xmlns:a16="http://schemas.microsoft.com/office/drawing/2014/main" id="{BC9B266D-D005-DA0E-9198-AC36DA7D5D3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2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alphaModFix amt="19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868" b="10226"/>
              <a:stretch/>
            </p:blipFill>
            <p:spPr bwMode="auto">
              <a:xfrm>
                <a:off x="695325" y="2592382"/>
                <a:ext cx="1994824" cy="3148018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A69CA75-A847-810A-95DE-F7221815DBA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545280" y="3242660"/>
              <a:ext cx="2098292" cy="1769395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92D0B3E-6001-52C6-C1BB-10E177789A7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805684" y="2660893"/>
              <a:ext cx="1538883" cy="36933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1D021C5-BE13-BA4C-7DCA-4709E851B80C}"/>
                </a:ext>
              </a:extLst>
            </p:cNvPr>
            <p:cNvCxnSpPr/>
            <p:nvPr/>
          </p:nvCxnSpPr>
          <p:spPr>
            <a:xfrm>
              <a:off x="4283276" y="3123340"/>
              <a:ext cx="622300" cy="0"/>
            </a:xfrm>
            <a:prstGeom prst="line">
              <a:avLst/>
            </a:prstGeom>
            <a:ln w="25400" cap="rnd">
              <a:solidFill>
                <a:schemeClr val="bg1"/>
              </a:solidFill>
            </a:ln>
            <a:effectLst/>
            <a:sp3d>
              <a:bevelT w="0" h="0"/>
              <a:bevelB w="0" h="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Shape 2597">
              <a:extLst>
                <a:ext uri="{FF2B5EF4-FFF2-40B4-BE49-F238E27FC236}">
                  <a16:creationId xmlns:a16="http://schemas.microsoft.com/office/drawing/2014/main" id="{1047654C-13DA-C8A1-5C37-3F6B48C82D0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304117" y="2238338"/>
              <a:ext cx="580619" cy="475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64" y="9600"/>
                  </a:moveTo>
                  <a:lnTo>
                    <a:pt x="11291" y="9600"/>
                  </a:lnTo>
                  <a:cubicBezTo>
                    <a:pt x="11562" y="9600"/>
                    <a:pt x="11782" y="9332"/>
                    <a:pt x="11782" y="9000"/>
                  </a:cubicBezTo>
                  <a:cubicBezTo>
                    <a:pt x="11782" y="8669"/>
                    <a:pt x="11562" y="8400"/>
                    <a:pt x="11291" y="8400"/>
                  </a:cubicBezTo>
                  <a:lnTo>
                    <a:pt x="7364" y="8400"/>
                  </a:lnTo>
                  <a:cubicBezTo>
                    <a:pt x="7093" y="8400"/>
                    <a:pt x="6873" y="8669"/>
                    <a:pt x="6873" y="9000"/>
                  </a:cubicBezTo>
                  <a:cubicBezTo>
                    <a:pt x="6873" y="9332"/>
                    <a:pt x="7093" y="9600"/>
                    <a:pt x="7364" y="9600"/>
                  </a:cubicBezTo>
                  <a:moveTo>
                    <a:pt x="7364" y="12000"/>
                  </a:moveTo>
                  <a:lnTo>
                    <a:pt x="9327" y="12000"/>
                  </a:lnTo>
                  <a:cubicBezTo>
                    <a:pt x="9598" y="12000"/>
                    <a:pt x="9818" y="11732"/>
                    <a:pt x="9818" y="11400"/>
                  </a:cubicBezTo>
                  <a:cubicBezTo>
                    <a:pt x="9818" y="11069"/>
                    <a:pt x="9598" y="10800"/>
                    <a:pt x="9327" y="10800"/>
                  </a:cubicBezTo>
                  <a:lnTo>
                    <a:pt x="7364" y="10800"/>
                  </a:lnTo>
                  <a:cubicBezTo>
                    <a:pt x="7093" y="10800"/>
                    <a:pt x="6873" y="11069"/>
                    <a:pt x="6873" y="11400"/>
                  </a:cubicBezTo>
                  <a:cubicBezTo>
                    <a:pt x="6873" y="11732"/>
                    <a:pt x="7093" y="12000"/>
                    <a:pt x="7364" y="12000"/>
                  </a:cubicBezTo>
                  <a:moveTo>
                    <a:pt x="20618" y="20400"/>
                  </a:moveTo>
                  <a:lnTo>
                    <a:pt x="16691" y="20400"/>
                  </a:lnTo>
                  <a:lnTo>
                    <a:pt x="16691" y="19200"/>
                  </a:lnTo>
                  <a:lnTo>
                    <a:pt x="17182" y="19200"/>
                  </a:lnTo>
                  <a:cubicBezTo>
                    <a:pt x="17453" y="19200"/>
                    <a:pt x="17673" y="18932"/>
                    <a:pt x="17673" y="18600"/>
                  </a:cubicBezTo>
                  <a:cubicBezTo>
                    <a:pt x="17673" y="18269"/>
                    <a:pt x="17453" y="18000"/>
                    <a:pt x="17182" y="18000"/>
                  </a:cubicBezTo>
                  <a:lnTo>
                    <a:pt x="15218" y="18000"/>
                  </a:lnTo>
                  <a:cubicBezTo>
                    <a:pt x="14947" y="18000"/>
                    <a:pt x="14727" y="18269"/>
                    <a:pt x="14727" y="18600"/>
                  </a:cubicBezTo>
                  <a:cubicBezTo>
                    <a:pt x="14727" y="18932"/>
                    <a:pt x="14947" y="19200"/>
                    <a:pt x="15218" y="19200"/>
                  </a:cubicBezTo>
                  <a:lnTo>
                    <a:pt x="15709" y="19200"/>
                  </a:lnTo>
                  <a:lnTo>
                    <a:pt x="15709" y="20400"/>
                  </a:lnTo>
                  <a:lnTo>
                    <a:pt x="9818" y="20400"/>
                  </a:lnTo>
                  <a:lnTo>
                    <a:pt x="9818" y="19200"/>
                  </a:lnTo>
                  <a:lnTo>
                    <a:pt x="10309" y="19200"/>
                  </a:lnTo>
                  <a:cubicBezTo>
                    <a:pt x="10580" y="19200"/>
                    <a:pt x="10800" y="18932"/>
                    <a:pt x="10800" y="18600"/>
                  </a:cubicBezTo>
                  <a:cubicBezTo>
                    <a:pt x="10800" y="18269"/>
                    <a:pt x="10580" y="18000"/>
                    <a:pt x="10309" y="18000"/>
                  </a:cubicBezTo>
                  <a:lnTo>
                    <a:pt x="8345" y="18000"/>
                  </a:lnTo>
                  <a:cubicBezTo>
                    <a:pt x="8075" y="18000"/>
                    <a:pt x="7855" y="18269"/>
                    <a:pt x="7855" y="18600"/>
                  </a:cubicBezTo>
                  <a:cubicBezTo>
                    <a:pt x="7855" y="18932"/>
                    <a:pt x="8075" y="19200"/>
                    <a:pt x="8345" y="19200"/>
                  </a:cubicBezTo>
                  <a:lnTo>
                    <a:pt x="8836" y="19200"/>
                  </a:lnTo>
                  <a:lnTo>
                    <a:pt x="8836" y="20400"/>
                  </a:lnTo>
                  <a:lnTo>
                    <a:pt x="4909" y="20400"/>
                  </a:lnTo>
                  <a:lnTo>
                    <a:pt x="4909" y="6000"/>
                  </a:lnTo>
                  <a:lnTo>
                    <a:pt x="20618" y="6000"/>
                  </a:lnTo>
                  <a:cubicBezTo>
                    <a:pt x="20618" y="6000"/>
                    <a:pt x="20618" y="20400"/>
                    <a:pt x="20618" y="20400"/>
                  </a:cubicBezTo>
                  <a:close/>
                  <a:moveTo>
                    <a:pt x="20618" y="4800"/>
                  </a:moveTo>
                  <a:lnTo>
                    <a:pt x="4909" y="4800"/>
                  </a:lnTo>
                  <a:cubicBezTo>
                    <a:pt x="4367" y="4800"/>
                    <a:pt x="3927" y="5338"/>
                    <a:pt x="3927" y="6000"/>
                  </a:cubicBezTo>
                  <a:lnTo>
                    <a:pt x="3927" y="20400"/>
                  </a:lnTo>
                  <a:cubicBezTo>
                    <a:pt x="3927" y="21062"/>
                    <a:pt x="4367" y="21600"/>
                    <a:pt x="4909" y="21600"/>
                  </a:cubicBezTo>
                  <a:lnTo>
                    <a:pt x="20618" y="21600"/>
                  </a:lnTo>
                  <a:cubicBezTo>
                    <a:pt x="21160" y="21600"/>
                    <a:pt x="21600" y="21062"/>
                    <a:pt x="21600" y="20400"/>
                  </a:cubicBezTo>
                  <a:lnTo>
                    <a:pt x="21600" y="6000"/>
                  </a:lnTo>
                  <a:cubicBezTo>
                    <a:pt x="21600" y="5338"/>
                    <a:pt x="21160" y="4800"/>
                    <a:pt x="20618" y="4800"/>
                  </a:cubicBezTo>
                  <a:moveTo>
                    <a:pt x="7364" y="14400"/>
                  </a:moveTo>
                  <a:lnTo>
                    <a:pt x="11291" y="14400"/>
                  </a:lnTo>
                  <a:cubicBezTo>
                    <a:pt x="11562" y="14400"/>
                    <a:pt x="11782" y="14132"/>
                    <a:pt x="11782" y="13800"/>
                  </a:cubicBezTo>
                  <a:cubicBezTo>
                    <a:pt x="11782" y="13469"/>
                    <a:pt x="11562" y="13200"/>
                    <a:pt x="11291" y="13200"/>
                  </a:cubicBezTo>
                  <a:lnTo>
                    <a:pt x="7364" y="13200"/>
                  </a:lnTo>
                  <a:cubicBezTo>
                    <a:pt x="7093" y="13200"/>
                    <a:pt x="6873" y="13469"/>
                    <a:pt x="6873" y="13800"/>
                  </a:cubicBezTo>
                  <a:cubicBezTo>
                    <a:pt x="6873" y="14132"/>
                    <a:pt x="7093" y="14400"/>
                    <a:pt x="7364" y="14400"/>
                  </a:cubicBezTo>
                  <a:moveTo>
                    <a:pt x="2455" y="15600"/>
                  </a:moveTo>
                  <a:lnTo>
                    <a:pt x="982" y="15600"/>
                  </a:lnTo>
                  <a:lnTo>
                    <a:pt x="982" y="1200"/>
                  </a:lnTo>
                  <a:lnTo>
                    <a:pt x="16691" y="1200"/>
                  </a:lnTo>
                  <a:lnTo>
                    <a:pt x="16691" y="3000"/>
                  </a:lnTo>
                  <a:cubicBezTo>
                    <a:pt x="16691" y="3332"/>
                    <a:pt x="16911" y="3600"/>
                    <a:pt x="17182" y="3600"/>
                  </a:cubicBezTo>
                  <a:cubicBezTo>
                    <a:pt x="17453" y="3600"/>
                    <a:pt x="17673" y="3332"/>
                    <a:pt x="17673" y="3000"/>
                  </a:cubicBezTo>
                  <a:lnTo>
                    <a:pt x="17673" y="1200"/>
                  </a:lnTo>
                  <a:cubicBezTo>
                    <a:pt x="17673" y="538"/>
                    <a:pt x="17233" y="0"/>
                    <a:pt x="16691" y="0"/>
                  </a:cubicBezTo>
                  <a:lnTo>
                    <a:pt x="982" y="0"/>
                  </a:lnTo>
                  <a:cubicBezTo>
                    <a:pt x="440" y="0"/>
                    <a:pt x="0" y="538"/>
                    <a:pt x="0" y="1200"/>
                  </a:cubicBezTo>
                  <a:lnTo>
                    <a:pt x="0" y="15600"/>
                  </a:lnTo>
                  <a:cubicBezTo>
                    <a:pt x="0" y="16262"/>
                    <a:pt x="440" y="16801"/>
                    <a:pt x="982" y="16801"/>
                  </a:cubicBezTo>
                  <a:lnTo>
                    <a:pt x="2455" y="16801"/>
                  </a:lnTo>
                  <a:cubicBezTo>
                    <a:pt x="2725" y="16801"/>
                    <a:pt x="2945" y="16532"/>
                    <a:pt x="2945" y="16200"/>
                  </a:cubicBezTo>
                  <a:cubicBezTo>
                    <a:pt x="2945" y="15869"/>
                    <a:pt x="2725" y="15600"/>
                    <a:pt x="2455" y="15600"/>
                  </a:cubicBezTo>
                  <a:moveTo>
                    <a:pt x="14236" y="14400"/>
                  </a:moveTo>
                  <a:lnTo>
                    <a:pt x="16200" y="14400"/>
                  </a:lnTo>
                  <a:cubicBezTo>
                    <a:pt x="16471" y="14400"/>
                    <a:pt x="16691" y="14132"/>
                    <a:pt x="16691" y="13800"/>
                  </a:cubicBezTo>
                  <a:cubicBezTo>
                    <a:pt x="16691" y="13469"/>
                    <a:pt x="16471" y="13200"/>
                    <a:pt x="16200" y="13200"/>
                  </a:cubicBezTo>
                  <a:lnTo>
                    <a:pt x="14236" y="13200"/>
                  </a:lnTo>
                  <a:cubicBezTo>
                    <a:pt x="13966" y="13200"/>
                    <a:pt x="13745" y="13469"/>
                    <a:pt x="13745" y="13800"/>
                  </a:cubicBezTo>
                  <a:cubicBezTo>
                    <a:pt x="13745" y="14132"/>
                    <a:pt x="13966" y="14400"/>
                    <a:pt x="14236" y="14400"/>
                  </a:cubicBezTo>
                  <a:moveTo>
                    <a:pt x="14236" y="9600"/>
                  </a:moveTo>
                  <a:lnTo>
                    <a:pt x="16200" y="9600"/>
                  </a:lnTo>
                  <a:cubicBezTo>
                    <a:pt x="16471" y="9600"/>
                    <a:pt x="16691" y="9332"/>
                    <a:pt x="16691" y="9000"/>
                  </a:cubicBezTo>
                  <a:cubicBezTo>
                    <a:pt x="16691" y="8669"/>
                    <a:pt x="16471" y="8400"/>
                    <a:pt x="16200" y="8400"/>
                  </a:cubicBezTo>
                  <a:lnTo>
                    <a:pt x="14236" y="8400"/>
                  </a:lnTo>
                  <a:cubicBezTo>
                    <a:pt x="13966" y="8400"/>
                    <a:pt x="13745" y="8669"/>
                    <a:pt x="13745" y="9000"/>
                  </a:cubicBezTo>
                  <a:cubicBezTo>
                    <a:pt x="13745" y="9332"/>
                    <a:pt x="13966" y="9600"/>
                    <a:pt x="14236" y="9600"/>
                  </a:cubicBezTo>
                  <a:moveTo>
                    <a:pt x="14236" y="12000"/>
                  </a:moveTo>
                  <a:lnTo>
                    <a:pt x="18164" y="12000"/>
                  </a:lnTo>
                  <a:cubicBezTo>
                    <a:pt x="18434" y="12000"/>
                    <a:pt x="18655" y="11732"/>
                    <a:pt x="18655" y="11400"/>
                  </a:cubicBezTo>
                  <a:cubicBezTo>
                    <a:pt x="18655" y="11069"/>
                    <a:pt x="18434" y="10800"/>
                    <a:pt x="18164" y="10800"/>
                  </a:cubicBezTo>
                  <a:lnTo>
                    <a:pt x="14236" y="10800"/>
                  </a:lnTo>
                  <a:cubicBezTo>
                    <a:pt x="13966" y="10800"/>
                    <a:pt x="13745" y="11069"/>
                    <a:pt x="13745" y="11400"/>
                  </a:cubicBezTo>
                  <a:cubicBezTo>
                    <a:pt x="13745" y="11732"/>
                    <a:pt x="13966" y="12000"/>
                    <a:pt x="14236" y="12000"/>
                  </a:cubicBezTo>
                </a:path>
              </a:pathLst>
            </a:custGeom>
            <a:gradFill>
              <a:gsLst>
                <a:gs pos="2400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5400000" scaled="0"/>
            </a:gradFill>
            <a:ln w="12700">
              <a:miter lim="400000"/>
            </a:ln>
            <a:effectLst/>
            <a:sp3d/>
          </p:spPr>
          <p:txBody>
            <a:bodyPr lIns="19045" tIns="19045" rIns="19045" bIns="19045" anchor="ctr">
              <a:sp3d/>
            </a:bodyPr>
            <a:lstStyle/>
            <a:p>
              <a:pPr marL="0" marR="0" lvl="0" indent="0" algn="l" defTabSz="2285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标题 14">
            <a:extLst>
              <a:ext uri="{FF2B5EF4-FFF2-40B4-BE49-F238E27FC236}">
                <a16:creationId xmlns:a16="http://schemas.microsoft.com/office/drawing/2014/main" id="{56283DE5-7AE7-292E-AEDE-0DDC814DB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7A21D939-7B17-429D-4526-CE911F456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</p:spTree>
    <p:extLst>
      <p:ext uri="{BB962C8B-B14F-4D97-AF65-F5344CB8AC3E}">
        <p14:creationId xmlns:p14="http://schemas.microsoft.com/office/powerpoint/2010/main" val="3310530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06B91A5-3BEE-6B63-37D3-F9538AC4C834}"/>
              </a:ext>
            </a:extLst>
          </p:cNvPr>
          <p:cNvSpPr/>
          <p:nvPr/>
        </p:nvSpPr>
        <p:spPr>
          <a:xfrm>
            <a:off x="8379262" y="2575173"/>
            <a:ext cx="1398296" cy="1555042"/>
          </a:xfrm>
          <a:custGeom>
            <a:avLst/>
            <a:gdLst>
              <a:gd name="connsiteX0" fmla="*/ 0 w 1161735"/>
              <a:gd name="connsiteY0" fmla="*/ 0 h 817827"/>
              <a:gd name="connsiteX1" fmla="*/ 0 w 1161735"/>
              <a:gd name="connsiteY1" fmla="*/ 817827 h 817827"/>
              <a:gd name="connsiteX2" fmla="*/ 70220 w 1161735"/>
              <a:gd name="connsiteY2" fmla="*/ 766932 h 817827"/>
              <a:gd name="connsiteX3" fmla="*/ 761241 w 1161735"/>
              <a:gd name="connsiteY3" fmla="*/ 608578 h 817827"/>
              <a:gd name="connsiteX4" fmla="*/ 761241 w 1161735"/>
              <a:gd name="connsiteY4" fmla="*/ 808825 h 817827"/>
              <a:gd name="connsiteX5" fmla="*/ 1160543 w 1161735"/>
              <a:gd name="connsiteY5" fmla="*/ 409523 h 817827"/>
              <a:gd name="connsiteX6" fmla="*/ 1161707 w 1161735"/>
              <a:gd name="connsiteY6" fmla="*/ 409523 h 817827"/>
              <a:gd name="connsiteX7" fmla="*/ 1161735 w 1161735"/>
              <a:gd name="connsiteY7" fmla="*/ 409495 h 817827"/>
              <a:gd name="connsiteX8" fmla="*/ 1161153 w 1161735"/>
              <a:gd name="connsiteY8" fmla="*/ 408913 h 817827"/>
              <a:gd name="connsiteX9" fmla="*/ 1161735 w 1161735"/>
              <a:gd name="connsiteY9" fmla="*/ 408331 h 817827"/>
              <a:gd name="connsiteX10" fmla="*/ 1161707 w 1161735"/>
              <a:gd name="connsiteY10" fmla="*/ 408303 h 817827"/>
              <a:gd name="connsiteX11" fmla="*/ 1160543 w 1161735"/>
              <a:gd name="connsiteY11" fmla="*/ 408303 h 817827"/>
              <a:gd name="connsiteX12" fmla="*/ 761241 w 1161735"/>
              <a:gd name="connsiteY12" fmla="*/ 9001 h 817827"/>
              <a:gd name="connsiteX13" fmla="*/ 761241 w 1161735"/>
              <a:gd name="connsiteY13" fmla="*/ 209248 h 817827"/>
              <a:gd name="connsiteX14" fmla="*/ 70220 w 1161735"/>
              <a:gd name="connsiteY14" fmla="*/ 50895 h 817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61735" h="817827">
                <a:moveTo>
                  <a:pt x="0" y="0"/>
                </a:moveTo>
                <a:lnTo>
                  <a:pt x="0" y="817827"/>
                </a:lnTo>
                <a:lnTo>
                  <a:pt x="70220" y="766932"/>
                </a:lnTo>
                <a:cubicBezTo>
                  <a:pt x="277790" y="632887"/>
                  <a:pt x="515051" y="575638"/>
                  <a:pt x="761241" y="608578"/>
                </a:cubicBezTo>
                <a:lnTo>
                  <a:pt x="761241" y="808825"/>
                </a:lnTo>
                <a:lnTo>
                  <a:pt x="1160543" y="409523"/>
                </a:lnTo>
                <a:lnTo>
                  <a:pt x="1161707" y="409523"/>
                </a:lnTo>
                <a:lnTo>
                  <a:pt x="1161735" y="409495"/>
                </a:lnTo>
                <a:lnTo>
                  <a:pt x="1161153" y="408913"/>
                </a:lnTo>
                <a:lnTo>
                  <a:pt x="1161735" y="408331"/>
                </a:lnTo>
                <a:lnTo>
                  <a:pt x="1161707" y="408303"/>
                </a:lnTo>
                <a:lnTo>
                  <a:pt x="1160543" y="408303"/>
                </a:lnTo>
                <a:lnTo>
                  <a:pt x="761241" y="9001"/>
                </a:lnTo>
                <a:lnTo>
                  <a:pt x="761241" y="209248"/>
                </a:lnTo>
                <a:cubicBezTo>
                  <a:pt x="515051" y="242188"/>
                  <a:pt x="277790" y="184939"/>
                  <a:pt x="70220" y="5089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ADC233D-F881-087C-11CC-8A4CD61E2455}"/>
              </a:ext>
            </a:extLst>
          </p:cNvPr>
          <p:cNvSpPr/>
          <p:nvPr/>
        </p:nvSpPr>
        <p:spPr>
          <a:xfrm flipH="1">
            <a:off x="2414442" y="2575173"/>
            <a:ext cx="1398296" cy="1555042"/>
          </a:xfrm>
          <a:custGeom>
            <a:avLst/>
            <a:gdLst>
              <a:gd name="connsiteX0" fmla="*/ 0 w 1161735"/>
              <a:gd name="connsiteY0" fmla="*/ 0 h 817827"/>
              <a:gd name="connsiteX1" fmla="*/ 0 w 1161735"/>
              <a:gd name="connsiteY1" fmla="*/ 817827 h 817827"/>
              <a:gd name="connsiteX2" fmla="*/ 70220 w 1161735"/>
              <a:gd name="connsiteY2" fmla="*/ 766932 h 817827"/>
              <a:gd name="connsiteX3" fmla="*/ 761241 w 1161735"/>
              <a:gd name="connsiteY3" fmla="*/ 608578 h 817827"/>
              <a:gd name="connsiteX4" fmla="*/ 761241 w 1161735"/>
              <a:gd name="connsiteY4" fmla="*/ 808825 h 817827"/>
              <a:gd name="connsiteX5" fmla="*/ 1160543 w 1161735"/>
              <a:gd name="connsiteY5" fmla="*/ 409523 h 817827"/>
              <a:gd name="connsiteX6" fmla="*/ 1161707 w 1161735"/>
              <a:gd name="connsiteY6" fmla="*/ 409523 h 817827"/>
              <a:gd name="connsiteX7" fmla="*/ 1161735 w 1161735"/>
              <a:gd name="connsiteY7" fmla="*/ 409495 h 817827"/>
              <a:gd name="connsiteX8" fmla="*/ 1161153 w 1161735"/>
              <a:gd name="connsiteY8" fmla="*/ 408913 h 817827"/>
              <a:gd name="connsiteX9" fmla="*/ 1161735 w 1161735"/>
              <a:gd name="connsiteY9" fmla="*/ 408331 h 817827"/>
              <a:gd name="connsiteX10" fmla="*/ 1161707 w 1161735"/>
              <a:gd name="connsiteY10" fmla="*/ 408303 h 817827"/>
              <a:gd name="connsiteX11" fmla="*/ 1160543 w 1161735"/>
              <a:gd name="connsiteY11" fmla="*/ 408303 h 817827"/>
              <a:gd name="connsiteX12" fmla="*/ 761241 w 1161735"/>
              <a:gd name="connsiteY12" fmla="*/ 9001 h 817827"/>
              <a:gd name="connsiteX13" fmla="*/ 761241 w 1161735"/>
              <a:gd name="connsiteY13" fmla="*/ 209248 h 817827"/>
              <a:gd name="connsiteX14" fmla="*/ 70220 w 1161735"/>
              <a:gd name="connsiteY14" fmla="*/ 50895 h 817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61735" h="817827">
                <a:moveTo>
                  <a:pt x="0" y="0"/>
                </a:moveTo>
                <a:lnTo>
                  <a:pt x="0" y="817827"/>
                </a:lnTo>
                <a:lnTo>
                  <a:pt x="70220" y="766932"/>
                </a:lnTo>
                <a:cubicBezTo>
                  <a:pt x="277790" y="632887"/>
                  <a:pt x="515051" y="575638"/>
                  <a:pt x="761241" y="608578"/>
                </a:cubicBezTo>
                <a:lnTo>
                  <a:pt x="761241" y="808825"/>
                </a:lnTo>
                <a:lnTo>
                  <a:pt x="1160543" y="409523"/>
                </a:lnTo>
                <a:lnTo>
                  <a:pt x="1161707" y="409523"/>
                </a:lnTo>
                <a:lnTo>
                  <a:pt x="1161735" y="409495"/>
                </a:lnTo>
                <a:lnTo>
                  <a:pt x="1161153" y="408913"/>
                </a:lnTo>
                <a:lnTo>
                  <a:pt x="1161735" y="408331"/>
                </a:lnTo>
                <a:lnTo>
                  <a:pt x="1161707" y="408303"/>
                </a:lnTo>
                <a:lnTo>
                  <a:pt x="1160543" y="408303"/>
                </a:lnTo>
                <a:lnTo>
                  <a:pt x="761241" y="9001"/>
                </a:lnTo>
                <a:lnTo>
                  <a:pt x="761241" y="209248"/>
                </a:lnTo>
                <a:cubicBezTo>
                  <a:pt x="515051" y="242188"/>
                  <a:pt x="277790" y="184939"/>
                  <a:pt x="70220" y="50895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标题 14">
            <a:extLst>
              <a:ext uri="{FF2B5EF4-FFF2-40B4-BE49-F238E27FC236}">
                <a16:creationId xmlns:a16="http://schemas.microsoft.com/office/drawing/2014/main" id="{56283DE5-7AE7-292E-AEDE-0DDC814DB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7A21D939-7B17-429D-4526-CE911F456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32FA63-0DA1-B321-3D84-A4912E983A47}"/>
              </a:ext>
            </a:extLst>
          </p:cNvPr>
          <p:cNvGrpSpPr/>
          <p:nvPr/>
        </p:nvGrpSpPr>
        <p:grpSpPr>
          <a:xfrm>
            <a:off x="5029200" y="2362200"/>
            <a:ext cx="2133600" cy="2133600"/>
            <a:chOff x="728825" y="2346468"/>
            <a:chExt cx="1597793" cy="159779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99320123-5136-7505-ABEA-C9CEDEA9764B}"/>
                </a:ext>
              </a:extLst>
            </p:cNvPr>
            <p:cNvSpPr/>
            <p:nvPr/>
          </p:nvSpPr>
          <p:spPr>
            <a:xfrm>
              <a:off x="728825" y="2346469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Oval 9+">
              <a:extLst>
                <a:ext uri="{FF2B5EF4-FFF2-40B4-BE49-F238E27FC236}">
                  <a16:creationId xmlns:a16="http://schemas.microsoft.com/office/drawing/2014/main" id="{F949978A-B9F6-FFB9-6598-4F9CD6762CE8}"/>
                </a:ext>
              </a:extLst>
            </p:cNvPr>
            <p:cNvSpPr/>
            <p:nvPr/>
          </p:nvSpPr>
          <p:spPr>
            <a:xfrm rot="10800000">
              <a:off x="728825" y="2346468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CF722F85-71E7-6160-C311-26D2B73183AD}"/>
              </a:ext>
            </a:extLst>
          </p:cNvPr>
          <p:cNvSpPr/>
          <p:nvPr/>
        </p:nvSpPr>
        <p:spPr>
          <a:xfrm>
            <a:off x="4826000" y="2159000"/>
            <a:ext cx="2540000" cy="2540000"/>
          </a:xfrm>
          <a:prstGeom prst="ellipse">
            <a:avLst/>
          </a:prstGeom>
          <a:noFill/>
          <a:ln w="34925" cap="flat" cmpd="sng" algn="ctr">
            <a:gradFill>
              <a:gsLst>
                <a:gs pos="0">
                  <a:schemeClr val="accent1"/>
                </a:gs>
                <a:gs pos="90000">
                  <a:srgbClr val="F24008">
                    <a:alpha val="0"/>
                  </a:srgbClr>
                </a:gs>
                <a:gs pos="10000">
                  <a:srgbClr val="F24008">
                    <a:alpha val="0"/>
                  </a:srgb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4+">
            <a:extLst>
              <a:ext uri="{FF2B5EF4-FFF2-40B4-BE49-F238E27FC236}">
                <a16:creationId xmlns:a16="http://schemas.microsoft.com/office/drawing/2014/main" id="{ADA07A27-A02D-B7F6-4DE1-4BF47405C602}"/>
              </a:ext>
            </a:extLst>
          </p:cNvPr>
          <p:cNvSpPr/>
          <p:nvPr/>
        </p:nvSpPr>
        <p:spPr>
          <a:xfrm>
            <a:off x="4656667" y="1989667"/>
            <a:ext cx="2878666" cy="2878666"/>
          </a:xfrm>
          <a:prstGeom prst="ellipse">
            <a:avLst/>
          </a:prstGeom>
          <a:noFill/>
          <a:ln w="19050" cap="flat" cmpd="sng" algn="ctr">
            <a:gradFill>
              <a:gsLst>
                <a:gs pos="0">
                  <a:schemeClr val="accent1"/>
                </a:gs>
                <a:gs pos="80000">
                  <a:srgbClr val="F24008">
                    <a:alpha val="0"/>
                  </a:srgbClr>
                </a:gs>
                <a:gs pos="20000">
                  <a:srgbClr val="F24008">
                    <a:alpha val="0"/>
                  </a:srgb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4++">
            <a:extLst>
              <a:ext uri="{FF2B5EF4-FFF2-40B4-BE49-F238E27FC236}">
                <a16:creationId xmlns:a16="http://schemas.microsoft.com/office/drawing/2014/main" id="{1052AAFC-365B-4826-FF89-B700BD9D4BB9}"/>
              </a:ext>
            </a:extLst>
          </p:cNvPr>
          <p:cNvSpPr/>
          <p:nvPr/>
        </p:nvSpPr>
        <p:spPr>
          <a:xfrm>
            <a:off x="4428067" y="1761067"/>
            <a:ext cx="3335866" cy="3335866"/>
          </a:xfrm>
          <a:prstGeom prst="ellipse">
            <a:avLst/>
          </a:prstGeom>
          <a:noFill/>
          <a:ln w="12700" cap="flat" cmpd="sng" algn="ctr">
            <a:gradFill>
              <a:gsLst>
                <a:gs pos="0">
                  <a:schemeClr val="accent1"/>
                </a:gs>
                <a:gs pos="70000">
                  <a:srgbClr val="F24008">
                    <a:alpha val="0"/>
                  </a:srgbClr>
                </a:gs>
                <a:gs pos="30000">
                  <a:srgbClr val="F24008">
                    <a:alpha val="0"/>
                  </a:srgb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C9B5F4-AF79-8D74-E090-6DB774C772DA}"/>
              </a:ext>
            </a:extLst>
          </p:cNvPr>
          <p:cNvSpPr txBox="1"/>
          <p:nvPr/>
        </p:nvSpPr>
        <p:spPr>
          <a:xfrm>
            <a:off x="5480447" y="2936558"/>
            <a:ext cx="1231106" cy="9848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  <a:endParaRPr lang="en-US" altLang="zh-CN" sz="32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dirty="0">
                <a:solidFill>
                  <a:srgbClr val="FFFFFF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75B1895-5B79-945B-A0D4-A02D81E1285D}"/>
              </a:ext>
            </a:extLst>
          </p:cNvPr>
          <p:cNvSpPr/>
          <p:nvPr/>
        </p:nvSpPr>
        <p:spPr>
          <a:xfrm>
            <a:off x="7631005" y="2828184"/>
            <a:ext cx="76200" cy="762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999A506-08BF-E2F0-F5A1-3D441D974AB8}"/>
              </a:ext>
            </a:extLst>
          </p:cNvPr>
          <p:cNvSpPr/>
          <p:nvPr/>
        </p:nvSpPr>
        <p:spPr>
          <a:xfrm>
            <a:off x="7633546" y="3953616"/>
            <a:ext cx="76200" cy="762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C8A7C25-981A-7924-0E3C-DA2716A7EF8D}"/>
              </a:ext>
            </a:extLst>
          </p:cNvPr>
          <p:cNvSpPr/>
          <p:nvPr/>
        </p:nvSpPr>
        <p:spPr>
          <a:xfrm>
            <a:off x="7731759" y="3390899"/>
            <a:ext cx="76200" cy="762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3268A16-0016-3A57-519E-419271F47586}"/>
              </a:ext>
            </a:extLst>
          </p:cNvPr>
          <p:cNvSpPr/>
          <p:nvPr/>
        </p:nvSpPr>
        <p:spPr>
          <a:xfrm>
            <a:off x="4484793" y="2828184"/>
            <a:ext cx="76200" cy="762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7C54556-E15D-F3CE-0D2E-E48D4E6FFA6A}"/>
              </a:ext>
            </a:extLst>
          </p:cNvPr>
          <p:cNvSpPr/>
          <p:nvPr/>
        </p:nvSpPr>
        <p:spPr>
          <a:xfrm>
            <a:off x="4487334" y="3953616"/>
            <a:ext cx="76200" cy="762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BF61EE1-F5F0-FF04-BD1B-39C8055456E6}"/>
              </a:ext>
            </a:extLst>
          </p:cNvPr>
          <p:cNvSpPr/>
          <p:nvPr/>
        </p:nvSpPr>
        <p:spPr>
          <a:xfrm>
            <a:off x="4389119" y="3390899"/>
            <a:ext cx="76200" cy="762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65E536B-907D-C096-E50D-DA227230C895}"/>
              </a:ext>
            </a:extLst>
          </p:cNvPr>
          <p:cNvSpPr txBox="1"/>
          <p:nvPr/>
        </p:nvSpPr>
        <p:spPr>
          <a:xfrm>
            <a:off x="7868931" y="2727784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4536185-525C-D63E-074D-0D6D0D73A8F6}"/>
              </a:ext>
            </a:extLst>
          </p:cNvPr>
          <p:cNvSpPr txBox="1"/>
          <p:nvPr/>
        </p:nvSpPr>
        <p:spPr>
          <a:xfrm>
            <a:off x="7868931" y="3252399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5D0381E-E4BD-1410-9583-A6137FFF2026}"/>
              </a:ext>
            </a:extLst>
          </p:cNvPr>
          <p:cNvSpPr txBox="1"/>
          <p:nvPr/>
        </p:nvSpPr>
        <p:spPr>
          <a:xfrm>
            <a:off x="7868931" y="3853216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8F38B46-EEA9-55AF-61BE-4EAC6B014079}"/>
              </a:ext>
            </a:extLst>
          </p:cNvPr>
          <p:cNvSpPr txBox="1"/>
          <p:nvPr/>
        </p:nvSpPr>
        <p:spPr>
          <a:xfrm>
            <a:off x="3595870" y="2727784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FAC8638-8ACD-99B8-A43F-8508FA41B20A}"/>
              </a:ext>
            </a:extLst>
          </p:cNvPr>
          <p:cNvSpPr txBox="1"/>
          <p:nvPr/>
        </p:nvSpPr>
        <p:spPr>
          <a:xfrm>
            <a:off x="3595870" y="3252399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7825807-7B53-599E-7D63-66D796EB389F}"/>
              </a:ext>
            </a:extLst>
          </p:cNvPr>
          <p:cNvSpPr txBox="1"/>
          <p:nvPr/>
        </p:nvSpPr>
        <p:spPr>
          <a:xfrm>
            <a:off x="3595870" y="3853216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800DC2D-E086-9193-8F99-D3BDF7294536}"/>
              </a:ext>
            </a:extLst>
          </p:cNvPr>
          <p:cNvGrpSpPr/>
          <p:nvPr/>
        </p:nvGrpSpPr>
        <p:grpSpPr>
          <a:xfrm>
            <a:off x="783412" y="2727785"/>
            <a:ext cx="1402430" cy="1402430"/>
            <a:chOff x="728825" y="2346468"/>
            <a:chExt cx="1597793" cy="1597794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BF67E64-3299-46A9-78EC-D3E037CA49B3}"/>
                </a:ext>
              </a:extLst>
            </p:cNvPr>
            <p:cNvSpPr/>
            <p:nvPr/>
          </p:nvSpPr>
          <p:spPr>
            <a:xfrm>
              <a:off x="728825" y="2346469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Oval 9+">
              <a:extLst>
                <a:ext uri="{FF2B5EF4-FFF2-40B4-BE49-F238E27FC236}">
                  <a16:creationId xmlns:a16="http://schemas.microsoft.com/office/drawing/2014/main" id="{BD1BD7E6-E203-5024-FA18-78A9759FF951}"/>
                </a:ext>
              </a:extLst>
            </p:cNvPr>
            <p:cNvSpPr/>
            <p:nvPr/>
          </p:nvSpPr>
          <p:spPr>
            <a:xfrm rot="10800000">
              <a:off x="728825" y="2346468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C27A87D-03B4-AC21-9B0C-F9D14446D193}"/>
              </a:ext>
            </a:extLst>
          </p:cNvPr>
          <p:cNvGrpSpPr/>
          <p:nvPr/>
        </p:nvGrpSpPr>
        <p:grpSpPr>
          <a:xfrm>
            <a:off x="10003612" y="2727785"/>
            <a:ext cx="1402430" cy="1402430"/>
            <a:chOff x="728825" y="2346468"/>
            <a:chExt cx="1597793" cy="159779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2E89304-CF67-8454-B3B1-1C5864BCB4E0}"/>
                </a:ext>
              </a:extLst>
            </p:cNvPr>
            <p:cNvSpPr/>
            <p:nvPr/>
          </p:nvSpPr>
          <p:spPr>
            <a:xfrm>
              <a:off x="728825" y="2346469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Oval 9+">
              <a:extLst>
                <a:ext uri="{FF2B5EF4-FFF2-40B4-BE49-F238E27FC236}">
                  <a16:creationId xmlns:a16="http://schemas.microsoft.com/office/drawing/2014/main" id="{DF182C25-2CB7-1A14-D123-9A397E3A1736}"/>
                </a:ext>
              </a:extLst>
            </p:cNvPr>
            <p:cNvSpPr/>
            <p:nvPr/>
          </p:nvSpPr>
          <p:spPr>
            <a:xfrm rot="10800000">
              <a:off x="728825" y="2346468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773FD801-22AA-E3AD-945F-4C9044C2E470}"/>
              </a:ext>
            </a:extLst>
          </p:cNvPr>
          <p:cNvSpPr txBox="1"/>
          <p:nvPr/>
        </p:nvSpPr>
        <p:spPr>
          <a:xfrm>
            <a:off x="1022962" y="3059668"/>
            <a:ext cx="923330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  <a:endParaRPr lang="en-US" altLang="zh-CN" sz="24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519695-8FE6-7365-9F8D-5DB9B983E4D4}"/>
              </a:ext>
            </a:extLst>
          </p:cNvPr>
          <p:cNvSpPr txBox="1"/>
          <p:nvPr/>
        </p:nvSpPr>
        <p:spPr>
          <a:xfrm>
            <a:off x="10243162" y="3059668"/>
            <a:ext cx="923330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关键词</a:t>
            </a:r>
            <a:endParaRPr lang="en-US" altLang="zh-CN" sz="2400" dirty="0">
              <a:solidFill>
                <a:srgbClr val="FFFFFF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rgbClr val="FFFFFF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34" name="梯形 33">
            <a:extLst>
              <a:ext uri="{FF2B5EF4-FFF2-40B4-BE49-F238E27FC236}">
                <a16:creationId xmlns:a16="http://schemas.microsoft.com/office/drawing/2014/main" id="{9009EDFF-A77A-147B-0A5F-D4DB23161E95}"/>
              </a:ext>
            </a:extLst>
          </p:cNvPr>
          <p:cNvSpPr/>
          <p:nvPr/>
        </p:nvSpPr>
        <p:spPr>
          <a:xfrm>
            <a:off x="3695662" y="5367226"/>
            <a:ext cx="4800676" cy="400050"/>
          </a:xfrm>
          <a:prstGeom prst="trapezoid">
            <a:avLst>
              <a:gd name="adj" fmla="val 92089"/>
            </a:avLst>
          </a:prstGeom>
          <a:gradFill>
            <a:gsLst>
              <a:gs pos="100000">
                <a:schemeClr val="accent1">
                  <a:lumMod val="75000"/>
                  <a:alpha val="46000"/>
                </a:schemeClr>
              </a:gs>
              <a:gs pos="31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梯形 34">
            <a:extLst>
              <a:ext uri="{FF2B5EF4-FFF2-40B4-BE49-F238E27FC236}">
                <a16:creationId xmlns:a16="http://schemas.microsoft.com/office/drawing/2014/main" id="{970613BE-8B28-D97A-B280-6D5C7ADED177}"/>
              </a:ext>
            </a:extLst>
          </p:cNvPr>
          <p:cNvSpPr/>
          <p:nvPr/>
        </p:nvSpPr>
        <p:spPr>
          <a:xfrm>
            <a:off x="3361267" y="5580894"/>
            <a:ext cx="5469466" cy="400050"/>
          </a:xfrm>
          <a:prstGeom prst="trapezoid">
            <a:avLst>
              <a:gd name="adj" fmla="val 92089"/>
            </a:avLst>
          </a:prstGeom>
          <a:gradFill>
            <a:gsLst>
              <a:gs pos="100000">
                <a:schemeClr val="accent1">
                  <a:lumMod val="75000"/>
                  <a:alpha val="46000"/>
                </a:schemeClr>
              </a:gs>
              <a:gs pos="31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D07ACBF-B61C-461B-AFE4-E62B736BA351}"/>
              </a:ext>
            </a:extLst>
          </p:cNvPr>
          <p:cNvSpPr txBox="1"/>
          <p:nvPr/>
        </p:nvSpPr>
        <p:spPr>
          <a:xfrm>
            <a:off x="4219685" y="5299940"/>
            <a:ext cx="37526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在这里输入你的正文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在这里输入正文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D28BB0C3-A1AE-7475-A620-198B52C9F4B7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4854885" y="2054699"/>
            <a:ext cx="2555658" cy="271050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D58B2F99-AE89-A123-4A7A-245DC1994B32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667121" y="2513137"/>
            <a:ext cx="1691159" cy="1793624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B03CEB0F-24A0-73A4-221B-4DF2D7757C54}"/>
              </a:ext>
            </a:extLst>
          </p:cNvPr>
          <p:cNvPicPr>
            <a:picLocks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>
            <a:off x="9875396" y="2525733"/>
            <a:ext cx="1691159" cy="179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094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122">
            <a:extLst>
              <a:ext uri="{FF2B5EF4-FFF2-40B4-BE49-F238E27FC236}">
                <a16:creationId xmlns:a16="http://schemas.microsoft.com/office/drawing/2014/main" id="{AFE19926-E5B2-5270-BAF1-635FBB89293B}"/>
              </a:ext>
            </a:extLst>
          </p:cNvPr>
          <p:cNvSpPr txBox="1"/>
          <p:nvPr/>
        </p:nvSpPr>
        <p:spPr>
          <a:xfrm>
            <a:off x="695325" y="512507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i="1" dirty="0">
                <a:solidFill>
                  <a:schemeClr val="bg1"/>
                </a:solidFill>
              </a:rPr>
              <a:t>汇报人：言念丶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E7B5A7E7-CD9D-C6CC-DA87-180B39EB0B97}"/>
              </a:ext>
            </a:extLst>
          </p:cNvPr>
          <p:cNvSpPr txBox="1"/>
          <p:nvPr/>
        </p:nvSpPr>
        <p:spPr>
          <a:xfrm>
            <a:off x="2638684" y="5125079"/>
            <a:ext cx="1715213" cy="21544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1400" i="1" dirty="0">
                <a:solidFill>
                  <a:schemeClr val="bg1"/>
                </a:solidFill>
              </a:rPr>
              <a:t>汇报时间：</a:t>
            </a:r>
            <a:r>
              <a:rPr lang="en-US" altLang="zh-CN" sz="1400" i="1" dirty="0">
                <a:solidFill>
                  <a:schemeClr val="bg1"/>
                </a:solidFill>
              </a:rPr>
              <a:t>202X/4/13</a:t>
            </a:r>
            <a:endParaRPr lang="zh-CN" altLang="en-US" sz="1400" i="1" dirty="0">
              <a:solidFill>
                <a:schemeClr val="bg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975227-4BFF-12EE-16D8-61E0DB1F6C11}"/>
              </a:ext>
            </a:extLst>
          </p:cNvPr>
          <p:cNvSpPr txBox="1"/>
          <p:nvPr/>
        </p:nvSpPr>
        <p:spPr>
          <a:xfrm>
            <a:off x="593674" y="2082800"/>
            <a:ext cx="4924425" cy="14773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>
              <a:defRPr sz="8000" i="1">
                <a:gradFill>
                  <a:gsLst>
                    <a:gs pos="3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101600" dir="8100000" sx="101000" sy="101000" algn="tr" rotWithShape="0">
                    <a:schemeClr val="accent2">
                      <a:alpha val="20000"/>
                    </a:schemeClr>
                  </a:outerShdw>
                </a:effectLst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zh-CN" altLang="en-US" sz="9600" dirty="0"/>
              <a:t>谢谢聆听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826A51-5735-612C-D5B6-C1A69C21F44C}"/>
              </a:ext>
            </a:extLst>
          </p:cNvPr>
          <p:cNvSpPr txBox="1"/>
          <p:nvPr/>
        </p:nvSpPr>
        <p:spPr>
          <a:xfrm>
            <a:off x="695324" y="3560128"/>
            <a:ext cx="492442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dist">
              <a:defRPr sz="2000" i="1">
                <a:gradFill>
                  <a:gsLst>
                    <a:gs pos="30000">
                      <a:schemeClr val="bg1">
                        <a:alpha val="5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en-US" altLang="zh-CN" dirty="0"/>
              <a:t>Thanks for listening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B6002E-C88D-E190-38CC-2E13D44F7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22953" y="912874"/>
            <a:ext cx="865866" cy="512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795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421EF6E-E5FB-DC7C-4D7C-FF3ED6CBB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30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言念丶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B190700-38B3-B97A-40E1-9AC46B183F4E}"/>
              </a:ext>
            </a:extLst>
          </p:cNvPr>
          <p:cNvSpPr txBox="1"/>
          <p:nvPr/>
        </p:nvSpPr>
        <p:spPr>
          <a:xfrm>
            <a:off x="1361020" y="977900"/>
            <a:ext cx="1231106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48194C-4DC6-888B-00D1-62C6358F577A}"/>
              </a:ext>
            </a:extLst>
          </p:cNvPr>
          <p:cNvSpPr txBox="1"/>
          <p:nvPr/>
        </p:nvSpPr>
        <p:spPr>
          <a:xfrm>
            <a:off x="1357012" y="1716564"/>
            <a:ext cx="123912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  <a:alpha val="0"/>
                      </a:schemeClr>
                    </a:gs>
                  </a:gsLst>
                  <a:lin ang="5400000" scaled="1"/>
                </a:gradFill>
              </a:rPr>
              <a:t>CONTENTS</a:t>
            </a:r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  <a:alpha val="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9D048FBA-3EE5-EB49-A0D8-3AC0F1ECC210}"/>
              </a:ext>
            </a:extLst>
          </p:cNvPr>
          <p:cNvGrpSpPr/>
          <p:nvPr/>
        </p:nvGrpSpPr>
        <p:grpSpPr>
          <a:xfrm>
            <a:off x="1356887" y="2315674"/>
            <a:ext cx="3464920" cy="991156"/>
            <a:chOff x="1356887" y="2315674"/>
            <a:chExt cx="3464920" cy="991156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DA79A2CD-EA67-E672-B08F-1822800E0568}"/>
                </a:ext>
              </a:extLst>
            </p:cNvPr>
            <p:cNvGrpSpPr/>
            <p:nvPr/>
          </p:nvGrpSpPr>
          <p:grpSpPr>
            <a:xfrm>
              <a:off x="1356887" y="2315674"/>
              <a:ext cx="1027914" cy="991156"/>
              <a:chOff x="874287" y="2315674"/>
              <a:chExt cx="1027914" cy="991156"/>
            </a:xfrm>
          </p:grpSpPr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B35B1A10-BFD4-AA2D-475B-87B090CED831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58527" y="2406222"/>
                <a:ext cx="816494" cy="816492"/>
                <a:chOff x="1854622" y="4249349"/>
                <a:chExt cx="823116" cy="823116"/>
              </a:xfrm>
            </p:grpSpPr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FB0141C3-C134-C816-2399-770C8E0C7271}"/>
                    </a:ext>
                  </a:extLst>
                </p:cNvPr>
                <p:cNvSpPr/>
                <p:nvPr/>
              </p:nvSpPr>
              <p:spPr>
                <a:xfrm>
                  <a:off x="1854622" y="4249349"/>
                  <a:ext cx="823116" cy="823116"/>
                </a:xfrm>
                <a:prstGeom prst="ellipse">
                  <a:avLst/>
                </a:prstGeom>
                <a:gradFill flip="none" rotWithShape="1">
                  <a:gsLst>
                    <a:gs pos="54000">
                      <a:schemeClr val="accent1">
                        <a:alpha val="0"/>
                      </a:schemeClr>
                    </a:gs>
                    <a:gs pos="92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思源黑体 CN Regular"/>
                  </a:endParaRPr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9D899E25-B4B0-C941-3F5A-124C8E9D503C}"/>
                    </a:ext>
                  </a:extLst>
                </p:cNvPr>
                <p:cNvSpPr/>
                <p:nvPr/>
              </p:nvSpPr>
              <p:spPr>
                <a:xfrm>
                  <a:off x="1854622" y="4249349"/>
                  <a:ext cx="823116" cy="823116"/>
                </a:xfrm>
                <a:prstGeom prst="ellipse">
                  <a:avLst/>
                </a:prstGeom>
                <a:gradFill>
                  <a:gsLst>
                    <a:gs pos="55000">
                      <a:schemeClr val="accent1">
                        <a:alpha val="0"/>
                      </a:scheme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思源黑体 CN Regular"/>
                  </a:endParaRPr>
                </a:p>
              </p:txBody>
            </p:sp>
          </p:grp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3312AABC-AF25-F116-44B3-1028BD0798B3}"/>
                  </a:ext>
                </a:extLst>
              </p:cNvPr>
              <p:cNvSpPr/>
              <p:nvPr/>
            </p:nvSpPr>
            <p:spPr>
              <a:xfrm>
                <a:off x="874412" y="2322106"/>
                <a:ext cx="984724" cy="98472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5" name="Picture 1436">
                <a:extLst>
                  <a:ext uri="{FF2B5EF4-FFF2-40B4-BE49-F238E27FC236}">
                    <a16:creationId xmlns:a16="http://schemas.microsoft.com/office/drawing/2014/main" id="{75A5527F-BF68-CB10-0ECC-38C3950BAF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l="18815" t="17850" r="20152" b="17418"/>
              <a:stretch/>
            </p:blipFill>
            <p:spPr>
              <a:xfrm rot="7326561" flipV="1">
                <a:off x="903648" y="2286313"/>
                <a:ext cx="969192" cy="1027914"/>
              </a:xfrm>
              <a:prstGeom prst="rect">
                <a:avLst/>
              </a:prstGeom>
            </p:spPr>
          </p:pic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4C00966F-F8DE-FFCB-85A1-D4060CFC0331}"/>
                  </a:ext>
                </a:extLst>
              </p:cNvPr>
              <p:cNvSpPr txBox="1"/>
              <p:nvPr/>
            </p:nvSpPr>
            <p:spPr>
              <a:xfrm>
                <a:off x="1103897" y="2555021"/>
                <a:ext cx="53059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E347D289-2E96-4316-1232-CBD49F7FC88B}"/>
                </a:ext>
              </a:extLst>
            </p:cNvPr>
            <p:cNvGrpSpPr/>
            <p:nvPr/>
          </p:nvGrpSpPr>
          <p:grpSpPr>
            <a:xfrm>
              <a:off x="2742854" y="2426531"/>
              <a:ext cx="2078953" cy="769442"/>
              <a:chOff x="2260254" y="2410091"/>
              <a:chExt cx="2078953" cy="769442"/>
            </a:xfrm>
          </p:grpSpPr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FB551B26-109C-C5CF-F99D-B5D2D7E8B0F0}"/>
                  </a:ext>
                </a:extLst>
              </p:cNvPr>
              <p:cNvSpPr txBox="1"/>
              <p:nvPr/>
            </p:nvSpPr>
            <p:spPr>
              <a:xfrm>
                <a:off x="2260254" y="2410091"/>
                <a:ext cx="205184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A623788D-3E95-E0E1-44D7-B6FA4BA99B79}"/>
                  </a:ext>
                </a:extLst>
              </p:cNvPr>
              <p:cNvSpPr txBox="1"/>
              <p:nvPr/>
            </p:nvSpPr>
            <p:spPr>
              <a:xfrm>
                <a:off x="2309805" y="2902534"/>
                <a:ext cx="202940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  <a:alpha val="0"/>
                          </a:schemeClr>
                        </a:gs>
                      </a:gsLst>
                      <a:lin ang="5400000" scaled="1"/>
                    </a:gradFill>
                  </a:rPr>
                  <a:t>Please enter a title</a:t>
                </a:r>
              </a:p>
            </p:txBody>
          </p:sp>
        </p:grp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A6247208-2B00-9FAE-4E7F-B29A80BC521B}"/>
              </a:ext>
            </a:extLst>
          </p:cNvPr>
          <p:cNvGrpSpPr/>
          <p:nvPr/>
        </p:nvGrpSpPr>
        <p:grpSpPr>
          <a:xfrm>
            <a:off x="1356887" y="3596669"/>
            <a:ext cx="3464920" cy="991156"/>
            <a:chOff x="1356887" y="3579324"/>
            <a:chExt cx="3464920" cy="991156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3ACC69EF-6E58-CE9F-3DA9-B7DAB9FE0FB4}"/>
                </a:ext>
              </a:extLst>
            </p:cNvPr>
            <p:cNvGrpSpPr/>
            <p:nvPr/>
          </p:nvGrpSpPr>
          <p:grpSpPr>
            <a:xfrm>
              <a:off x="1356887" y="3579324"/>
              <a:ext cx="1027914" cy="991156"/>
              <a:chOff x="874287" y="2315674"/>
              <a:chExt cx="1027914" cy="991156"/>
            </a:xfrm>
          </p:grpSpPr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F9CBC211-E257-908A-902F-7E6492C2232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58527" y="2406222"/>
                <a:ext cx="816494" cy="816492"/>
                <a:chOff x="1854622" y="4249349"/>
                <a:chExt cx="823116" cy="823116"/>
              </a:xfrm>
            </p:grpSpPr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D7935DF1-C391-47B4-8798-BFB468D679EC}"/>
                    </a:ext>
                  </a:extLst>
                </p:cNvPr>
                <p:cNvSpPr/>
                <p:nvPr/>
              </p:nvSpPr>
              <p:spPr>
                <a:xfrm>
                  <a:off x="1854622" y="4249349"/>
                  <a:ext cx="823116" cy="823116"/>
                </a:xfrm>
                <a:prstGeom prst="ellipse">
                  <a:avLst/>
                </a:prstGeom>
                <a:gradFill flip="none" rotWithShape="1">
                  <a:gsLst>
                    <a:gs pos="54000">
                      <a:schemeClr val="accent1">
                        <a:alpha val="0"/>
                      </a:schemeClr>
                    </a:gs>
                    <a:gs pos="92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思源黑体 CN Regular"/>
                  </a:endParaRPr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EDF6330F-E275-6165-B303-094141D650CD}"/>
                    </a:ext>
                  </a:extLst>
                </p:cNvPr>
                <p:cNvSpPr/>
                <p:nvPr/>
              </p:nvSpPr>
              <p:spPr>
                <a:xfrm>
                  <a:off x="1854622" y="4249349"/>
                  <a:ext cx="823116" cy="823116"/>
                </a:xfrm>
                <a:prstGeom prst="ellipse">
                  <a:avLst/>
                </a:prstGeom>
                <a:gradFill>
                  <a:gsLst>
                    <a:gs pos="55000">
                      <a:schemeClr val="accent1">
                        <a:alpha val="0"/>
                      </a:scheme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思源黑体 CN Regular"/>
                  </a:endParaRPr>
                </a:p>
              </p:txBody>
            </p:sp>
          </p:grp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CE9F5C77-7D77-5317-EFAC-DEE09D65F063}"/>
                  </a:ext>
                </a:extLst>
              </p:cNvPr>
              <p:cNvSpPr/>
              <p:nvPr/>
            </p:nvSpPr>
            <p:spPr>
              <a:xfrm>
                <a:off x="874412" y="2322106"/>
                <a:ext cx="984724" cy="98472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7" name="Picture 1436">
                <a:extLst>
                  <a:ext uri="{FF2B5EF4-FFF2-40B4-BE49-F238E27FC236}">
                    <a16:creationId xmlns:a16="http://schemas.microsoft.com/office/drawing/2014/main" id="{F12117BD-C56C-F6FE-1356-0A21473E6B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l="18815" t="17850" r="20152" b="17418"/>
              <a:stretch/>
            </p:blipFill>
            <p:spPr>
              <a:xfrm rot="7326561" flipV="1">
                <a:off x="903648" y="2286313"/>
                <a:ext cx="969192" cy="1027914"/>
              </a:xfrm>
              <a:prstGeom prst="rect">
                <a:avLst/>
              </a:prstGeom>
            </p:spPr>
          </p:pic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1600489D-447A-AC62-37EC-C8D26AE80EC4}"/>
                  </a:ext>
                </a:extLst>
              </p:cNvPr>
              <p:cNvSpPr txBox="1"/>
              <p:nvPr/>
            </p:nvSpPr>
            <p:spPr>
              <a:xfrm>
                <a:off x="1071018" y="2555021"/>
                <a:ext cx="59150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BF823E9F-519C-5072-7CB7-0A0D27B11C4D}"/>
                </a:ext>
              </a:extLst>
            </p:cNvPr>
            <p:cNvGrpSpPr/>
            <p:nvPr/>
          </p:nvGrpSpPr>
          <p:grpSpPr>
            <a:xfrm>
              <a:off x="2742854" y="3690181"/>
              <a:ext cx="2078953" cy="769442"/>
              <a:chOff x="2260254" y="2410091"/>
              <a:chExt cx="2078953" cy="769442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E8BE0CD3-0384-F909-2C7A-98946FA9CE40}"/>
                  </a:ext>
                </a:extLst>
              </p:cNvPr>
              <p:cNvSpPr txBox="1"/>
              <p:nvPr/>
            </p:nvSpPr>
            <p:spPr>
              <a:xfrm>
                <a:off x="2260254" y="2410091"/>
                <a:ext cx="205184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C6E5F17E-5EBB-0EC4-D178-5CC5047BEC59}"/>
                  </a:ext>
                </a:extLst>
              </p:cNvPr>
              <p:cNvSpPr txBox="1"/>
              <p:nvPr/>
            </p:nvSpPr>
            <p:spPr>
              <a:xfrm>
                <a:off x="2309805" y="2902534"/>
                <a:ext cx="202940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  <a:alpha val="0"/>
                          </a:schemeClr>
                        </a:gs>
                      </a:gsLst>
                      <a:lin ang="5400000" scaled="1"/>
                    </a:gradFill>
                  </a:rPr>
                  <a:t>Please enter a title</a:t>
                </a: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72724448-597C-58B5-AFD2-301187BC3476}"/>
              </a:ext>
            </a:extLst>
          </p:cNvPr>
          <p:cNvGrpSpPr/>
          <p:nvPr/>
        </p:nvGrpSpPr>
        <p:grpSpPr>
          <a:xfrm>
            <a:off x="1356887" y="4877664"/>
            <a:ext cx="3464920" cy="991156"/>
            <a:chOff x="1356887" y="4877664"/>
            <a:chExt cx="3464920" cy="991156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6520DD7D-8829-8B72-6E03-B98E8C0A3166}"/>
                </a:ext>
              </a:extLst>
            </p:cNvPr>
            <p:cNvGrpSpPr/>
            <p:nvPr/>
          </p:nvGrpSpPr>
          <p:grpSpPr>
            <a:xfrm>
              <a:off x="1356887" y="4877664"/>
              <a:ext cx="1027914" cy="991156"/>
              <a:chOff x="874287" y="2315674"/>
              <a:chExt cx="1027914" cy="991156"/>
            </a:xfrm>
          </p:grpSpPr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B5EF2DC7-7875-5048-F929-E6A4E72BB6C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958527" y="2406222"/>
                <a:ext cx="816494" cy="816492"/>
                <a:chOff x="1854622" y="4249349"/>
                <a:chExt cx="823116" cy="823116"/>
              </a:xfrm>
            </p:grpSpPr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9711A40F-B6C2-7DFC-F2C3-7F2DB33120F0}"/>
                    </a:ext>
                  </a:extLst>
                </p:cNvPr>
                <p:cNvSpPr/>
                <p:nvPr/>
              </p:nvSpPr>
              <p:spPr>
                <a:xfrm>
                  <a:off x="1854622" y="4249349"/>
                  <a:ext cx="823116" cy="823116"/>
                </a:xfrm>
                <a:prstGeom prst="ellipse">
                  <a:avLst/>
                </a:prstGeom>
                <a:gradFill flip="none" rotWithShape="1">
                  <a:gsLst>
                    <a:gs pos="54000">
                      <a:schemeClr val="accent1">
                        <a:alpha val="0"/>
                      </a:schemeClr>
                    </a:gs>
                    <a:gs pos="92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思源黑体 CN Regular"/>
                  </a:endParaRPr>
                </a:p>
              </p:txBody>
            </p:sp>
            <p:sp>
              <p:nvSpPr>
                <p:cNvPr id="140" name="椭圆 139">
                  <a:extLst>
                    <a:ext uri="{FF2B5EF4-FFF2-40B4-BE49-F238E27FC236}">
                      <a16:creationId xmlns:a16="http://schemas.microsoft.com/office/drawing/2014/main" id="{5A593A08-942B-9FFD-A5F9-E7A1AF384686}"/>
                    </a:ext>
                  </a:extLst>
                </p:cNvPr>
                <p:cNvSpPr/>
                <p:nvPr/>
              </p:nvSpPr>
              <p:spPr>
                <a:xfrm>
                  <a:off x="1854622" y="4249349"/>
                  <a:ext cx="823116" cy="823116"/>
                </a:xfrm>
                <a:prstGeom prst="ellipse">
                  <a:avLst/>
                </a:prstGeom>
                <a:gradFill>
                  <a:gsLst>
                    <a:gs pos="55000">
                      <a:schemeClr val="accent1">
                        <a:alpha val="0"/>
                      </a:schemeClr>
                    </a:gs>
                    <a:gs pos="96000">
                      <a:schemeClr val="accent1"/>
                    </a:gs>
                  </a:gsLst>
                  <a:path path="circle">
                    <a:fillToRect l="100000" t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思源黑体 CN Regular"/>
                  </a:endParaRPr>
                </a:p>
              </p:txBody>
            </p:sp>
          </p:grp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66FCFF4-0467-8BD6-44C2-B99703B5B979}"/>
                  </a:ext>
                </a:extLst>
              </p:cNvPr>
              <p:cNvSpPr/>
              <p:nvPr/>
            </p:nvSpPr>
            <p:spPr>
              <a:xfrm>
                <a:off x="874412" y="2322106"/>
                <a:ext cx="984724" cy="984724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51000">
                      <a:schemeClr val="accent2">
                        <a:alpha val="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7" name="Picture 1436">
                <a:extLst>
                  <a:ext uri="{FF2B5EF4-FFF2-40B4-BE49-F238E27FC236}">
                    <a16:creationId xmlns:a16="http://schemas.microsoft.com/office/drawing/2014/main" id="{69907EE5-731E-6CEA-D362-5044FC3086F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l="18815" t="17850" r="20152" b="17418"/>
              <a:stretch/>
            </p:blipFill>
            <p:spPr>
              <a:xfrm rot="7326561" flipV="1">
                <a:off x="903648" y="2286313"/>
                <a:ext cx="969192" cy="1027914"/>
              </a:xfrm>
              <a:prstGeom prst="rect">
                <a:avLst/>
              </a:prstGeom>
            </p:spPr>
          </p:pic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6C4AABBE-B1A4-248E-D7A5-18227C2D425A}"/>
                  </a:ext>
                </a:extLst>
              </p:cNvPr>
              <p:cNvSpPr txBox="1"/>
              <p:nvPr/>
            </p:nvSpPr>
            <p:spPr>
              <a:xfrm>
                <a:off x="1068615" y="2555021"/>
                <a:ext cx="59631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36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F41D15C7-3116-733E-20C4-9E3EC46EF080}"/>
                </a:ext>
              </a:extLst>
            </p:cNvPr>
            <p:cNvGrpSpPr/>
            <p:nvPr/>
          </p:nvGrpSpPr>
          <p:grpSpPr>
            <a:xfrm>
              <a:off x="2742854" y="4988521"/>
              <a:ext cx="2078953" cy="769442"/>
              <a:chOff x="2260254" y="2410091"/>
              <a:chExt cx="2078953" cy="769442"/>
            </a:xfrm>
          </p:grpSpPr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852EC09D-7704-6D92-A53F-468D215F2E5A}"/>
                  </a:ext>
                </a:extLst>
              </p:cNvPr>
              <p:cNvSpPr txBox="1"/>
              <p:nvPr/>
            </p:nvSpPr>
            <p:spPr>
              <a:xfrm>
                <a:off x="2260254" y="2410091"/>
                <a:ext cx="205184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43" name="文本框 142">
                <a:extLst>
                  <a:ext uri="{FF2B5EF4-FFF2-40B4-BE49-F238E27FC236}">
                    <a16:creationId xmlns:a16="http://schemas.microsoft.com/office/drawing/2014/main" id="{8DE71BBC-C106-44D8-067A-AF15CC9B59C7}"/>
                  </a:ext>
                </a:extLst>
              </p:cNvPr>
              <p:cNvSpPr txBox="1"/>
              <p:nvPr/>
            </p:nvSpPr>
            <p:spPr>
              <a:xfrm>
                <a:off x="2309805" y="2902534"/>
                <a:ext cx="202940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l"/>
                <a:r>
                  <a:rPr lang="en-US" altLang="zh-CN" dirty="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1">
                            <a:lumMod val="75000"/>
                            <a:alpha val="0"/>
                          </a:schemeClr>
                        </a:gs>
                      </a:gsLst>
                      <a:lin ang="5400000" scaled="1"/>
                    </a:gradFill>
                  </a:rPr>
                  <a:t>Please enter a title</a:t>
                </a:r>
              </a:p>
            </p:txBody>
          </p:sp>
        </p:grpSp>
      </p:grp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B5AC6850-95F6-27B0-FA55-B064307EED9A}"/>
              </a:ext>
            </a:extLst>
          </p:cNvPr>
          <p:cNvCxnSpPr/>
          <p:nvPr/>
        </p:nvCxnSpPr>
        <p:spPr>
          <a:xfrm>
            <a:off x="2997200" y="1212850"/>
            <a:ext cx="2146300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0329BF44-B0F4-D064-86CF-BE9C3CE71F13}"/>
              </a:ext>
            </a:extLst>
          </p:cNvPr>
          <p:cNvCxnSpPr/>
          <p:nvPr/>
        </p:nvCxnSpPr>
        <p:spPr>
          <a:xfrm>
            <a:off x="2841676" y="1381125"/>
            <a:ext cx="2146300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476DFC31-B5B4-BC8E-FFBD-24C75EDC9BC1}"/>
              </a:ext>
            </a:extLst>
          </p:cNvPr>
          <p:cNvCxnSpPr/>
          <p:nvPr/>
        </p:nvCxnSpPr>
        <p:spPr>
          <a:xfrm>
            <a:off x="3222676" y="1549400"/>
            <a:ext cx="2146300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700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A79A2CD-EA67-E672-B08F-1822800E0568}"/>
              </a:ext>
            </a:extLst>
          </p:cNvPr>
          <p:cNvGrpSpPr/>
          <p:nvPr/>
        </p:nvGrpSpPr>
        <p:grpSpPr>
          <a:xfrm>
            <a:off x="2392533" y="1545797"/>
            <a:ext cx="1809129" cy="1748204"/>
            <a:chOff x="471907" y="1935264"/>
            <a:chExt cx="1809129" cy="1748204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B35B1A10-BFD4-AA2D-475B-87B090CED831}"/>
                </a:ext>
              </a:extLst>
            </p:cNvPr>
            <p:cNvGrpSpPr>
              <a:grpSpLocks/>
            </p:cNvGrpSpPr>
            <p:nvPr/>
          </p:nvGrpSpPr>
          <p:grpSpPr>
            <a:xfrm>
              <a:off x="631942" y="2098398"/>
              <a:ext cx="1437029" cy="1437026"/>
              <a:chOff x="1525346" y="3938996"/>
              <a:chExt cx="1448667" cy="1448666"/>
            </a:xfrm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B0141C3-C134-C816-2399-770C8E0C7271}"/>
                  </a:ext>
                </a:extLst>
              </p:cNvPr>
              <p:cNvSpPr/>
              <p:nvPr/>
            </p:nvSpPr>
            <p:spPr>
              <a:xfrm>
                <a:off x="1525346" y="3938996"/>
                <a:ext cx="1448667" cy="1448666"/>
              </a:xfrm>
              <a:prstGeom prst="ellipse">
                <a:avLst/>
              </a:prstGeom>
              <a:gradFill flip="none" rotWithShape="1">
                <a:gsLst>
                  <a:gs pos="54000">
                    <a:schemeClr val="accent1">
                      <a:alpha val="0"/>
                    </a:schemeClr>
                  </a:gs>
                  <a:gs pos="92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60934" tIns="80467" rIns="160934" bIns="80467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16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9D899E25-B4B0-C941-3F5A-124C8E9D503C}"/>
                  </a:ext>
                </a:extLst>
              </p:cNvPr>
              <p:cNvSpPr/>
              <p:nvPr/>
            </p:nvSpPr>
            <p:spPr>
              <a:xfrm>
                <a:off x="1525346" y="3938996"/>
                <a:ext cx="1448667" cy="1448666"/>
              </a:xfrm>
              <a:prstGeom prst="ellipse">
                <a:avLst/>
              </a:prstGeom>
              <a:gradFill>
                <a:gsLst>
                  <a:gs pos="55000">
                    <a:schemeClr val="accent1">
                      <a:alpha val="0"/>
                    </a:schemeClr>
                  </a:gs>
                  <a:gs pos="96000">
                    <a:schemeClr val="accent1"/>
                  </a:gs>
                </a:gsLst>
                <a:path path="circle">
                  <a:fillToRect l="100000" t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60934" tIns="80467" rIns="160934" bIns="80467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16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</a:endParaRPr>
              </a:p>
            </p:txBody>
          </p:sp>
        </p:grp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3312AABC-AF25-F116-44B3-1028BD0798B3}"/>
                </a:ext>
              </a:extLst>
            </p:cNvPr>
            <p:cNvSpPr/>
            <p:nvPr/>
          </p:nvSpPr>
          <p:spPr>
            <a:xfrm>
              <a:off x="483899" y="1950354"/>
              <a:ext cx="1733114" cy="1733114"/>
            </a:xfrm>
            <a:prstGeom prst="ellipse">
              <a:avLst/>
            </a:prstGeom>
            <a:noFill/>
            <a:ln w="22352"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0934" tIns="80467" rIns="160934" bIns="80467" rtlCol="0" anchor="ctr"/>
            <a:lstStyle/>
            <a:p>
              <a:pPr algn="ctr"/>
              <a:endParaRPr lang="zh-CN" altLang="en-US" sz="3168"/>
            </a:p>
          </p:txBody>
        </p:sp>
        <p:pic>
          <p:nvPicPr>
            <p:cNvPr id="105" name="Picture 1436">
              <a:extLst>
                <a:ext uri="{FF2B5EF4-FFF2-40B4-BE49-F238E27FC236}">
                  <a16:creationId xmlns:a16="http://schemas.microsoft.com/office/drawing/2014/main" id="{75A5527F-BF68-CB10-0ECC-38C3950BAF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8815" t="17850" r="20152" b="17418"/>
            <a:stretch/>
          </p:blipFill>
          <p:spPr>
            <a:xfrm rot="7326561" flipV="1">
              <a:off x="523579" y="1883592"/>
              <a:ext cx="1705786" cy="1809129"/>
            </a:xfrm>
            <a:prstGeom prst="rect">
              <a:avLst/>
            </a:prstGeom>
            <a:effectLst/>
          </p:spPr>
        </p:pic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C00966F-F8DE-FFCB-85A1-D4060CFC0331}"/>
                </a:ext>
              </a:extLst>
            </p:cNvPr>
            <p:cNvSpPr txBox="1"/>
            <p:nvPr/>
          </p:nvSpPr>
          <p:spPr>
            <a:xfrm>
              <a:off x="887794" y="2360287"/>
              <a:ext cx="933846" cy="97503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6336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6336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E347D289-2E96-4316-1232-CBD49F7FC88B}"/>
              </a:ext>
            </a:extLst>
          </p:cNvPr>
          <p:cNvGrpSpPr/>
          <p:nvPr/>
        </p:nvGrpSpPr>
        <p:grpSpPr>
          <a:xfrm>
            <a:off x="1519592" y="3508045"/>
            <a:ext cx="3555010" cy="1315747"/>
            <a:chOff x="1522225" y="2136938"/>
            <a:chExt cx="3555010" cy="1315747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B551B26-109C-C5CF-F99D-B5D2D7E8B0F0}"/>
                </a:ext>
              </a:extLst>
            </p:cNvPr>
            <p:cNvSpPr txBox="1"/>
            <p:nvPr/>
          </p:nvSpPr>
          <p:spPr>
            <a:xfrm>
              <a:off x="1522225" y="2136938"/>
              <a:ext cx="3508653" cy="84207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5472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A623788D-3E95-E0E1-44D7-B6FA4BA99B79}"/>
                </a:ext>
              </a:extLst>
            </p:cNvPr>
            <p:cNvSpPr txBox="1"/>
            <p:nvPr/>
          </p:nvSpPr>
          <p:spPr>
            <a:xfrm>
              <a:off x="1606958" y="2979017"/>
              <a:ext cx="3470277" cy="47366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3078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rPr>
                <a:t>Please enter a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457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4A170256-59F4-D0D2-48A4-C23848121372}"/>
              </a:ext>
            </a:extLst>
          </p:cNvPr>
          <p:cNvGrpSpPr/>
          <p:nvPr/>
        </p:nvGrpSpPr>
        <p:grpSpPr>
          <a:xfrm>
            <a:off x="-74143" y="1174223"/>
            <a:ext cx="2678589" cy="2490065"/>
            <a:chOff x="-74143" y="1174223"/>
            <a:chExt cx="2678589" cy="2490065"/>
          </a:xfrm>
        </p:grpSpPr>
        <p:sp>
          <p:nvSpPr>
            <p:cNvPr id="19" name="Isosceles Triangle 17+">
              <a:extLst>
                <a:ext uri="{FF2B5EF4-FFF2-40B4-BE49-F238E27FC236}">
                  <a16:creationId xmlns:a16="http://schemas.microsoft.com/office/drawing/2014/main" id="{F526C7D6-E134-FAAB-8F0D-33646889352C}"/>
                </a:ext>
              </a:extLst>
            </p:cNvPr>
            <p:cNvSpPr/>
            <p:nvPr/>
          </p:nvSpPr>
          <p:spPr>
            <a:xfrm rot="5400000">
              <a:off x="20119" y="1079961"/>
              <a:ext cx="2490065" cy="2678589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>
                    <a:alpha val="3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E2E9271-66B0-D040-D337-FF7124B3D59B}"/>
                </a:ext>
              </a:extLst>
            </p:cNvPr>
            <p:cNvGrpSpPr/>
            <p:nvPr/>
          </p:nvGrpSpPr>
          <p:grpSpPr>
            <a:xfrm>
              <a:off x="507935" y="1522832"/>
              <a:ext cx="1928584" cy="1792846"/>
              <a:chOff x="507935" y="1522832"/>
              <a:chExt cx="1928584" cy="1792846"/>
            </a:xfrm>
          </p:grpSpPr>
          <p:sp>
            <p:nvSpPr>
              <p:cNvPr id="18" name="等腰三角形 17">
                <a:extLst>
                  <a:ext uri="{FF2B5EF4-FFF2-40B4-BE49-F238E27FC236}">
                    <a16:creationId xmlns:a16="http://schemas.microsoft.com/office/drawing/2014/main" id="{93A75755-8C1A-5EFF-67A3-96ED495CFC32}"/>
                  </a:ext>
                </a:extLst>
              </p:cNvPr>
              <p:cNvSpPr/>
              <p:nvPr/>
            </p:nvSpPr>
            <p:spPr>
              <a:xfrm rot="5400000">
                <a:off x="575804" y="1454963"/>
                <a:ext cx="1792846" cy="1928584"/>
              </a:xfrm>
              <a:prstGeom prst="triangle">
                <a:avLst/>
              </a:prstGeom>
              <a:gradFill>
                <a:gsLst>
                  <a:gs pos="68000">
                    <a:schemeClr val="accent1">
                      <a:alpha val="40000"/>
                    </a:schemeClr>
                  </a:gs>
                  <a:gs pos="100000">
                    <a:schemeClr val="accent1">
                      <a:alpha val="0"/>
                    </a:schemeClr>
                  </a:gs>
                  <a:gs pos="18000">
                    <a:schemeClr val="accent1"/>
                  </a:gs>
                </a:gsLst>
                <a:lin ang="5400000" scaled="0"/>
              </a:gradFill>
              <a:ln w="12700" cap="flat" cmpd="sng" algn="ctr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94A6E74-6A60-A27F-176E-BCD956F2C773}"/>
                  </a:ext>
                </a:extLst>
              </p:cNvPr>
              <p:cNvSpPr txBox="1"/>
              <p:nvPr/>
            </p:nvSpPr>
            <p:spPr>
              <a:xfrm>
                <a:off x="692827" y="2280756"/>
                <a:ext cx="14651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1940s-1950s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79F6866-5FC1-19DE-364B-74869A1B65E8}"/>
              </a:ext>
            </a:extLst>
          </p:cNvPr>
          <p:cNvGrpSpPr/>
          <p:nvPr/>
        </p:nvGrpSpPr>
        <p:grpSpPr>
          <a:xfrm>
            <a:off x="2164915" y="1174223"/>
            <a:ext cx="2678589" cy="2490065"/>
            <a:chOff x="2164915" y="1174223"/>
            <a:chExt cx="2678589" cy="2490065"/>
          </a:xfrm>
        </p:grpSpPr>
        <p:sp>
          <p:nvSpPr>
            <p:cNvPr id="20" name="Isosceles Triangle 17+">
              <a:extLst>
                <a:ext uri="{FF2B5EF4-FFF2-40B4-BE49-F238E27FC236}">
                  <a16:creationId xmlns:a16="http://schemas.microsoft.com/office/drawing/2014/main" id="{DF0552C4-A0D7-20E1-5669-453F16224DB2}"/>
                </a:ext>
              </a:extLst>
            </p:cNvPr>
            <p:cNvSpPr/>
            <p:nvPr/>
          </p:nvSpPr>
          <p:spPr>
            <a:xfrm rot="5400000">
              <a:off x="2259177" y="1079961"/>
              <a:ext cx="2490065" cy="2678589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>
                    <a:alpha val="3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8D35596B-9717-3B01-76A2-B6B55D74398E}"/>
                </a:ext>
              </a:extLst>
            </p:cNvPr>
            <p:cNvSpPr/>
            <p:nvPr/>
          </p:nvSpPr>
          <p:spPr>
            <a:xfrm rot="5400000">
              <a:off x="2814862" y="1454963"/>
              <a:ext cx="1792846" cy="1928584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/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088C1B7-8F20-32DB-DF98-E3D53FA04233}"/>
                </a:ext>
              </a:extLst>
            </p:cNvPr>
            <p:cNvSpPr txBox="1"/>
            <p:nvPr/>
          </p:nvSpPr>
          <p:spPr>
            <a:xfrm>
              <a:off x="2906770" y="2280756"/>
              <a:ext cx="146514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1960s-1970s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AD8D67E-E50A-06CE-5FE8-0620696F1A52}"/>
              </a:ext>
            </a:extLst>
          </p:cNvPr>
          <p:cNvGrpSpPr/>
          <p:nvPr/>
        </p:nvGrpSpPr>
        <p:grpSpPr>
          <a:xfrm>
            <a:off x="4403973" y="1174223"/>
            <a:ext cx="2678589" cy="2490065"/>
            <a:chOff x="4403973" y="1174223"/>
            <a:chExt cx="2678589" cy="2490065"/>
          </a:xfrm>
        </p:grpSpPr>
        <p:sp>
          <p:nvSpPr>
            <p:cNvPr id="22" name="Isosceles Triangle 17+">
              <a:extLst>
                <a:ext uri="{FF2B5EF4-FFF2-40B4-BE49-F238E27FC236}">
                  <a16:creationId xmlns:a16="http://schemas.microsoft.com/office/drawing/2014/main" id="{A5BABAE3-50C2-FD9E-5E18-A26AF4AAA816}"/>
                </a:ext>
              </a:extLst>
            </p:cNvPr>
            <p:cNvSpPr/>
            <p:nvPr/>
          </p:nvSpPr>
          <p:spPr>
            <a:xfrm rot="5400000">
              <a:off x="4498235" y="1079961"/>
              <a:ext cx="2490065" cy="2678589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>
                    <a:alpha val="3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20009AE7-6FED-B333-4BC4-626EA59608BC}"/>
                </a:ext>
              </a:extLst>
            </p:cNvPr>
            <p:cNvSpPr/>
            <p:nvPr/>
          </p:nvSpPr>
          <p:spPr>
            <a:xfrm rot="5400000">
              <a:off x="5053920" y="1454963"/>
              <a:ext cx="1792846" cy="1928584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/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C52CCBD-CAEE-3AF1-B087-670D31946E49}"/>
                </a:ext>
              </a:extLst>
            </p:cNvPr>
            <p:cNvSpPr txBox="1"/>
            <p:nvPr/>
          </p:nvSpPr>
          <p:spPr>
            <a:xfrm>
              <a:off x="5120713" y="2280756"/>
              <a:ext cx="146514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1980s-1990s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0A81C82-A8FF-E6A0-F851-17A95A1E830C}"/>
              </a:ext>
            </a:extLst>
          </p:cNvPr>
          <p:cNvGrpSpPr/>
          <p:nvPr/>
        </p:nvGrpSpPr>
        <p:grpSpPr>
          <a:xfrm>
            <a:off x="6643031" y="1174223"/>
            <a:ext cx="2678589" cy="2490065"/>
            <a:chOff x="6643031" y="1174223"/>
            <a:chExt cx="2678589" cy="2490065"/>
          </a:xfrm>
        </p:grpSpPr>
        <p:sp>
          <p:nvSpPr>
            <p:cNvPr id="24" name="Isosceles Triangle 17+">
              <a:extLst>
                <a:ext uri="{FF2B5EF4-FFF2-40B4-BE49-F238E27FC236}">
                  <a16:creationId xmlns:a16="http://schemas.microsoft.com/office/drawing/2014/main" id="{A471666F-C3C2-019B-25FD-C33524B5A82A}"/>
                </a:ext>
              </a:extLst>
            </p:cNvPr>
            <p:cNvSpPr/>
            <p:nvPr/>
          </p:nvSpPr>
          <p:spPr>
            <a:xfrm rot="5400000">
              <a:off x="6737293" y="1079961"/>
              <a:ext cx="2490065" cy="2678589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>
                    <a:alpha val="3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6DAE1D02-6151-030F-11F3-1CA398DD5C39}"/>
                </a:ext>
              </a:extLst>
            </p:cNvPr>
            <p:cNvSpPr/>
            <p:nvPr/>
          </p:nvSpPr>
          <p:spPr>
            <a:xfrm rot="5400000">
              <a:off x="7292978" y="1454963"/>
              <a:ext cx="1792846" cy="1928584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/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6544594-5898-870E-6116-2C591CC38109}"/>
                </a:ext>
              </a:extLst>
            </p:cNvPr>
            <p:cNvSpPr txBox="1"/>
            <p:nvPr/>
          </p:nvSpPr>
          <p:spPr>
            <a:xfrm>
              <a:off x="7334656" y="2280756"/>
              <a:ext cx="1508426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2000s-2010s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83BAD8E-0BA1-2E03-2FCA-8D602730B3DB}"/>
              </a:ext>
            </a:extLst>
          </p:cNvPr>
          <p:cNvGrpSpPr/>
          <p:nvPr/>
        </p:nvGrpSpPr>
        <p:grpSpPr>
          <a:xfrm>
            <a:off x="8882088" y="1174223"/>
            <a:ext cx="2678589" cy="2490065"/>
            <a:chOff x="8882088" y="1174223"/>
            <a:chExt cx="2678589" cy="2490065"/>
          </a:xfrm>
        </p:grpSpPr>
        <p:sp>
          <p:nvSpPr>
            <p:cNvPr id="26" name="Isosceles Triangle 17+">
              <a:extLst>
                <a:ext uri="{FF2B5EF4-FFF2-40B4-BE49-F238E27FC236}">
                  <a16:creationId xmlns:a16="http://schemas.microsoft.com/office/drawing/2014/main" id="{C97585FD-F0E1-6FCB-4DB2-0A80F743D5E2}"/>
                </a:ext>
              </a:extLst>
            </p:cNvPr>
            <p:cNvSpPr/>
            <p:nvPr/>
          </p:nvSpPr>
          <p:spPr>
            <a:xfrm rot="5400000">
              <a:off x="8976350" y="1079961"/>
              <a:ext cx="2490065" cy="2678589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>
                    <a:alpha val="30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A591AC9D-8A79-E070-AF3A-3E9ACD021279}"/>
                </a:ext>
              </a:extLst>
            </p:cNvPr>
            <p:cNvSpPr/>
            <p:nvPr/>
          </p:nvSpPr>
          <p:spPr>
            <a:xfrm rot="5400000">
              <a:off x="9532035" y="1454963"/>
              <a:ext cx="1792846" cy="1928584"/>
            </a:xfrm>
            <a:prstGeom prst="triangle">
              <a:avLst/>
            </a:prstGeom>
            <a:gradFill>
              <a:gsLst>
                <a:gs pos="68000">
                  <a:schemeClr val="accent1">
                    <a:alpha val="40000"/>
                  </a:schemeClr>
                </a:gs>
                <a:gs pos="100000">
                  <a:schemeClr val="accent1">
                    <a:alpha val="0"/>
                  </a:schemeClr>
                </a:gs>
                <a:gs pos="18000">
                  <a:schemeClr val="accent1"/>
                </a:gs>
              </a:gsLst>
              <a:lin ang="5400000" scaled="0"/>
            </a:gradFill>
            <a:ln w="127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7956074-0738-E5DC-618C-DFCD05D9C237}"/>
                </a:ext>
              </a:extLst>
            </p:cNvPr>
            <p:cNvSpPr txBox="1"/>
            <p:nvPr/>
          </p:nvSpPr>
          <p:spPr>
            <a:xfrm>
              <a:off x="9591881" y="2280756"/>
              <a:ext cx="152926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2020s-2030s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811E81C9-F1AF-DDCF-A53D-B082323658C6}"/>
              </a:ext>
            </a:extLst>
          </p:cNvPr>
          <p:cNvSpPr txBox="1"/>
          <p:nvPr/>
        </p:nvSpPr>
        <p:spPr>
          <a:xfrm>
            <a:off x="692827" y="333629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87B5D62-7133-D1EA-8A49-4AE719A8C3D2}"/>
              </a:ext>
            </a:extLst>
          </p:cNvPr>
          <p:cNvSpPr txBox="1"/>
          <p:nvPr/>
        </p:nvSpPr>
        <p:spPr>
          <a:xfrm>
            <a:off x="692828" y="3728203"/>
            <a:ext cx="1643101" cy="4982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输入正文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5F3BC3B-8E45-71D7-E3B8-73FE5553DF34}"/>
              </a:ext>
            </a:extLst>
          </p:cNvPr>
          <p:cNvSpPr txBox="1"/>
          <p:nvPr/>
        </p:nvSpPr>
        <p:spPr>
          <a:xfrm>
            <a:off x="692827" y="464330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6B060CF-455E-35B5-EBA1-52A05D0FC446}"/>
              </a:ext>
            </a:extLst>
          </p:cNvPr>
          <p:cNvSpPr txBox="1"/>
          <p:nvPr/>
        </p:nvSpPr>
        <p:spPr>
          <a:xfrm>
            <a:off x="692828" y="5035216"/>
            <a:ext cx="1398439" cy="7568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在这里输入正文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451F925-310B-0C33-ECD0-7D65E673FB99}"/>
              </a:ext>
            </a:extLst>
          </p:cNvPr>
          <p:cNvSpPr txBox="1"/>
          <p:nvPr/>
        </p:nvSpPr>
        <p:spPr>
          <a:xfrm>
            <a:off x="2914953" y="333629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97B380E-C19E-A201-9F9D-C5273B13CA20}"/>
              </a:ext>
            </a:extLst>
          </p:cNvPr>
          <p:cNvSpPr txBox="1"/>
          <p:nvPr/>
        </p:nvSpPr>
        <p:spPr>
          <a:xfrm>
            <a:off x="2914954" y="3728203"/>
            <a:ext cx="1643101" cy="4982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输入正文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0584215-3CA7-ABFF-E222-F61187289EDE}"/>
              </a:ext>
            </a:extLst>
          </p:cNvPr>
          <p:cNvSpPr txBox="1"/>
          <p:nvPr/>
        </p:nvSpPr>
        <p:spPr>
          <a:xfrm>
            <a:off x="2914953" y="464330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D02D924-7D74-C081-1FBE-4E23C8C1545A}"/>
              </a:ext>
            </a:extLst>
          </p:cNvPr>
          <p:cNvSpPr txBox="1"/>
          <p:nvPr/>
        </p:nvSpPr>
        <p:spPr>
          <a:xfrm>
            <a:off x="2914954" y="5035216"/>
            <a:ext cx="1398439" cy="7568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在这里输入正文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4BEE079-762E-6885-63EC-580891286629}"/>
              </a:ext>
            </a:extLst>
          </p:cNvPr>
          <p:cNvSpPr txBox="1"/>
          <p:nvPr/>
        </p:nvSpPr>
        <p:spPr>
          <a:xfrm>
            <a:off x="5094085" y="333629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F7504B8-6EE7-B8BB-FFDC-838B129E4D9C}"/>
              </a:ext>
            </a:extLst>
          </p:cNvPr>
          <p:cNvSpPr txBox="1"/>
          <p:nvPr/>
        </p:nvSpPr>
        <p:spPr>
          <a:xfrm>
            <a:off x="5094086" y="3728203"/>
            <a:ext cx="1643101" cy="4982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输入正文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2025D2C2-C6B7-15ED-9A92-A56D50A19AED}"/>
              </a:ext>
            </a:extLst>
          </p:cNvPr>
          <p:cNvSpPr txBox="1"/>
          <p:nvPr/>
        </p:nvSpPr>
        <p:spPr>
          <a:xfrm>
            <a:off x="5094085" y="464330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D3E2AC2-D2E3-2970-491C-6A0A78DBC20D}"/>
              </a:ext>
            </a:extLst>
          </p:cNvPr>
          <p:cNvSpPr txBox="1"/>
          <p:nvPr/>
        </p:nvSpPr>
        <p:spPr>
          <a:xfrm>
            <a:off x="5094086" y="5035216"/>
            <a:ext cx="1398439" cy="7568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在这里输入正文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F6BC723-B8F4-3D3E-14B2-142D59E12B5C}"/>
              </a:ext>
            </a:extLst>
          </p:cNvPr>
          <p:cNvSpPr txBox="1"/>
          <p:nvPr/>
        </p:nvSpPr>
        <p:spPr>
          <a:xfrm>
            <a:off x="7348498" y="333629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8138AC7-9E4D-F1CE-3CA5-486C57D2516B}"/>
              </a:ext>
            </a:extLst>
          </p:cNvPr>
          <p:cNvSpPr txBox="1"/>
          <p:nvPr/>
        </p:nvSpPr>
        <p:spPr>
          <a:xfrm>
            <a:off x="7348499" y="3728203"/>
            <a:ext cx="1643101" cy="4982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输入正文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B04AC43-1384-6D70-14B8-57A3ACE2E507}"/>
              </a:ext>
            </a:extLst>
          </p:cNvPr>
          <p:cNvSpPr txBox="1"/>
          <p:nvPr/>
        </p:nvSpPr>
        <p:spPr>
          <a:xfrm>
            <a:off x="7348498" y="464330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253D883-E3BD-D913-EBBA-B084D8608AF1}"/>
              </a:ext>
            </a:extLst>
          </p:cNvPr>
          <p:cNvSpPr txBox="1"/>
          <p:nvPr/>
        </p:nvSpPr>
        <p:spPr>
          <a:xfrm>
            <a:off x="7348499" y="5035216"/>
            <a:ext cx="1398439" cy="7568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在这里输入正文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136A14E-8B1C-80DD-C7C2-12ADE9901E69}"/>
              </a:ext>
            </a:extLst>
          </p:cNvPr>
          <p:cNvSpPr txBox="1"/>
          <p:nvPr/>
        </p:nvSpPr>
        <p:spPr>
          <a:xfrm>
            <a:off x="9587555" y="3336290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DAE818C-B67C-0DB5-6B2F-C82E0821FF72}"/>
              </a:ext>
            </a:extLst>
          </p:cNvPr>
          <p:cNvSpPr txBox="1"/>
          <p:nvPr/>
        </p:nvSpPr>
        <p:spPr>
          <a:xfrm>
            <a:off x="9587556" y="3728203"/>
            <a:ext cx="1643101" cy="49827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输入正文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D549B5C-9ACB-1658-6F48-D1C2D87A6CD3}"/>
              </a:ext>
            </a:extLst>
          </p:cNvPr>
          <p:cNvSpPr txBox="1"/>
          <p:nvPr/>
        </p:nvSpPr>
        <p:spPr>
          <a:xfrm>
            <a:off x="9587555" y="4643303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20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D9AD11E-FC5D-E24C-EC22-B0E0F752EC37}"/>
              </a:ext>
            </a:extLst>
          </p:cNvPr>
          <p:cNvSpPr txBox="1"/>
          <p:nvPr/>
        </p:nvSpPr>
        <p:spPr>
          <a:xfrm>
            <a:off x="9587556" y="5035216"/>
            <a:ext cx="1398439" cy="7568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 algn="l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在这里输入你的正文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在这里输入正文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B292EC5A-5CB9-9BBE-6FB6-1A3501FD6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id="{2611FFD6-D661-9EC7-479C-BD0B16D0B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</p:spTree>
    <p:extLst>
      <p:ext uri="{BB962C8B-B14F-4D97-AF65-F5344CB8AC3E}">
        <p14:creationId xmlns:p14="http://schemas.microsoft.com/office/powerpoint/2010/main" val="3156066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F31F944-825B-BE94-625D-62FEED931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D753F9-E382-8F24-508D-9776F39B46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0C3F9BD-4F73-8778-32FC-BF724CB3ADC0}"/>
              </a:ext>
            </a:extLst>
          </p:cNvPr>
          <p:cNvGrpSpPr/>
          <p:nvPr/>
        </p:nvGrpSpPr>
        <p:grpSpPr>
          <a:xfrm>
            <a:off x="4934085" y="1639503"/>
            <a:ext cx="6562590" cy="3578993"/>
            <a:chOff x="3936077" y="1583267"/>
            <a:chExt cx="7265621" cy="3962400"/>
          </a:xfrm>
          <a:scene3d>
            <a:camera prst="perspectiveLeft" fov="3000000">
              <a:rot lat="0" lon="1500000" rev="0"/>
            </a:camera>
            <a:lightRig rig="contrasting" dir="t"/>
          </a:scene3d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18DA0513-E10D-D05D-FC14-89F1E6A09E75}"/>
                </a:ext>
              </a:extLst>
            </p:cNvPr>
            <p:cNvGrpSpPr/>
            <p:nvPr/>
          </p:nvGrpSpPr>
          <p:grpSpPr>
            <a:xfrm>
              <a:off x="3936077" y="1583267"/>
              <a:ext cx="7265621" cy="3962400"/>
              <a:chOff x="2472874" y="1480457"/>
              <a:chExt cx="7153614" cy="3901315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D102EF9E-B630-DF27-660E-2DDAE34CAF15}"/>
                  </a:ext>
                </a:extLst>
              </p:cNvPr>
              <p:cNvGrpSpPr/>
              <p:nvPr/>
            </p:nvGrpSpPr>
            <p:grpSpPr>
              <a:xfrm>
                <a:off x="2631924" y="1480457"/>
                <a:ext cx="6928153" cy="3897376"/>
                <a:chOff x="2631924" y="1480457"/>
                <a:chExt cx="6928153" cy="3897376"/>
              </a:xfrm>
            </p:grpSpPr>
            <p:sp>
              <p:nvSpPr>
                <p:cNvPr id="7" name="矩形: 圆角 6">
                  <a:extLst>
                    <a:ext uri="{FF2B5EF4-FFF2-40B4-BE49-F238E27FC236}">
                      <a16:creationId xmlns:a16="http://schemas.microsoft.com/office/drawing/2014/main" id="{C3870EA3-DF51-FEFC-46D2-1CF6AFE9EEBE}"/>
                    </a:ext>
                  </a:extLst>
                </p:cNvPr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2631924" y="1480457"/>
                  <a:ext cx="6928152" cy="389708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7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circle">
                    <a:fillToRect l="96351" t="185047" r="3649" b="-85047"/>
                  </a:path>
                  <a:tileRect r="-100000" b="-100000"/>
                </a:gradFill>
                <a:ln w="9525" cap="flat" cmpd="sng" algn="ctr">
                  <a:gradFill flip="none" rotWithShape="1">
                    <a:gsLst>
                      <a:gs pos="0">
                        <a:schemeClr val="accent1">
                          <a:alpha val="80000"/>
                        </a:schemeClr>
                      </a:gs>
                      <a:gs pos="50000">
                        <a:schemeClr val="accent1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" name="图形 2">
                  <a:extLst>
                    <a:ext uri="{FF2B5EF4-FFF2-40B4-BE49-F238E27FC236}">
                      <a16:creationId xmlns:a16="http://schemas.microsoft.com/office/drawing/2014/main" id="{FF0457A2-E65C-2FAF-2126-328697FFC652}"/>
                    </a:ext>
                  </a:extLst>
                </p:cNvPr>
                <p:cNvGrpSpPr/>
                <p:nvPr/>
              </p:nvGrpSpPr>
              <p:grpSpPr>
                <a:xfrm>
                  <a:off x="2632213" y="1480457"/>
                  <a:ext cx="6927864" cy="3897376"/>
                  <a:chOff x="0" y="-2667000"/>
                  <a:chExt cx="12192289" cy="12192289"/>
                </a:xfrm>
                <a:solidFill>
                  <a:schemeClr val="accent1">
                    <a:alpha val="5000"/>
                  </a:schemeClr>
                </a:solidFill>
              </p:grpSpPr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530C2985-03C0-C5BA-C6EC-946F36B73F71}"/>
                      </a:ext>
                    </a:extLst>
                  </p:cNvPr>
                  <p:cNvSpPr/>
                  <p:nvPr>
                    <p:custDataLst>
                      <p:tags r:id="rId41"/>
                    </p:custDataLst>
                  </p:nvPr>
                </p:nvSpPr>
                <p:spPr>
                  <a:xfrm>
                    <a:off x="0" y="-2212694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" name="任意多边形: 形状 10">
                    <a:extLst>
                      <a:ext uri="{FF2B5EF4-FFF2-40B4-BE49-F238E27FC236}">
                        <a16:creationId xmlns:a16="http://schemas.microsoft.com/office/drawing/2014/main" id="{36F71C8E-32E1-F258-9E79-B787852B1248}"/>
                      </a:ext>
                    </a:extLst>
                  </p:cNvPr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>
                    <a:off x="0" y="-1724088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" name="任意多边形: 形状 11">
                    <a:extLst>
                      <a:ext uri="{FF2B5EF4-FFF2-40B4-BE49-F238E27FC236}">
                        <a16:creationId xmlns:a16="http://schemas.microsoft.com/office/drawing/2014/main" id="{908B1411-33FB-98AF-F8C2-77ED7CF69DA0}"/>
                      </a:ext>
                    </a:extLst>
                  </p:cNvPr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>
                    <a:off x="0" y="-1235337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FEECDC2F-5821-93E6-616E-85C7DB119142}"/>
                      </a:ext>
                    </a:extLst>
                  </p:cNvPr>
                  <p:cNvSpPr/>
                  <p:nvPr>
                    <p:custDataLst>
                      <p:tags r:id="rId44"/>
                    </p:custDataLst>
                  </p:nvPr>
                </p:nvSpPr>
                <p:spPr>
                  <a:xfrm>
                    <a:off x="0" y="-746731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378CB970-5932-C2AC-5B5A-94D031C315B3}"/>
                      </a:ext>
                    </a:extLst>
                  </p:cNvPr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>
                    <a:off x="0" y="-258124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2 h 22722"/>
                      <a:gd name="connsiteX3" fmla="*/ 0 w 12192289"/>
                      <a:gd name="connsiteY3" fmla="*/ 22722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2"/>
                        </a:lnTo>
                        <a:lnTo>
                          <a:pt x="0" y="22722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B768FDAE-D6DC-0AD6-C749-DCE0DC0F1BEC}"/>
                      </a:ext>
                    </a:extLst>
                  </p:cNvPr>
                  <p:cNvSpPr/>
                  <p:nvPr>
                    <p:custDataLst>
                      <p:tags r:id="rId46"/>
                    </p:custDataLst>
                  </p:nvPr>
                </p:nvSpPr>
                <p:spPr>
                  <a:xfrm>
                    <a:off x="0" y="230626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2 h 22722"/>
                      <a:gd name="connsiteX3" fmla="*/ 0 w 12192289"/>
                      <a:gd name="connsiteY3" fmla="*/ 22722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2"/>
                        </a:lnTo>
                        <a:lnTo>
                          <a:pt x="0" y="22722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210F9490-F189-DC84-89CF-A11262E0468D}"/>
                      </a:ext>
                    </a:extLst>
                  </p:cNvPr>
                  <p:cNvSpPr/>
                  <p:nvPr>
                    <p:custDataLst>
                      <p:tags r:id="rId47"/>
                    </p:custDataLst>
                  </p:nvPr>
                </p:nvSpPr>
                <p:spPr>
                  <a:xfrm>
                    <a:off x="0" y="719232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2 h 22722"/>
                      <a:gd name="connsiteX3" fmla="*/ 0 w 12192289"/>
                      <a:gd name="connsiteY3" fmla="*/ 22722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2"/>
                        </a:lnTo>
                        <a:lnTo>
                          <a:pt x="0" y="22722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C6CD553B-70B8-0082-0E64-A314B1BDBC9A}"/>
                      </a:ext>
                    </a:extLst>
                  </p:cNvPr>
                  <p:cNvSpPr/>
                  <p:nvPr>
                    <p:custDataLst>
                      <p:tags r:id="rId48"/>
                    </p:custDataLst>
                  </p:nvPr>
                </p:nvSpPr>
                <p:spPr>
                  <a:xfrm>
                    <a:off x="0" y="1207983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2 h 22722"/>
                      <a:gd name="connsiteX3" fmla="*/ 0 w 12192289"/>
                      <a:gd name="connsiteY3" fmla="*/ 22722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2"/>
                        </a:lnTo>
                        <a:lnTo>
                          <a:pt x="0" y="22722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9A6F39E5-DFFF-4D36-DEA1-AEEC4636C9A1}"/>
                      </a:ext>
                    </a:extLst>
                  </p:cNvPr>
                  <p:cNvSpPr/>
                  <p:nvPr>
                    <p:custDataLst>
                      <p:tags r:id="rId49"/>
                    </p:custDataLst>
                  </p:nvPr>
                </p:nvSpPr>
                <p:spPr>
                  <a:xfrm>
                    <a:off x="0" y="1696589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2 h 22722"/>
                      <a:gd name="connsiteX3" fmla="*/ 0 w 12192289"/>
                      <a:gd name="connsiteY3" fmla="*/ 22722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2"/>
                        </a:lnTo>
                        <a:lnTo>
                          <a:pt x="0" y="22722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326E9AFF-B50F-07DB-72F2-B96D3DFA28C3}"/>
                      </a:ext>
                    </a:extLst>
                  </p:cNvPr>
                  <p:cNvSpPr/>
                  <p:nvPr>
                    <p:custDataLst>
                      <p:tags r:id="rId50"/>
                    </p:custDataLst>
                  </p:nvPr>
                </p:nvSpPr>
                <p:spPr>
                  <a:xfrm>
                    <a:off x="0" y="2185196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BB1DD6A3-DEF6-491B-7319-4E0415DD62C1}"/>
                      </a:ext>
                    </a:extLst>
                  </p:cNvPr>
                  <p:cNvSpPr/>
                  <p:nvPr>
                    <p:custDataLst>
                      <p:tags r:id="rId51"/>
                    </p:custDataLst>
                  </p:nvPr>
                </p:nvSpPr>
                <p:spPr>
                  <a:xfrm>
                    <a:off x="0" y="2673947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9F151976-0015-A14C-80B6-E331B5DE0E3D}"/>
                      </a:ext>
                    </a:extLst>
                  </p:cNvPr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>
                    <a:off x="0" y="3162553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2 h 22722"/>
                      <a:gd name="connsiteX3" fmla="*/ 0 w 12192289"/>
                      <a:gd name="connsiteY3" fmla="*/ 22722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2"/>
                        </a:lnTo>
                        <a:lnTo>
                          <a:pt x="0" y="22722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DC17A6E8-CB06-6459-962D-0F6051D173ED}"/>
                      </a:ext>
                    </a:extLst>
                  </p:cNvPr>
                  <p:cNvSpPr/>
                  <p:nvPr>
                    <p:custDataLst>
                      <p:tags r:id="rId53"/>
                    </p:custDataLst>
                  </p:nvPr>
                </p:nvSpPr>
                <p:spPr>
                  <a:xfrm>
                    <a:off x="0" y="3651304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900E3E00-EF31-E7AA-32D1-07004FF15DC9}"/>
                      </a:ext>
                    </a:extLst>
                  </p:cNvPr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0" y="4139910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E926EE20-EEE8-BD09-66F3-067E1740AD4A}"/>
                      </a:ext>
                    </a:extLst>
                  </p:cNvPr>
                  <p:cNvSpPr/>
                  <p:nvPr>
                    <p:custDataLst>
                      <p:tags r:id="rId55"/>
                    </p:custDataLst>
                  </p:nvPr>
                </p:nvSpPr>
                <p:spPr>
                  <a:xfrm>
                    <a:off x="0" y="4628516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2A2480B5-585E-7719-1F41-8BB8017D536E}"/>
                      </a:ext>
                    </a:extLst>
                  </p:cNvPr>
                  <p:cNvSpPr/>
                  <p:nvPr>
                    <p:custDataLst>
                      <p:tags r:id="rId56"/>
                    </p:custDataLst>
                  </p:nvPr>
                </p:nvSpPr>
                <p:spPr>
                  <a:xfrm>
                    <a:off x="0" y="5117267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CB47C0D0-625D-427A-3915-4DADC5480DD2}"/>
                      </a:ext>
                    </a:extLst>
                  </p:cNvPr>
                  <p:cNvSpPr/>
                  <p:nvPr>
                    <p:custDataLst>
                      <p:tags r:id="rId57"/>
                    </p:custDataLst>
                  </p:nvPr>
                </p:nvSpPr>
                <p:spPr>
                  <a:xfrm>
                    <a:off x="0" y="5605874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B5E446A4-E538-0DC4-F8D1-82E80852844D}"/>
                      </a:ext>
                    </a:extLst>
                  </p:cNvPr>
                  <p:cNvSpPr/>
                  <p:nvPr>
                    <p:custDataLst>
                      <p:tags r:id="rId58"/>
                    </p:custDataLst>
                  </p:nvPr>
                </p:nvSpPr>
                <p:spPr>
                  <a:xfrm>
                    <a:off x="0" y="6094625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58097BEB-4886-A0E2-E05E-0232D5FA6191}"/>
                      </a:ext>
                    </a:extLst>
                  </p:cNvPr>
                  <p:cNvSpPr/>
                  <p:nvPr>
                    <p:custDataLst>
                      <p:tags r:id="rId59"/>
                    </p:custDataLst>
                  </p:nvPr>
                </p:nvSpPr>
                <p:spPr>
                  <a:xfrm>
                    <a:off x="0" y="6583231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0F31B5F2-7586-487E-5062-2C49C25F0525}"/>
                      </a:ext>
                    </a:extLst>
                  </p:cNvPr>
                  <p:cNvSpPr/>
                  <p:nvPr>
                    <p:custDataLst>
                      <p:tags r:id="rId60"/>
                    </p:custDataLst>
                  </p:nvPr>
                </p:nvSpPr>
                <p:spPr>
                  <a:xfrm>
                    <a:off x="0" y="7071837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5526F7C-EB63-EBB0-67E3-DB4CEA560D76}"/>
                      </a:ext>
                    </a:extLst>
                  </p:cNvPr>
                  <p:cNvSpPr/>
                  <p:nvPr>
                    <p:custDataLst>
                      <p:tags r:id="rId61"/>
                    </p:custDataLst>
                  </p:nvPr>
                </p:nvSpPr>
                <p:spPr>
                  <a:xfrm>
                    <a:off x="0" y="7560588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B60EFF56-636C-3742-8024-8CF3C8BBFB2F}"/>
                      </a:ext>
                    </a:extLst>
                  </p:cNvPr>
                  <p:cNvSpPr/>
                  <p:nvPr>
                    <p:custDataLst>
                      <p:tags r:id="rId62"/>
                    </p:custDataLst>
                  </p:nvPr>
                </p:nvSpPr>
                <p:spPr>
                  <a:xfrm>
                    <a:off x="0" y="8049194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529A3330-9380-9B74-8257-22DF852CC684}"/>
                      </a:ext>
                    </a:extLst>
                  </p:cNvPr>
                  <p:cNvSpPr/>
                  <p:nvPr>
                    <p:custDataLst>
                      <p:tags r:id="rId63"/>
                    </p:custDataLst>
                  </p:nvPr>
                </p:nvSpPr>
                <p:spPr>
                  <a:xfrm>
                    <a:off x="0" y="8537945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426ACB76-EBD0-E9E6-E24D-FE5D3F8D59C4}"/>
                      </a:ext>
                    </a:extLst>
                  </p:cNvPr>
                  <p:cNvSpPr/>
                  <p:nvPr>
                    <p:custDataLst>
                      <p:tags r:id="rId64"/>
                    </p:custDataLst>
                  </p:nvPr>
                </p:nvSpPr>
                <p:spPr>
                  <a:xfrm>
                    <a:off x="0" y="9026552"/>
                    <a:ext cx="12192289" cy="22722"/>
                  </a:xfrm>
                  <a:custGeom>
                    <a:avLst/>
                    <a:gdLst>
                      <a:gd name="connsiteX0" fmla="*/ 0 w 12192289"/>
                      <a:gd name="connsiteY0" fmla="*/ 0 h 22722"/>
                      <a:gd name="connsiteX1" fmla="*/ 12192290 w 12192289"/>
                      <a:gd name="connsiteY1" fmla="*/ 0 h 22722"/>
                      <a:gd name="connsiteX2" fmla="*/ 12192290 w 12192289"/>
                      <a:gd name="connsiteY2" fmla="*/ 22723 h 22722"/>
                      <a:gd name="connsiteX3" fmla="*/ 0 w 12192289"/>
                      <a:gd name="connsiteY3" fmla="*/ 22723 h 22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192289" h="22722">
                        <a:moveTo>
                          <a:pt x="0" y="0"/>
                        </a:moveTo>
                        <a:lnTo>
                          <a:pt x="12192290" y="0"/>
                        </a:lnTo>
                        <a:lnTo>
                          <a:pt x="12192290" y="22723"/>
                        </a:lnTo>
                        <a:lnTo>
                          <a:pt x="0" y="22723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DDDBEC0E-B10F-78B6-B57D-30033CFEB8C9}"/>
                      </a:ext>
                    </a:extLst>
                  </p:cNvPr>
                  <p:cNvSpPr/>
                  <p:nvPr>
                    <p:custDataLst>
                      <p:tags r:id="rId65"/>
                    </p:custDataLst>
                  </p:nvPr>
                </p:nvSpPr>
                <p:spPr>
                  <a:xfrm>
                    <a:off x="11699341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A598728B-317A-222F-DBB6-00CF5A0E0F23}"/>
                      </a:ext>
                    </a:extLst>
                  </p:cNvPr>
                  <p:cNvSpPr/>
                  <p:nvPr>
                    <p:custDataLst>
                      <p:tags r:id="rId66"/>
                    </p:custDataLst>
                  </p:nvPr>
                </p:nvSpPr>
                <p:spPr>
                  <a:xfrm>
                    <a:off x="11210590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44B5D7C9-5C67-CC4E-190B-A2C80DAAA771}"/>
                      </a:ext>
                    </a:extLst>
                  </p:cNvPr>
                  <p:cNvSpPr/>
                  <p:nvPr>
                    <p:custDataLst>
                      <p:tags r:id="rId67"/>
                    </p:custDataLst>
                  </p:nvPr>
                </p:nvSpPr>
                <p:spPr>
                  <a:xfrm>
                    <a:off x="10721984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7D9BB533-8D6C-9FB0-DCAB-4DDC65922EAD}"/>
                      </a:ext>
                    </a:extLst>
                  </p:cNvPr>
                  <p:cNvSpPr/>
                  <p:nvPr>
                    <p:custDataLst>
                      <p:tags r:id="rId68"/>
                    </p:custDataLst>
                  </p:nvPr>
                </p:nvSpPr>
                <p:spPr>
                  <a:xfrm>
                    <a:off x="10233233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84BCCA32-CF90-4D80-D0C5-A8882CAD9371}"/>
                      </a:ext>
                    </a:extLst>
                  </p:cNvPr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>
                    <a:off x="9744626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B480FAA1-B209-839B-B931-2C33CB0DAF8E}"/>
                      </a:ext>
                    </a:extLst>
                  </p:cNvPr>
                  <p:cNvSpPr/>
                  <p:nvPr>
                    <p:custDataLst>
                      <p:tags r:id="rId70"/>
                    </p:custDataLst>
                  </p:nvPr>
                </p:nvSpPr>
                <p:spPr>
                  <a:xfrm>
                    <a:off x="9256020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6977418D-7DC5-C615-2B69-36E9E3F18C07}"/>
                      </a:ext>
                    </a:extLst>
                  </p:cNvPr>
                  <p:cNvSpPr/>
                  <p:nvPr>
                    <p:custDataLst>
                      <p:tags r:id="rId71"/>
                    </p:custDataLst>
                  </p:nvPr>
                </p:nvSpPr>
                <p:spPr>
                  <a:xfrm>
                    <a:off x="8767269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D6848E0C-08E0-1362-FBC3-D475D6AF17B3}"/>
                      </a:ext>
                    </a:extLst>
                  </p:cNvPr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8278663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9149E29C-A2DC-C419-0C62-AA7D3EE08D88}"/>
                      </a:ext>
                    </a:extLst>
                  </p:cNvPr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>
                    <a:off x="7789912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CD53D8D3-268F-C9AF-9E39-66281B337005}"/>
                      </a:ext>
                    </a:extLst>
                  </p:cNvPr>
                  <p:cNvSpPr/>
                  <p:nvPr>
                    <p:custDataLst>
                      <p:tags r:id="rId74"/>
                    </p:custDataLst>
                  </p:nvPr>
                </p:nvSpPr>
                <p:spPr>
                  <a:xfrm>
                    <a:off x="7301305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71B13B7B-5698-E373-77E1-D5D823FDA5D4}"/>
                      </a:ext>
                    </a:extLst>
                  </p:cNvPr>
                  <p:cNvSpPr/>
                  <p:nvPr>
                    <p:custDataLst>
                      <p:tags r:id="rId75"/>
                    </p:custDataLst>
                  </p:nvPr>
                </p:nvSpPr>
                <p:spPr>
                  <a:xfrm>
                    <a:off x="6812699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D147F1F2-95F9-AF1A-65D1-9F3249CB61C1}"/>
                      </a:ext>
                    </a:extLst>
                  </p:cNvPr>
                  <p:cNvSpPr/>
                  <p:nvPr>
                    <p:custDataLst>
                      <p:tags r:id="rId76"/>
                    </p:custDataLst>
                  </p:nvPr>
                </p:nvSpPr>
                <p:spPr>
                  <a:xfrm>
                    <a:off x="6323948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22B7DC3E-FED2-CD6B-4CEC-1783260A06EF}"/>
                      </a:ext>
                    </a:extLst>
                  </p:cNvPr>
                  <p:cNvSpPr/>
                  <p:nvPr>
                    <p:custDataLst>
                      <p:tags r:id="rId77"/>
                    </p:custDataLst>
                  </p:nvPr>
                </p:nvSpPr>
                <p:spPr>
                  <a:xfrm>
                    <a:off x="5835342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5486E7E6-AF0E-DE64-1F3F-0A091E2DA16F}"/>
                      </a:ext>
                    </a:extLst>
                  </p:cNvPr>
                  <p:cNvSpPr/>
                  <p:nvPr>
                    <p:custDataLst>
                      <p:tags r:id="rId78"/>
                    </p:custDataLst>
                  </p:nvPr>
                </p:nvSpPr>
                <p:spPr>
                  <a:xfrm>
                    <a:off x="5346591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B7299A66-6B32-EC0B-6A6D-9707FA72905B}"/>
                      </a:ext>
                    </a:extLst>
                  </p:cNvPr>
                  <p:cNvSpPr/>
                  <p:nvPr>
                    <p:custDataLst>
                      <p:tags r:id="rId79"/>
                    </p:custDataLst>
                  </p:nvPr>
                </p:nvSpPr>
                <p:spPr>
                  <a:xfrm>
                    <a:off x="4857985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9AF93353-72BC-8FB5-59C7-74EE3E275085}"/>
                      </a:ext>
                    </a:extLst>
                  </p:cNvPr>
                  <p:cNvSpPr/>
                  <p:nvPr>
                    <p:custDataLst>
                      <p:tags r:id="rId80"/>
                    </p:custDataLst>
                  </p:nvPr>
                </p:nvSpPr>
                <p:spPr>
                  <a:xfrm>
                    <a:off x="4369234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E7AF3DC7-39F5-1C48-16C3-D2149ED89667}"/>
                      </a:ext>
                    </a:extLst>
                  </p:cNvPr>
                  <p:cNvSpPr/>
                  <p:nvPr>
                    <p:custDataLst>
                      <p:tags r:id="rId81"/>
                    </p:custDataLst>
                  </p:nvPr>
                </p:nvSpPr>
                <p:spPr>
                  <a:xfrm>
                    <a:off x="3880627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0206697F-E55A-117C-A517-F793AAF7597A}"/>
                      </a:ext>
                    </a:extLst>
                  </p:cNvPr>
                  <p:cNvSpPr/>
                  <p:nvPr>
                    <p:custDataLst>
                      <p:tags r:id="rId82"/>
                    </p:custDataLst>
                  </p:nvPr>
                </p:nvSpPr>
                <p:spPr>
                  <a:xfrm>
                    <a:off x="3392021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E4969221-4D8D-52EE-5D19-6344EE0F2290}"/>
                      </a:ext>
                    </a:extLst>
                  </p:cNvPr>
                  <p:cNvSpPr/>
                  <p:nvPr>
                    <p:custDataLst>
                      <p:tags r:id="rId83"/>
                    </p:custDataLst>
                  </p:nvPr>
                </p:nvSpPr>
                <p:spPr>
                  <a:xfrm>
                    <a:off x="2903270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3068849E-75A1-0EC1-A00F-5FAAF1AEBE67}"/>
                      </a:ext>
                    </a:extLst>
                  </p:cNvPr>
                  <p:cNvSpPr/>
                  <p:nvPr>
                    <p:custDataLst>
                      <p:tags r:id="rId84"/>
                    </p:custDataLst>
                  </p:nvPr>
                </p:nvSpPr>
                <p:spPr>
                  <a:xfrm>
                    <a:off x="2414664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BAF212C3-559C-33DB-BE75-40B0D7022941}"/>
                      </a:ext>
                    </a:extLst>
                  </p:cNvPr>
                  <p:cNvSpPr/>
                  <p:nvPr>
                    <p:custDataLst>
                      <p:tags r:id="rId85"/>
                    </p:custDataLst>
                  </p:nvPr>
                </p:nvSpPr>
                <p:spPr>
                  <a:xfrm>
                    <a:off x="1925913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E1D51BBB-D183-6FFE-C7A2-1AC72C3D93FC}"/>
                      </a:ext>
                    </a:extLst>
                  </p:cNvPr>
                  <p:cNvSpPr/>
                  <p:nvPr>
                    <p:custDataLst>
                      <p:tags r:id="rId86"/>
                    </p:custDataLst>
                  </p:nvPr>
                </p:nvSpPr>
                <p:spPr>
                  <a:xfrm>
                    <a:off x="1437307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2 w 22722"/>
                      <a:gd name="connsiteY1" fmla="*/ 0 h 12192289"/>
                      <a:gd name="connsiteX2" fmla="*/ 22722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2" y="0"/>
                        </a:lnTo>
                        <a:lnTo>
                          <a:pt x="22722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7DA04538-FA54-2A09-22E5-5E9FCA5E95B3}"/>
                      </a:ext>
                    </a:extLst>
                  </p:cNvPr>
                  <p:cNvSpPr/>
                  <p:nvPr>
                    <p:custDataLst>
                      <p:tags r:id="rId87"/>
                    </p:custDataLst>
                  </p:nvPr>
                </p:nvSpPr>
                <p:spPr>
                  <a:xfrm>
                    <a:off x="948700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04FA1A48-EA7A-69A1-CC25-84A76B82FB79}"/>
                      </a:ext>
                    </a:extLst>
                  </p:cNvPr>
                  <p:cNvSpPr/>
                  <p:nvPr>
                    <p:custDataLst>
                      <p:tags r:id="rId88"/>
                    </p:custDataLst>
                  </p:nvPr>
                </p:nvSpPr>
                <p:spPr>
                  <a:xfrm>
                    <a:off x="459949" y="-2667000"/>
                    <a:ext cx="22722" cy="12192289"/>
                  </a:xfrm>
                  <a:custGeom>
                    <a:avLst/>
                    <a:gdLst>
                      <a:gd name="connsiteX0" fmla="*/ 0 w 22722"/>
                      <a:gd name="connsiteY0" fmla="*/ 0 h 12192289"/>
                      <a:gd name="connsiteX1" fmla="*/ 22723 w 22722"/>
                      <a:gd name="connsiteY1" fmla="*/ 0 h 12192289"/>
                      <a:gd name="connsiteX2" fmla="*/ 22723 w 22722"/>
                      <a:gd name="connsiteY2" fmla="*/ 12192290 h 12192289"/>
                      <a:gd name="connsiteX3" fmla="*/ 0 w 22722"/>
                      <a:gd name="connsiteY3" fmla="*/ 12192290 h 12192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722" h="12192289">
                        <a:moveTo>
                          <a:pt x="0" y="0"/>
                        </a:moveTo>
                        <a:lnTo>
                          <a:pt x="22723" y="0"/>
                        </a:lnTo>
                        <a:lnTo>
                          <a:pt x="22723" y="12192290"/>
                        </a:lnTo>
                        <a:lnTo>
                          <a:pt x="0" y="12192290"/>
                        </a:lnTo>
                        <a:close/>
                      </a:path>
                    </a:pathLst>
                  </a:custGeom>
                  <a:grpFill/>
                  <a:ln w="1447" cap="flat">
                    <a:noFill/>
                    <a:prstDash val="solid"/>
                    <a:miter/>
                  </a:ln>
                  <a:effectLst/>
                  <a:sp3d>
                    <a:bevelT w="0" h="0"/>
                    <a:bevelB w="0" h="0"/>
                  </a:sp3d>
                </p:spPr>
                <p:txBody>
                  <a:bodyPr lIns="91440" tIns="45720" rIns="91440" bIns="45720" rtlCol="0" anchor="ctr">
                    <a:sp3d>
                      <a:bevelT w="0" h="0"/>
                      <a:bevelB w="0" h="0"/>
                    </a:sp3d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A1847FC1-68A0-31C6-E09D-8EF9D58FC5A5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>
                <a:xfrm flipH="1" flipV="1">
                  <a:off x="2631924" y="1480457"/>
                  <a:ext cx="6928152" cy="3897086"/>
                </a:xfrm>
                <a:prstGeom prst="roundRect">
                  <a:avLst>
                    <a:gd name="adj" fmla="val 0"/>
                  </a:avLst>
                </a:prstGeom>
                <a:gradFill flip="none" rotWithShape="1">
                  <a:gsLst>
                    <a:gs pos="70000">
                      <a:schemeClr val="accent1">
                        <a:alpha val="5000"/>
                      </a:schemeClr>
                    </a:gs>
                    <a:gs pos="100000">
                      <a:schemeClr val="accent1">
                        <a:alpha val="30000"/>
                      </a:schemeClr>
                    </a:gs>
                  </a:gsLst>
                  <a:path path="circle">
                    <a:fillToRect l="96351" t="185047" r="3649" b="-85047"/>
                  </a:path>
                  <a:tileRect r="-100000" b="-100000"/>
                </a:gradFill>
                <a:ln w="9525" cap="flat" cmpd="sng" algn="ctr">
                  <a:gradFill flip="none" rotWithShape="1">
                    <a:gsLst>
                      <a:gs pos="0">
                        <a:schemeClr val="accent1">
                          <a:alpha val="80000"/>
                        </a:schemeClr>
                      </a:gs>
                      <a:gs pos="50000">
                        <a:schemeClr val="accent1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847AA662-EEA9-C4C5-78E7-43E14FF2E51F}"/>
                  </a:ext>
                </a:extLst>
              </p:cNvPr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4705350" y="1480457"/>
                <a:ext cx="2781300" cy="96838"/>
              </a:xfrm>
              <a:custGeom>
                <a:avLst/>
                <a:gdLst>
                  <a:gd name="connsiteX0" fmla="*/ 0 w 2781300"/>
                  <a:gd name="connsiteY0" fmla="*/ 0 h 96838"/>
                  <a:gd name="connsiteX1" fmla="*/ 1389062 w 2781300"/>
                  <a:gd name="connsiteY1" fmla="*/ 0 h 96838"/>
                  <a:gd name="connsiteX2" fmla="*/ 1392238 w 2781300"/>
                  <a:gd name="connsiteY2" fmla="*/ 0 h 96838"/>
                  <a:gd name="connsiteX3" fmla="*/ 2781300 w 2781300"/>
                  <a:gd name="connsiteY3" fmla="*/ 0 h 96838"/>
                  <a:gd name="connsiteX4" fmla="*/ 2759341 w 2781300"/>
                  <a:gd name="connsiteY4" fmla="*/ 22009 h 96838"/>
                  <a:gd name="connsiteX5" fmla="*/ 2702246 w 2781300"/>
                  <a:gd name="connsiteY5" fmla="*/ 48419 h 96838"/>
                  <a:gd name="connsiteX6" fmla="*/ 2285013 w 2781300"/>
                  <a:gd name="connsiteY6" fmla="*/ 48419 h 96838"/>
                  <a:gd name="connsiteX7" fmla="*/ 2223527 w 2781300"/>
                  <a:gd name="connsiteY7" fmla="*/ 70428 h 96838"/>
                  <a:gd name="connsiteX8" fmla="*/ 2166432 w 2781300"/>
                  <a:gd name="connsiteY8" fmla="*/ 96838 h 96838"/>
                  <a:gd name="connsiteX9" fmla="*/ 1486233 w 2781300"/>
                  <a:gd name="connsiteY9" fmla="*/ 96838 h 96838"/>
                  <a:gd name="connsiteX10" fmla="*/ 1392238 w 2781300"/>
                  <a:gd name="connsiteY10" fmla="*/ 96838 h 96838"/>
                  <a:gd name="connsiteX11" fmla="*/ 1389062 w 2781300"/>
                  <a:gd name="connsiteY11" fmla="*/ 96838 h 96838"/>
                  <a:gd name="connsiteX12" fmla="*/ 1295067 w 2781300"/>
                  <a:gd name="connsiteY12" fmla="*/ 96838 h 96838"/>
                  <a:gd name="connsiteX13" fmla="*/ 614869 w 2781300"/>
                  <a:gd name="connsiteY13" fmla="*/ 96838 h 96838"/>
                  <a:gd name="connsiteX14" fmla="*/ 557774 w 2781300"/>
                  <a:gd name="connsiteY14" fmla="*/ 70428 h 96838"/>
                  <a:gd name="connsiteX15" fmla="*/ 496287 w 2781300"/>
                  <a:gd name="connsiteY15" fmla="*/ 48419 h 96838"/>
                  <a:gd name="connsiteX16" fmla="*/ 83447 w 2781300"/>
                  <a:gd name="connsiteY16" fmla="*/ 48419 h 96838"/>
                  <a:gd name="connsiteX17" fmla="*/ 21960 w 2781300"/>
                  <a:gd name="connsiteY17" fmla="*/ 22009 h 96838"/>
                  <a:gd name="connsiteX18" fmla="*/ 0 w 2781300"/>
                  <a:gd name="connsiteY18" fmla="*/ 0 h 96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81300" h="96838">
                    <a:moveTo>
                      <a:pt x="0" y="0"/>
                    </a:moveTo>
                    <a:lnTo>
                      <a:pt x="1389062" y="0"/>
                    </a:lnTo>
                    <a:lnTo>
                      <a:pt x="1392238" y="0"/>
                    </a:lnTo>
                    <a:lnTo>
                      <a:pt x="2781300" y="0"/>
                    </a:lnTo>
                    <a:cubicBezTo>
                      <a:pt x="2759341" y="22009"/>
                      <a:pt x="2759341" y="22009"/>
                      <a:pt x="2759341" y="22009"/>
                    </a:cubicBezTo>
                    <a:cubicBezTo>
                      <a:pt x="2746165" y="35214"/>
                      <a:pt x="2724205" y="48419"/>
                      <a:pt x="2702246" y="48419"/>
                    </a:cubicBezTo>
                    <a:cubicBezTo>
                      <a:pt x="2285013" y="48419"/>
                      <a:pt x="2285013" y="48419"/>
                      <a:pt x="2285013" y="48419"/>
                    </a:cubicBezTo>
                    <a:cubicBezTo>
                      <a:pt x="2263054" y="48419"/>
                      <a:pt x="2241094" y="57223"/>
                      <a:pt x="2223527" y="70428"/>
                    </a:cubicBezTo>
                    <a:cubicBezTo>
                      <a:pt x="2210351" y="88035"/>
                      <a:pt x="2188391" y="96838"/>
                      <a:pt x="2166432" y="96838"/>
                    </a:cubicBezTo>
                    <a:cubicBezTo>
                      <a:pt x="1777747" y="96838"/>
                      <a:pt x="1583405" y="96838"/>
                      <a:pt x="1486233" y="96838"/>
                    </a:cubicBezTo>
                    <a:lnTo>
                      <a:pt x="1392238" y="96838"/>
                    </a:lnTo>
                    <a:lnTo>
                      <a:pt x="1389062" y="96838"/>
                    </a:lnTo>
                    <a:lnTo>
                      <a:pt x="1295067" y="96838"/>
                    </a:lnTo>
                    <a:cubicBezTo>
                      <a:pt x="1197896" y="96838"/>
                      <a:pt x="1003554" y="96838"/>
                      <a:pt x="614869" y="96838"/>
                    </a:cubicBezTo>
                    <a:cubicBezTo>
                      <a:pt x="592909" y="96838"/>
                      <a:pt x="570950" y="88035"/>
                      <a:pt x="557774" y="70428"/>
                    </a:cubicBezTo>
                    <a:cubicBezTo>
                      <a:pt x="540206" y="57223"/>
                      <a:pt x="518247" y="48419"/>
                      <a:pt x="496287" y="48419"/>
                    </a:cubicBezTo>
                    <a:cubicBezTo>
                      <a:pt x="496287" y="48419"/>
                      <a:pt x="496287" y="48419"/>
                      <a:pt x="83447" y="48419"/>
                    </a:cubicBezTo>
                    <a:cubicBezTo>
                      <a:pt x="57095" y="48419"/>
                      <a:pt x="35136" y="35214"/>
                      <a:pt x="21960" y="22009"/>
                    </a:cubicBezTo>
                    <a:cubicBezTo>
                      <a:pt x="21960" y="22009"/>
                      <a:pt x="21960" y="22009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BED6106-48D5-C546-9DED-6E7A718DC173}"/>
                  </a:ext>
                </a:extLst>
              </p:cNvPr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897809" y="5350845"/>
                <a:ext cx="641350" cy="26988"/>
              </a:xfrm>
              <a:custGeom>
                <a:avLst/>
                <a:gdLst>
                  <a:gd name="connsiteX0" fmla="*/ 21964 w 641350"/>
                  <a:gd name="connsiteY0" fmla="*/ 0 h 26988"/>
                  <a:gd name="connsiteX1" fmla="*/ 619386 w 641350"/>
                  <a:gd name="connsiteY1" fmla="*/ 0 h 26988"/>
                  <a:gd name="connsiteX2" fmla="*/ 641350 w 641350"/>
                  <a:gd name="connsiteY2" fmla="*/ 26988 h 26988"/>
                  <a:gd name="connsiteX3" fmla="*/ 0 w 641350"/>
                  <a:gd name="connsiteY3" fmla="*/ 26988 h 26988"/>
                  <a:gd name="connsiteX4" fmla="*/ 21964 w 641350"/>
                  <a:gd name="connsiteY4" fmla="*/ 0 h 2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350" h="26988">
                    <a:moveTo>
                      <a:pt x="21964" y="0"/>
                    </a:moveTo>
                    <a:cubicBezTo>
                      <a:pt x="619386" y="0"/>
                      <a:pt x="619386" y="0"/>
                      <a:pt x="619386" y="0"/>
                    </a:cubicBezTo>
                    <a:cubicBezTo>
                      <a:pt x="632565" y="0"/>
                      <a:pt x="641350" y="13494"/>
                      <a:pt x="641350" y="26988"/>
                    </a:cubicBezTo>
                    <a:cubicBezTo>
                      <a:pt x="0" y="26988"/>
                      <a:pt x="0" y="26988"/>
                      <a:pt x="0" y="26988"/>
                    </a:cubicBezTo>
                    <a:cubicBezTo>
                      <a:pt x="0" y="13494"/>
                      <a:pt x="8786" y="0"/>
                      <a:pt x="219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C70F2DA-F5F6-C225-5F16-B802E12E5837}"/>
                  </a:ext>
                </a:extLst>
              </p:cNvPr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7652842" y="5350845"/>
                <a:ext cx="641350" cy="26988"/>
              </a:xfrm>
              <a:custGeom>
                <a:avLst/>
                <a:gdLst>
                  <a:gd name="connsiteX0" fmla="*/ 21964 w 641350"/>
                  <a:gd name="connsiteY0" fmla="*/ 0 h 26988"/>
                  <a:gd name="connsiteX1" fmla="*/ 619386 w 641350"/>
                  <a:gd name="connsiteY1" fmla="*/ 0 h 26988"/>
                  <a:gd name="connsiteX2" fmla="*/ 641350 w 641350"/>
                  <a:gd name="connsiteY2" fmla="*/ 26988 h 26988"/>
                  <a:gd name="connsiteX3" fmla="*/ 0 w 641350"/>
                  <a:gd name="connsiteY3" fmla="*/ 26988 h 26988"/>
                  <a:gd name="connsiteX4" fmla="*/ 21964 w 641350"/>
                  <a:gd name="connsiteY4" fmla="*/ 0 h 26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1350" h="26988">
                    <a:moveTo>
                      <a:pt x="21964" y="0"/>
                    </a:moveTo>
                    <a:cubicBezTo>
                      <a:pt x="619386" y="0"/>
                      <a:pt x="619386" y="0"/>
                      <a:pt x="619386" y="0"/>
                    </a:cubicBezTo>
                    <a:cubicBezTo>
                      <a:pt x="632565" y="0"/>
                      <a:pt x="641350" y="13494"/>
                      <a:pt x="641350" y="26988"/>
                    </a:cubicBezTo>
                    <a:cubicBezTo>
                      <a:pt x="0" y="26988"/>
                      <a:pt x="0" y="26988"/>
                      <a:pt x="0" y="26988"/>
                    </a:cubicBezTo>
                    <a:cubicBezTo>
                      <a:pt x="0" y="13494"/>
                      <a:pt x="8786" y="0"/>
                      <a:pt x="219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350"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574497F2-ADE7-AE87-1286-544FF58E75CD}"/>
                  </a:ext>
                </a:extLst>
              </p:cNvPr>
              <p:cNvGrpSpPr/>
              <p:nvPr/>
            </p:nvGrpSpPr>
            <p:grpSpPr>
              <a:xfrm>
                <a:off x="2472874" y="1480457"/>
                <a:ext cx="121630" cy="1346324"/>
                <a:chOff x="2472874" y="1480457"/>
                <a:chExt cx="121630" cy="1346324"/>
              </a:xfrm>
            </p:grpSpPr>
            <p:sp>
              <p:nvSpPr>
                <p:cNvPr id="62" name="w60">
                  <a:extLst>
                    <a:ext uri="{FF2B5EF4-FFF2-40B4-BE49-F238E27FC236}">
                      <a16:creationId xmlns:a16="http://schemas.microsoft.com/office/drawing/2014/main" id="{3752CC39-49C1-EDDA-99AC-EBA775A55465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7"/>
                  </p:custDataLst>
                </p:nvPr>
              </p:nvSpPr>
              <p:spPr bwMode="auto">
                <a:xfrm rot="16200000">
                  <a:off x="2488532" y="2720809"/>
                  <a:ext cx="105972" cy="105972"/>
                </a:xfrm>
                <a:custGeom>
                  <a:avLst/>
                  <a:gdLst>
                    <a:gd name="T0" fmla="*/ 8 w 16"/>
                    <a:gd name="T1" fmla="*/ 16 h 16"/>
                    <a:gd name="T2" fmla="*/ 0 w 16"/>
                    <a:gd name="T3" fmla="*/ 8 h 16"/>
                    <a:gd name="T4" fmla="*/ 8 w 16"/>
                    <a:gd name="T5" fmla="*/ 0 h 16"/>
                    <a:gd name="T6" fmla="*/ 16 w 16"/>
                    <a:gd name="T7" fmla="*/ 8 h 16"/>
                    <a:gd name="T8" fmla="*/ 8 w 16"/>
                    <a:gd name="T9" fmla="*/ 16 h 16"/>
                    <a:gd name="T10" fmla="*/ 8 w 16"/>
                    <a:gd name="T11" fmla="*/ 1 h 16"/>
                    <a:gd name="T12" fmla="*/ 1 w 16"/>
                    <a:gd name="T13" fmla="*/ 8 h 16"/>
                    <a:gd name="T14" fmla="*/ 8 w 16"/>
                    <a:gd name="T15" fmla="*/ 16 h 16"/>
                    <a:gd name="T16" fmla="*/ 15 w 16"/>
                    <a:gd name="T17" fmla="*/ 8 h 16"/>
                    <a:gd name="T18" fmla="*/ 8 w 16"/>
                    <a:gd name="T19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13"/>
                        <a:pt x="12" y="16"/>
                        <a:pt x="8" y="16"/>
                      </a:cubicBezTo>
                      <a:close/>
                      <a:moveTo>
                        <a:pt x="8" y="1"/>
                      </a:moveTo>
                      <a:cubicBezTo>
                        <a:pt x="4" y="1"/>
                        <a:pt x="1" y="4"/>
                        <a:pt x="1" y="8"/>
                      </a:cubicBezTo>
                      <a:cubicBezTo>
                        <a:pt x="1" y="12"/>
                        <a:pt x="4" y="16"/>
                        <a:pt x="8" y="16"/>
                      </a:cubicBezTo>
                      <a:cubicBezTo>
                        <a:pt x="12" y="16"/>
                        <a:pt x="15" y="12"/>
                        <a:pt x="15" y="8"/>
                      </a:cubicBezTo>
                      <a:cubicBezTo>
                        <a:pt x="15" y="4"/>
                        <a:pt x="12" y="1"/>
                        <a:pt x="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F1AFE16F-CBD7-BA59-8966-72D52B1BA302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 rot="16200000">
                  <a:off x="2515024" y="2740075"/>
                  <a:ext cx="60212" cy="60212"/>
                </a:xfrm>
                <a:custGeom>
                  <a:avLst/>
                  <a:gdLst>
                    <a:gd name="connsiteX0" fmla="*/ 60212 w 60212"/>
                    <a:gd name="connsiteY0" fmla="*/ 30106 h 60212"/>
                    <a:gd name="connsiteX1" fmla="*/ 30106 w 60212"/>
                    <a:gd name="connsiteY1" fmla="*/ 60212 h 60212"/>
                    <a:gd name="connsiteX2" fmla="*/ 0 w 60212"/>
                    <a:gd name="connsiteY2" fmla="*/ 30106 h 60212"/>
                    <a:gd name="connsiteX3" fmla="*/ 30106 w 60212"/>
                    <a:gd name="connsiteY3" fmla="*/ 0 h 60212"/>
                    <a:gd name="connsiteX4" fmla="*/ 60212 w 60212"/>
                    <a:gd name="connsiteY4" fmla="*/ 30106 h 60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212" h="60212">
                      <a:moveTo>
                        <a:pt x="60212" y="30106"/>
                      </a:moveTo>
                      <a:cubicBezTo>
                        <a:pt x="60212" y="46733"/>
                        <a:pt x="46733" y="60212"/>
                        <a:pt x="30106" y="60212"/>
                      </a:cubicBezTo>
                      <a:cubicBezTo>
                        <a:pt x="13479" y="60212"/>
                        <a:pt x="0" y="46733"/>
                        <a:pt x="0" y="30106"/>
                      </a:cubicBezTo>
                      <a:cubicBezTo>
                        <a:pt x="0" y="13479"/>
                        <a:pt x="13479" y="0"/>
                        <a:pt x="30106" y="0"/>
                      </a:cubicBezTo>
                      <a:cubicBezTo>
                        <a:pt x="46733" y="0"/>
                        <a:pt x="60212" y="13479"/>
                        <a:pt x="60212" y="3010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D369CBF6-D3EC-25B5-E6CE-143822B4BBE3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19"/>
                  </p:custDataLst>
                </p:nvPr>
              </p:nvSpPr>
              <p:spPr bwMode="auto">
                <a:xfrm rot="16200000">
                  <a:off x="2515024" y="2585934"/>
                  <a:ext cx="60212" cy="60212"/>
                </a:xfrm>
                <a:custGeom>
                  <a:avLst/>
                  <a:gdLst>
                    <a:gd name="connsiteX0" fmla="*/ 60212 w 60212"/>
                    <a:gd name="connsiteY0" fmla="*/ 30106 h 60212"/>
                    <a:gd name="connsiteX1" fmla="*/ 30106 w 60212"/>
                    <a:gd name="connsiteY1" fmla="*/ 60212 h 60212"/>
                    <a:gd name="connsiteX2" fmla="*/ 0 w 60212"/>
                    <a:gd name="connsiteY2" fmla="*/ 30106 h 60212"/>
                    <a:gd name="connsiteX3" fmla="*/ 30106 w 60212"/>
                    <a:gd name="connsiteY3" fmla="*/ 0 h 60212"/>
                    <a:gd name="connsiteX4" fmla="*/ 60212 w 60212"/>
                    <a:gd name="connsiteY4" fmla="*/ 30106 h 60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212" h="60212">
                      <a:moveTo>
                        <a:pt x="60212" y="30106"/>
                      </a:moveTo>
                      <a:cubicBezTo>
                        <a:pt x="60212" y="46733"/>
                        <a:pt x="46733" y="60212"/>
                        <a:pt x="30106" y="60212"/>
                      </a:cubicBezTo>
                      <a:cubicBezTo>
                        <a:pt x="13479" y="60212"/>
                        <a:pt x="0" y="46733"/>
                        <a:pt x="0" y="30106"/>
                      </a:cubicBezTo>
                      <a:cubicBezTo>
                        <a:pt x="0" y="13479"/>
                        <a:pt x="13479" y="0"/>
                        <a:pt x="30106" y="0"/>
                      </a:cubicBezTo>
                      <a:cubicBezTo>
                        <a:pt x="46733" y="0"/>
                        <a:pt x="60212" y="13479"/>
                        <a:pt x="60212" y="3010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5" name="w63">
                  <a:extLst>
                    <a:ext uri="{FF2B5EF4-FFF2-40B4-BE49-F238E27FC236}">
                      <a16:creationId xmlns:a16="http://schemas.microsoft.com/office/drawing/2014/main" id="{668045C2-3B81-84E5-E2D6-22FAA2DEC1F9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20"/>
                  </p:custDataLst>
                </p:nvPr>
              </p:nvSpPr>
              <p:spPr bwMode="auto">
                <a:xfrm rot="16200000">
                  <a:off x="2488532" y="2559442"/>
                  <a:ext cx="105972" cy="105972"/>
                </a:xfrm>
                <a:custGeom>
                  <a:avLst/>
                  <a:gdLst>
                    <a:gd name="T0" fmla="*/ 8 w 16"/>
                    <a:gd name="T1" fmla="*/ 16 h 16"/>
                    <a:gd name="T2" fmla="*/ 0 w 16"/>
                    <a:gd name="T3" fmla="*/ 8 h 16"/>
                    <a:gd name="T4" fmla="*/ 8 w 16"/>
                    <a:gd name="T5" fmla="*/ 0 h 16"/>
                    <a:gd name="T6" fmla="*/ 16 w 16"/>
                    <a:gd name="T7" fmla="*/ 8 h 16"/>
                    <a:gd name="T8" fmla="*/ 8 w 16"/>
                    <a:gd name="T9" fmla="*/ 16 h 16"/>
                    <a:gd name="T10" fmla="*/ 8 w 16"/>
                    <a:gd name="T11" fmla="*/ 1 h 16"/>
                    <a:gd name="T12" fmla="*/ 0 w 16"/>
                    <a:gd name="T13" fmla="*/ 8 h 16"/>
                    <a:gd name="T14" fmla="*/ 8 w 16"/>
                    <a:gd name="T15" fmla="*/ 16 h 16"/>
                    <a:gd name="T16" fmla="*/ 15 w 16"/>
                    <a:gd name="T17" fmla="*/ 8 h 16"/>
                    <a:gd name="T18" fmla="*/ 8 w 16"/>
                    <a:gd name="T19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13"/>
                        <a:pt x="12" y="16"/>
                        <a:pt x="8" y="16"/>
                      </a:cubicBezTo>
                      <a:close/>
                      <a:moveTo>
                        <a:pt x="8" y="1"/>
                      </a:moveTo>
                      <a:cubicBezTo>
                        <a:pt x="3" y="1"/>
                        <a:pt x="0" y="4"/>
                        <a:pt x="0" y="8"/>
                      </a:cubicBezTo>
                      <a:cubicBezTo>
                        <a:pt x="0" y="12"/>
                        <a:pt x="3" y="16"/>
                        <a:pt x="8" y="16"/>
                      </a:cubicBezTo>
                      <a:cubicBezTo>
                        <a:pt x="12" y="16"/>
                        <a:pt x="15" y="12"/>
                        <a:pt x="15" y="8"/>
                      </a:cubicBezTo>
                      <a:cubicBezTo>
                        <a:pt x="15" y="4"/>
                        <a:pt x="12" y="1"/>
                        <a:pt x="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6" name="w64">
                  <a:extLst>
                    <a:ext uri="{FF2B5EF4-FFF2-40B4-BE49-F238E27FC236}">
                      <a16:creationId xmlns:a16="http://schemas.microsoft.com/office/drawing/2014/main" id="{6A9143F9-AB83-9FBF-3193-BAEE6A46CBEE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21"/>
                  </p:custDataLst>
                </p:nvPr>
              </p:nvSpPr>
              <p:spPr bwMode="auto">
                <a:xfrm rot="16200000">
                  <a:off x="2487327" y="2406506"/>
                  <a:ext cx="108381" cy="105972"/>
                </a:xfrm>
                <a:custGeom>
                  <a:avLst/>
                  <a:gdLst>
                    <a:gd name="T0" fmla="*/ 8 w 16"/>
                    <a:gd name="T1" fmla="*/ 16 h 16"/>
                    <a:gd name="T2" fmla="*/ 0 w 16"/>
                    <a:gd name="T3" fmla="*/ 8 h 16"/>
                    <a:gd name="T4" fmla="*/ 8 w 16"/>
                    <a:gd name="T5" fmla="*/ 0 h 16"/>
                    <a:gd name="T6" fmla="*/ 16 w 16"/>
                    <a:gd name="T7" fmla="*/ 8 h 16"/>
                    <a:gd name="T8" fmla="*/ 8 w 16"/>
                    <a:gd name="T9" fmla="*/ 16 h 16"/>
                    <a:gd name="T10" fmla="*/ 8 w 16"/>
                    <a:gd name="T11" fmla="*/ 1 h 16"/>
                    <a:gd name="T12" fmla="*/ 1 w 16"/>
                    <a:gd name="T13" fmla="*/ 8 h 16"/>
                    <a:gd name="T14" fmla="*/ 8 w 16"/>
                    <a:gd name="T15" fmla="*/ 16 h 16"/>
                    <a:gd name="T16" fmla="*/ 15 w 16"/>
                    <a:gd name="T17" fmla="*/ 8 h 16"/>
                    <a:gd name="T18" fmla="*/ 8 w 16"/>
                    <a:gd name="T19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4"/>
                        <a:pt x="16" y="8"/>
                      </a:cubicBezTo>
                      <a:cubicBezTo>
                        <a:pt x="16" y="13"/>
                        <a:pt x="12" y="16"/>
                        <a:pt x="8" y="16"/>
                      </a:cubicBezTo>
                      <a:close/>
                      <a:moveTo>
                        <a:pt x="8" y="1"/>
                      </a:moveTo>
                      <a:cubicBezTo>
                        <a:pt x="4" y="1"/>
                        <a:pt x="1" y="4"/>
                        <a:pt x="1" y="8"/>
                      </a:cubicBezTo>
                      <a:cubicBezTo>
                        <a:pt x="1" y="12"/>
                        <a:pt x="4" y="16"/>
                        <a:pt x="8" y="16"/>
                      </a:cubicBezTo>
                      <a:cubicBezTo>
                        <a:pt x="12" y="16"/>
                        <a:pt x="15" y="12"/>
                        <a:pt x="15" y="8"/>
                      </a:cubicBezTo>
                      <a:cubicBezTo>
                        <a:pt x="15" y="4"/>
                        <a:pt x="12" y="1"/>
                        <a:pt x="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729AE2A-3126-E7D1-4A05-7DC36BC994A9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22"/>
                  </p:custDataLst>
                </p:nvPr>
              </p:nvSpPr>
              <p:spPr bwMode="auto">
                <a:xfrm rot="16200000">
                  <a:off x="2516227" y="2432998"/>
                  <a:ext cx="57804" cy="60212"/>
                </a:xfrm>
                <a:custGeom>
                  <a:avLst/>
                  <a:gdLst>
                    <a:gd name="connsiteX0" fmla="*/ 57804 w 57804"/>
                    <a:gd name="connsiteY0" fmla="*/ 30106 h 60212"/>
                    <a:gd name="connsiteX1" fmla="*/ 28902 w 57804"/>
                    <a:gd name="connsiteY1" fmla="*/ 60212 h 60212"/>
                    <a:gd name="connsiteX2" fmla="*/ 0 w 57804"/>
                    <a:gd name="connsiteY2" fmla="*/ 30106 h 60212"/>
                    <a:gd name="connsiteX3" fmla="*/ 28902 w 57804"/>
                    <a:gd name="connsiteY3" fmla="*/ 0 h 60212"/>
                    <a:gd name="connsiteX4" fmla="*/ 57804 w 57804"/>
                    <a:gd name="connsiteY4" fmla="*/ 30106 h 60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804" h="60212">
                      <a:moveTo>
                        <a:pt x="57804" y="30106"/>
                      </a:moveTo>
                      <a:cubicBezTo>
                        <a:pt x="57804" y="46733"/>
                        <a:pt x="44864" y="60212"/>
                        <a:pt x="28902" y="60212"/>
                      </a:cubicBezTo>
                      <a:cubicBezTo>
                        <a:pt x="12940" y="60212"/>
                        <a:pt x="0" y="46733"/>
                        <a:pt x="0" y="30106"/>
                      </a:cubicBezTo>
                      <a:cubicBezTo>
                        <a:pt x="0" y="13479"/>
                        <a:pt x="12940" y="0"/>
                        <a:pt x="28902" y="0"/>
                      </a:cubicBezTo>
                      <a:cubicBezTo>
                        <a:pt x="44864" y="0"/>
                        <a:pt x="57804" y="13479"/>
                        <a:pt x="57804" y="3010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8AA67944-1435-3C3B-E053-696D6D2D46D9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 rot="16200000">
                  <a:off x="2515024" y="2272836"/>
                  <a:ext cx="60212" cy="60212"/>
                </a:xfrm>
                <a:custGeom>
                  <a:avLst/>
                  <a:gdLst>
                    <a:gd name="connsiteX0" fmla="*/ 60212 w 60212"/>
                    <a:gd name="connsiteY0" fmla="*/ 30106 h 60212"/>
                    <a:gd name="connsiteX1" fmla="*/ 30106 w 60212"/>
                    <a:gd name="connsiteY1" fmla="*/ 60212 h 60212"/>
                    <a:gd name="connsiteX2" fmla="*/ 0 w 60212"/>
                    <a:gd name="connsiteY2" fmla="*/ 30106 h 60212"/>
                    <a:gd name="connsiteX3" fmla="*/ 30106 w 60212"/>
                    <a:gd name="connsiteY3" fmla="*/ 0 h 60212"/>
                    <a:gd name="connsiteX4" fmla="*/ 60212 w 60212"/>
                    <a:gd name="connsiteY4" fmla="*/ 30106 h 60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212" h="60212">
                      <a:moveTo>
                        <a:pt x="60212" y="30106"/>
                      </a:moveTo>
                      <a:cubicBezTo>
                        <a:pt x="60212" y="46733"/>
                        <a:pt x="46733" y="60212"/>
                        <a:pt x="30106" y="60212"/>
                      </a:cubicBezTo>
                      <a:cubicBezTo>
                        <a:pt x="13479" y="60212"/>
                        <a:pt x="0" y="46733"/>
                        <a:pt x="0" y="30106"/>
                      </a:cubicBezTo>
                      <a:cubicBezTo>
                        <a:pt x="0" y="13479"/>
                        <a:pt x="13479" y="0"/>
                        <a:pt x="30106" y="0"/>
                      </a:cubicBezTo>
                      <a:cubicBezTo>
                        <a:pt x="46733" y="0"/>
                        <a:pt x="60212" y="13479"/>
                        <a:pt x="60212" y="3010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9" name="w67">
                  <a:extLst>
                    <a:ext uri="{FF2B5EF4-FFF2-40B4-BE49-F238E27FC236}">
                      <a16:creationId xmlns:a16="http://schemas.microsoft.com/office/drawing/2014/main" id="{77B47881-D9C0-01D8-3432-443515174991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24"/>
                  </p:custDataLst>
                </p:nvPr>
              </p:nvSpPr>
              <p:spPr bwMode="auto">
                <a:xfrm rot="16200000">
                  <a:off x="2488532" y="2253570"/>
                  <a:ext cx="105972" cy="105972"/>
                </a:xfrm>
                <a:custGeom>
                  <a:avLst/>
                  <a:gdLst>
                    <a:gd name="T0" fmla="*/ 8 w 16"/>
                    <a:gd name="T1" fmla="*/ 16 h 16"/>
                    <a:gd name="T2" fmla="*/ 0 w 16"/>
                    <a:gd name="T3" fmla="*/ 8 h 16"/>
                    <a:gd name="T4" fmla="*/ 8 w 16"/>
                    <a:gd name="T5" fmla="*/ 0 h 16"/>
                    <a:gd name="T6" fmla="*/ 16 w 16"/>
                    <a:gd name="T7" fmla="*/ 8 h 16"/>
                    <a:gd name="T8" fmla="*/ 8 w 16"/>
                    <a:gd name="T9" fmla="*/ 16 h 16"/>
                    <a:gd name="T10" fmla="*/ 8 w 16"/>
                    <a:gd name="T11" fmla="*/ 1 h 16"/>
                    <a:gd name="T12" fmla="*/ 1 w 16"/>
                    <a:gd name="T13" fmla="*/ 8 h 16"/>
                    <a:gd name="T14" fmla="*/ 8 w 16"/>
                    <a:gd name="T15" fmla="*/ 16 h 16"/>
                    <a:gd name="T16" fmla="*/ 16 w 16"/>
                    <a:gd name="T17" fmla="*/ 8 h 16"/>
                    <a:gd name="T18" fmla="*/ 8 w 16"/>
                    <a:gd name="T19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3" y="0"/>
                        <a:pt x="16" y="4"/>
                        <a:pt x="16" y="8"/>
                      </a:cubicBezTo>
                      <a:cubicBezTo>
                        <a:pt x="16" y="13"/>
                        <a:pt x="13" y="16"/>
                        <a:pt x="8" y="16"/>
                      </a:cubicBezTo>
                      <a:close/>
                      <a:moveTo>
                        <a:pt x="8" y="1"/>
                      </a:moveTo>
                      <a:cubicBezTo>
                        <a:pt x="4" y="1"/>
                        <a:pt x="1" y="4"/>
                        <a:pt x="1" y="8"/>
                      </a:cubicBezTo>
                      <a:cubicBezTo>
                        <a:pt x="1" y="12"/>
                        <a:pt x="4" y="16"/>
                        <a:pt x="8" y="16"/>
                      </a:cubicBezTo>
                      <a:cubicBezTo>
                        <a:pt x="12" y="16"/>
                        <a:pt x="16" y="12"/>
                        <a:pt x="16" y="8"/>
                      </a:cubicBezTo>
                      <a:cubicBezTo>
                        <a:pt x="16" y="4"/>
                        <a:pt x="12" y="1"/>
                        <a:pt x="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00F1718D-440D-FDE0-5DAE-8FBBD43F9FFE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25"/>
                  </p:custDataLst>
                </p:nvPr>
              </p:nvSpPr>
              <p:spPr bwMode="auto">
                <a:xfrm rot="16200000">
                  <a:off x="2304285" y="1992253"/>
                  <a:ext cx="452788" cy="2409"/>
                </a:xfrm>
                <a:custGeom>
                  <a:avLst/>
                  <a:gdLst>
                    <a:gd name="connsiteX0" fmla="*/ 452788 w 452788"/>
                    <a:gd name="connsiteY0" fmla="*/ 0 h 2409"/>
                    <a:gd name="connsiteX1" fmla="*/ 452788 w 452788"/>
                    <a:gd name="connsiteY1" fmla="*/ 2409 h 2409"/>
                    <a:gd name="connsiteX2" fmla="*/ 0 w 452788"/>
                    <a:gd name="connsiteY2" fmla="*/ 2409 h 2409"/>
                    <a:gd name="connsiteX3" fmla="*/ 0 w 452788"/>
                    <a:gd name="connsiteY3" fmla="*/ 0 h 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2788" h="2409">
                      <a:moveTo>
                        <a:pt x="452788" y="0"/>
                      </a:moveTo>
                      <a:lnTo>
                        <a:pt x="452788" y="2409"/>
                      </a:lnTo>
                      <a:lnTo>
                        <a:pt x="0" y="240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4E062830-617C-B3BA-203D-479BE0E9A57F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26"/>
                  </p:custDataLst>
                </p:nvPr>
              </p:nvSpPr>
              <p:spPr bwMode="auto">
                <a:xfrm rot="16200000">
                  <a:off x="2523454" y="1732140"/>
                  <a:ext cx="14451" cy="2409"/>
                </a:xfrm>
                <a:custGeom>
                  <a:avLst/>
                  <a:gdLst>
                    <a:gd name="connsiteX0" fmla="*/ 14451 w 14451"/>
                    <a:gd name="connsiteY0" fmla="*/ 0 h 2409"/>
                    <a:gd name="connsiteX1" fmla="*/ 14451 w 14451"/>
                    <a:gd name="connsiteY1" fmla="*/ 2409 h 2409"/>
                    <a:gd name="connsiteX2" fmla="*/ 0 w 14451"/>
                    <a:gd name="connsiteY2" fmla="*/ 2409 h 2409"/>
                    <a:gd name="connsiteX3" fmla="*/ 0 w 14451"/>
                    <a:gd name="connsiteY3" fmla="*/ 0 h 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51" h="2409">
                      <a:moveTo>
                        <a:pt x="14451" y="0"/>
                      </a:moveTo>
                      <a:lnTo>
                        <a:pt x="14451" y="2409"/>
                      </a:lnTo>
                      <a:lnTo>
                        <a:pt x="0" y="240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AFB3F470-5C04-8DD0-A9DA-0F64BF6EB63E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27"/>
                  </p:custDataLst>
                </p:nvPr>
              </p:nvSpPr>
              <p:spPr bwMode="auto">
                <a:xfrm rot="16200000">
                  <a:off x="2447587" y="1615331"/>
                  <a:ext cx="166184" cy="2409"/>
                </a:xfrm>
                <a:custGeom>
                  <a:avLst/>
                  <a:gdLst>
                    <a:gd name="connsiteX0" fmla="*/ 166184 w 166184"/>
                    <a:gd name="connsiteY0" fmla="*/ 0 h 2409"/>
                    <a:gd name="connsiteX1" fmla="*/ 166184 w 166184"/>
                    <a:gd name="connsiteY1" fmla="*/ 2409 h 2409"/>
                    <a:gd name="connsiteX2" fmla="*/ 0 w 166184"/>
                    <a:gd name="connsiteY2" fmla="*/ 2409 h 2409"/>
                    <a:gd name="connsiteX3" fmla="*/ 0 w 166184"/>
                    <a:gd name="connsiteY3" fmla="*/ 0 h 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6184" h="2409">
                      <a:moveTo>
                        <a:pt x="166184" y="0"/>
                      </a:moveTo>
                      <a:lnTo>
                        <a:pt x="166184" y="2409"/>
                      </a:lnTo>
                      <a:lnTo>
                        <a:pt x="0" y="240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AFB90C1-7352-2F66-2398-559AD110921C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 rot="16200000">
                  <a:off x="2524658" y="1504542"/>
                  <a:ext cx="12043" cy="2409"/>
                </a:xfrm>
                <a:custGeom>
                  <a:avLst/>
                  <a:gdLst>
                    <a:gd name="connsiteX0" fmla="*/ 12043 w 12043"/>
                    <a:gd name="connsiteY0" fmla="*/ 0 h 2409"/>
                    <a:gd name="connsiteX1" fmla="*/ 12043 w 12043"/>
                    <a:gd name="connsiteY1" fmla="*/ 2409 h 2409"/>
                    <a:gd name="connsiteX2" fmla="*/ 0 w 12043"/>
                    <a:gd name="connsiteY2" fmla="*/ 2409 h 2409"/>
                    <a:gd name="connsiteX3" fmla="*/ 0 w 12043"/>
                    <a:gd name="connsiteY3" fmla="*/ 0 h 2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043" h="2409">
                      <a:moveTo>
                        <a:pt x="12043" y="0"/>
                      </a:moveTo>
                      <a:lnTo>
                        <a:pt x="12043" y="2409"/>
                      </a:lnTo>
                      <a:lnTo>
                        <a:pt x="0" y="240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8D4F8C7-A6D3-0B57-DF6A-D1C0063AF282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29"/>
                  </p:custDataLst>
                </p:nvPr>
              </p:nvSpPr>
              <p:spPr bwMode="auto">
                <a:xfrm rot="16200000">
                  <a:off x="2392193" y="1656274"/>
                  <a:ext cx="320324" cy="7226"/>
                </a:xfrm>
                <a:custGeom>
                  <a:avLst/>
                  <a:gdLst>
                    <a:gd name="connsiteX0" fmla="*/ 320324 w 320324"/>
                    <a:gd name="connsiteY0" fmla="*/ 0 h 7226"/>
                    <a:gd name="connsiteX1" fmla="*/ 320324 w 320324"/>
                    <a:gd name="connsiteY1" fmla="*/ 7226 h 7226"/>
                    <a:gd name="connsiteX2" fmla="*/ 0 w 320324"/>
                    <a:gd name="connsiteY2" fmla="*/ 7226 h 7226"/>
                    <a:gd name="connsiteX3" fmla="*/ 0 w 320324"/>
                    <a:gd name="connsiteY3" fmla="*/ 0 h 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0324" h="7226">
                      <a:moveTo>
                        <a:pt x="320324" y="0"/>
                      </a:moveTo>
                      <a:lnTo>
                        <a:pt x="320324" y="7226"/>
                      </a:lnTo>
                      <a:lnTo>
                        <a:pt x="0" y="7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19E3FD4-DC93-1C81-9EAB-7CDBCE53656E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0"/>
                  </p:custDataLst>
                </p:nvPr>
              </p:nvSpPr>
              <p:spPr bwMode="auto">
                <a:xfrm rot="16200000">
                  <a:off x="2539109" y="1535852"/>
                  <a:ext cx="79480" cy="7226"/>
                </a:xfrm>
                <a:custGeom>
                  <a:avLst/>
                  <a:gdLst>
                    <a:gd name="connsiteX0" fmla="*/ 79480 w 79480"/>
                    <a:gd name="connsiteY0" fmla="*/ 0 h 7226"/>
                    <a:gd name="connsiteX1" fmla="*/ 79480 w 79480"/>
                    <a:gd name="connsiteY1" fmla="*/ 7226 h 7226"/>
                    <a:gd name="connsiteX2" fmla="*/ 0 w 79480"/>
                    <a:gd name="connsiteY2" fmla="*/ 7226 h 7226"/>
                    <a:gd name="connsiteX3" fmla="*/ 0 w 79480"/>
                    <a:gd name="connsiteY3" fmla="*/ 0 h 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9480" h="7226">
                      <a:moveTo>
                        <a:pt x="79480" y="0"/>
                      </a:moveTo>
                      <a:lnTo>
                        <a:pt x="79480" y="7226"/>
                      </a:lnTo>
                      <a:lnTo>
                        <a:pt x="0" y="7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DEB16ABA-CC9F-569C-02CD-7683AA0552E5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1"/>
                  </p:custDataLst>
                </p:nvPr>
              </p:nvSpPr>
              <p:spPr bwMode="auto">
                <a:xfrm rot="16200000">
                  <a:off x="2542721" y="1433492"/>
                  <a:ext cx="4817" cy="98747"/>
                </a:xfrm>
                <a:custGeom>
                  <a:avLst/>
                  <a:gdLst>
                    <a:gd name="connsiteX0" fmla="*/ 4817 w 4817"/>
                    <a:gd name="connsiteY0" fmla="*/ 0 h 98747"/>
                    <a:gd name="connsiteX1" fmla="*/ 4817 w 4817"/>
                    <a:gd name="connsiteY1" fmla="*/ 98747 h 98747"/>
                    <a:gd name="connsiteX2" fmla="*/ 0 w 4817"/>
                    <a:gd name="connsiteY2" fmla="*/ 98747 h 98747"/>
                    <a:gd name="connsiteX3" fmla="*/ 0 w 4817"/>
                    <a:gd name="connsiteY3" fmla="*/ 0 h 98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17" h="98747">
                      <a:moveTo>
                        <a:pt x="4817" y="0"/>
                      </a:moveTo>
                      <a:lnTo>
                        <a:pt x="4817" y="98747"/>
                      </a:lnTo>
                      <a:lnTo>
                        <a:pt x="0" y="987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CFE6315C-140F-8FA4-1357-AC30EA91D561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2"/>
                  </p:custDataLst>
                </p:nvPr>
              </p:nvSpPr>
              <p:spPr bwMode="auto">
                <a:xfrm rot="5400000">
                  <a:off x="2451199" y="1553462"/>
                  <a:ext cx="74663" cy="21677"/>
                </a:xfrm>
                <a:custGeom>
                  <a:avLst/>
                  <a:gdLst>
                    <a:gd name="connsiteX0" fmla="*/ 0 w 74663"/>
                    <a:gd name="connsiteY0" fmla="*/ 21677 h 21677"/>
                    <a:gd name="connsiteX1" fmla="*/ 0 w 74663"/>
                    <a:gd name="connsiteY1" fmla="*/ 0 h 21677"/>
                    <a:gd name="connsiteX2" fmla="*/ 74663 w 74663"/>
                    <a:gd name="connsiteY2" fmla="*/ 0 h 21677"/>
                    <a:gd name="connsiteX3" fmla="*/ 74663 w 74663"/>
                    <a:gd name="connsiteY3" fmla="*/ 21677 h 21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663" h="21677">
                      <a:moveTo>
                        <a:pt x="0" y="21677"/>
                      </a:moveTo>
                      <a:lnTo>
                        <a:pt x="0" y="0"/>
                      </a:lnTo>
                      <a:lnTo>
                        <a:pt x="74663" y="0"/>
                      </a:lnTo>
                      <a:lnTo>
                        <a:pt x="74663" y="216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F7509E12-F46F-371D-2794-B521D3807B61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3"/>
                  </p:custDataLst>
                </p:nvPr>
              </p:nvSpPr>
              <p:spPr bwMode="auto">
                <a:xfrm rot="5400000">
                  <a:off x="2475283" y="1616082"/>
                  <a:ext cx="26494" cy="21677"/>
                </a:xfrm>
                <a:custGeom>
                  <a:avLst/>
                  <a:gdLst>
                    <a:gd name="connsiteX0" fmla="*/ 0 w 26494"/>
                    <a:gd name="connsiteY0" fmla="*/ 21677 h 21677"/>
                    <a:gd name="connsiteX1" fmla="*/ 0 w 26494"/>
                    <a:gd name="connsiteY1" fmla="*/ 0 h 21677"/>
                    <a:gd name="connsiteX2" fmla="*/ 26494 w 26494"/>
                    <a:gd name="connsiteY2" fmla="*/ 0 h 21677"/>
                    <a:gd name="connsiteX3" fmla="*/ 26494 w 26494"/>
                    <a:gd name="connsiteY3" fmla="*/ 21677 h 21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94" h="21677">
                      <a:moveTo>
                        <a:pt x="0" y="21677"/>
                      </a:moveTo>
                      <a:lnTo>
                        <a:pt x="0" y="0"/>
                      </a:lnTo>
                      <a:lnTo>
                        <a:pt x="26494" y="0"/>
                      </a:lnTo>
                      <a:lnTo>
                        <a:pt x="26494" y="216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79" name="w79">
                  <a:extLst>
                    <a:ext uri="{FF2B5EF4-FFF2-40B4-BE49-F238E27FC236}">
                      <a16:creationId xmlns:a16="http://schemas.microsoft.com/office/drawing/2014/main" id="{A23A4F22-1AC1-A8D6-EF5B-0723E04EA870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34"/>
                  </p:custDataLst>
                </p:nvPr>
              </p:nvSpPr>
              <p:spPr bwMode="auto">
                <a:xfrm rot="5400000">
                  <a:off x="2425910" y="1708806"/>
                  <a:ext cx="125239" cy="31311"/>
                </a:xfrm>
                <a:custGeom>
                  <a:avLst/>
                  <a:gdLst>
                    <a:gd name="T0" fmla="*/ 52 w 52"/>
                    <a:gd name="T1" fmla="*/ 13 h 13"/>
                    <a:gd name="T2" fmla="*/ 0 w 52"/>
                    <a:gd name="T3" fmla="*/ 13 h 13"/>
                    <a:gd name="T4" fmla="*/ 0 w 52"/>
                    <a:gd name="T5" fmla="*/ 0 h 13"/>
                    <a:gd name="T6" fmla="*/ 52 w 52"/>
                    <a:gd name="T7" fmla="*/ 0 h 13"/>
                    <a:gd name="T8" fmla="*/ 52 w 52"/>
                    <a:gd name="T9" fmla="*/ 13 h 13"/>
                    <a:gd name="T10" fmla="*/ 3 w 52"/>
                    <a:gd name="T11" fmla="*/ 11 h 13"/>
                    <a:gd name="T12" fmla="*/ 50 w 52"/>
                    <a:gd name="T13" fmla="*/ 11 h 13"/>
                    <a:gd name="T14" fmla="*/ 50 w 52"/>
                    <a:gd name="T15" fmla="*/ 2 h 13"/>
                    <a:gd name="T16" fmla="*/ 3 w 52"/>
                    <a:gd name="T17" fmla="*/ 2 h 13"/>
                    <a:gd name="T18" fmla="*/ 3 w 52"/>
                    <a:gd name="T1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3">
                      <a:moveTo>
                        <a:pt x="52" y="13"/>
                      </a:moveTo>
                      <a:lnTo>
                        <a:pt x="0" y="13"/>
                      </a:lnTo>
                      <a:lnTo>
                        <a:pt x="0" y="0"/>
                      </a:lnTo>
                      <a:lnTo>
                        <a:pt x="52" y="0"/>
                      </a:lnTo>
                      <a:lnTo>
                        <a:pt x="52" y="13"/>
                      </a:lnTo>
                      <a:close/>
                      <a:moveTo>
                        <a:pt x="3" y="11"/>
                      </a:moveTo>
                      <a:lnTo>
                        <a:pt x="50" y="11"/>
                      </a:lnTo>
                      <a:lnTo>
                        <a:pt x="50" y="2"/>
                      </a:lnTo>
                      <a:lnTo>
                        <a:pt x="3" y="2"/>
                      </a:lnTo>
                      <a:lnTo>
                        <a:pt x="3" y="1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13171C5E-C34B-8AD1-3E5C-5293A258A5D6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5"/>
                  </p:custDataLst>
                </p:nvPr>
              </p:nvSpPr>
              <p:spPr bwMode="auto">
                <a:xfrm rot="5400000">
                  <a:off x="2481305" y="1677498"/>
                  <a:ext cx="21677" cy="14451"/>
                </a:xfrm>
                <a:custGeom>
                  <a:avLst/>
                  <a:gdLst>
                    <a:gd name="connsiteX0" fmla="*/ 0 w 21677"/>
                    <a:gd name="connsiteY0" fmla="*/ 14451 h 14451"/>
                    <a:gd name="connsiteX1" fmla="*/ 0 w 21677"/>
                    <a:gd name="connsiteY1" fmla="*/ 0 h 14451"/>
                    <a:gd name="connsiteX2" fmla="*/ 21677 w 21677"/>
                    <a:gd name="connsiteY2" fmla="*/ 0 h 14451"/>
                    <a:gd name="connsiteX3" fmla="*/ 21677 w 21677"/>
                    <a:gd name="connsiteY3" fmla="*/ 14451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677" h="14451">
                      <a:moveTo>
                        <a:pt x="0" y="14451"/>
                      </a:moveTo>
                      <a:lnTo>
                        <a:pt x="0" y="0"/>
                      </a:lnTo>
                      <a:lnTo>
                        <a:pt x="21677" y="0"/>
                      </a:lnTo>
                      <a:lnTo>
                        <a:pt x="21677" y="144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F75B148-17D4-1514-2CC5-67AA15700326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6"/>
                  </p:custDataLst>
                </p:nvPr>
              </p:nvSpPr>
              <p:spPr bwMode="auto">
                <a:xfrm rot="5400000">
                  <a:off x="2488530" y="1696765"/>
                  <a:ext cx="7226" cy="14451"/>
                </a:xfrm>
                <a:custGeom>
                  <a:avLst/>
                  <a:gdLst>
                    <a:gd name="connsiteX0" fmla="*/ 0 w 7226"/>
                    <a:gd name="connsiteY0" fmla="*/ 14451 h 14451"/>
                    <a:gd name="connsiteX1" fmla="*/ 0 w 7226"/>
                    <a:gd name="connsiteY1" fmla="*/ 0 h 14451"/>
                    <a:gd name="connsiteX2" fmla="*/ 7226 w 7226"/>
                    <a:gd name="connsiteY2" fmla="*/ 0 h 14451"/>
                    <a:gd name="connsiteX3" fmla="*/ 7226 w 7226"/>
                    <a:gd name="connsiteY3" fmla="*/ 14451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26" h="14451">
                      <a:moveTo>
                        <a:pt x="0" y="14451"/>
                      </a:moveTo>
                      <a:lnTo>
                        <a:pt x="0" y="0"/>
                      </a:lnTo>
                      <a:lnTo>
                        <a:pt x="7226" y="0"/>
                      </a:lnTo>
                      <a:lnTo>
                        <a:pt x="7226" y="144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49477DE1-CB03-EE7F-9842-CBDB4C9981FE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7"/>
                  </p:custDataLst>
                </p:nvPr>
              </p:nvSpPr>
              <p:spPr bwMode="auto">
                <a:xfrm rot="5400000">
                  <a:off x="2488530" y="1764202"/>
                  <a:ext cx="7226" cy="14451"/>
                </a:xfrm>
                <a:custGeom>
                  <a:avLst/>
                  <a:gdLst>
                    <a:gd name="connsiteX0" fmla="*/ 0 w 7226"/>
                    <a:gd name="connsiteY0" fmla="*/ 14451 h 14451"/>
                    <a:gd name="connsiteX1" fmla="*/ 0 w 7226"/>
                    <a:gd name="connsiteY1" fmla="*/ 0 h 14451"/>
                    <a:gd name="connsiteX2" fmla="*/ 7226 w 7226"/>
                    <a:gd name="connsiteY2" fmla="*/ 0 h 14451"/>
                    <a:gd name="connsiteX3" fmla="*/ 7226 w 7226"/>
                    <a:gd name="connsiteY3" fmla="*/ 14451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26" h="14451">
                      <a:moveTo>
                        <a:pt x="0" y="14451"/>
                      </a:moveTo>
                      <a:lnTo>
                        <a:pt x="0" y="0"/>
                      </a:lnTo>
                      <a:lnTo>
                        <a:pt x="7226" y="0"/>
                      </a:lnTo>
                      <a:lnTo>
                        <a:pt x="7226" y="144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9C9E9411-24F1-ED98-0462-70E776924A26}"/>
                    </a:ext>
                  </a:extLst>
                </p:cNvPr>
                <p:cNvSpPr>
                  <a:spLocks noChangeArrowheads="1"/>
                </p:cNvSpPr>
                <p:nvPr>
                  <p:custDataLst>
                    <p:tags r:id="rId38"/>
                  </p:custDataLst>
                </p:nvPr>
              </p:nvSpPr>
              <p:spPr bwMode="auto">
                <a:xfrm rot="5400000">
                  <a:off x="2488530" y="1756977"/>
                  <a:ext cx="7226" cy="14451"/>
                </a:xfrm>
                <a:custGeom>
                  <a:avLst/>
                  <a:gdLst>
                    <a:gd name="connsiteX0" fmla="*/ 0 w 7226"/>
                    <a:gd name="connsiteY0" fmla="*/ 14451 h 14451"/>
                    <a:gd name="connsiteX1" fmla="*/ 0 w 7226"/>
                    <a:gd name="connsiteY1" fmla="*/ 0 h 14451"/>
                    <a:gd name="connsiteX2" fmla="*/ 7226 w 7226"/>
                    <a:gd name="connsiteY2" fmla="*/ 0 h 14451"/>
                    <a:gd name="connsiteX3" fmla="*/ 7226 w 7226"/>
                    <a:gd name="connsiteY3" fmla="*/ 14451 h 14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26" h="14451">
                      <a:moveTo>
                        <a:pt x="0" y="14451"/>
                      </a:moveTo>
                      <a:lnTo>
                        <a:pt x="0" y="0"/>
                      </a:lnTo>
                      <a:lnTo>
                        <a:pt x="7226" y="0"/>
                      </a:lnTo>
                      <a:lnTo>
                        <a:pt x="7226" y="1445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BB4EC9CD-F78D-127E-0639-A040F9D9E928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 rot="5400000" flipV="1">
                <a:off x="8189731" y="3945014"/>
                <a:ext cx="2676148" cy="197367"/>
              </a:xfrm>
              <a:custGeom>
                <a:avLst/>
                <a:gdLst>
                  <a:gd name="connsiteX0" fmla="*/ 1235075 w 1270000"/>
                  <a:gd name="connsiteY0" fmla="*/ 74613 h 93663"/>
                  <a:gd name="connsiteX1" fmla="*/ 1270000 w 1270000"/>
                  <a:gd name="connsiteY1" fmla="*/ 74613 h 93663"/>
                  <a:gd name="connsiteX2" fmla="*/ 1270000 w 1270000"/>
                  <a:gd name="connsiteY2" fmla="*/ 84138 h 93663"/>
                  <a:gd name="connsiteX3" fmla="*/ 1235075 w 1270000"/>
                  <a:gd name="connsiteY3" fmla="*/ 84138 h 93663"/>
                  <a:gd name="connsiteX4" fmla="*/ 711200 w 1270000"/>
                  <a:gd name="connsiteY4" fmla="*/ 74613 h 93663"/>
                  <a:gd name="connsiteX5" fmla="*/ 1181100 w 1270000"/>
                  <a:gd name="connsiteY5" fmla="*/ 74613 h 93663"/>
                  <a:gd name="connsiteX6" fmla="*/ 1225550 w 1270000"/>
                  <a:gd name="connsiteY6" fmla="*/ 74613 h 93663"/>
                  <a:gd name="connsiteX7" fmla="*/ 1225550 w 1270000"/>
                  <a:gd name="connsiteY7" fmla="*/ 79376 h 93663"/>
                  <a:gd name="connsiteX8" fmla="*/ 1225550 w 1270000"/>
                  <a:gd name="connsiteY8" fmla="*/ 84138 h 93663"/>
                  <a:gd name="connsiteX9" fmla="*/ 1181100 w 1270000"/>
                  <a:gd name="connsiteY9" fmla="*/ 84138 h 93663"/>
                  <a:gd name="connsiteX10" fmla="*/ 1181100 w 1270000"/>
                  <a:gd name="connsiteY10" fmla="*/ 79376 h 93663"/>
                  <a:gd name="connsiteX11" fmla="*/ 711200 w 1270000"/>
                  <a:gd name="connsiteY11" fmla="*/ 79376 h 93663"/>
                  <a:gd name="connsiteX12" fmla="*/ 566737 w 1270000"/>
                  <a:gd name="connsiteY12" fmla="*/ 74613 h 93663"/>
                  <a:gd name="connsiteX13" fmla="*/ 693737 w 1270000"/>
                  <a:gd name="connsiteY13" fmla="*/ 74613 h 93663"/>
                  <a:gd name="connsiteX14" fmla="*/ 693737 w 1270000"/>
                  <a:gd name="connsiteY14" fmla="*/ 84138 h 93663"/>
                  <a:gd name="connsiteX15" fmla="*/ 566737 w 1270000"/>
                  <a:gd name="connsiteY15" fmla="*/ 84138 h 93663"/>
                  <a:gd name="connsiteX16" fmla="*/ 346075 w 1270000"/>
                  <a:gd name="connsiteY16" fmla="*/ 74613 h 93663"/>
                  <a:gd name="connsiteX17" fmla="*/ 554038 w 1270000"/>
                  <a:gd name="connsiteY17" fmla="*/ 74613 h 93663"/>
                  <a:gd name="connsiteX18" fmla="*/ 554038 w 1270000"/>
                  <a:gd name="connsiteY18" fmla="*/ 79376 h 93663"/>
                  <a:gd name="connsiteX19" fmla="*/ 346075 w 1270000"/>
                  <a:gd name="connsiteY19" fmla="*/ 79376 h 93663"/>
                  <a:gd name="connsiteX20" fmla="*/ 25400 w 1270000"/>
                  <a:gd name="connsiteY20" fmla="*/ 74613 h 93663"/>
                  <a:gd name="connsiteX21" fmla="*/ 325438 w 1270000"/>
                  <a:gd name="connsiteY21" fmla="*/ 74613 h 93663"/>
                  <a:gd name="connsiteX22" fmla="*/ 325438 w 1270000"/>
                  <a:gd name="connsiteY22" fmla="*/ 79376 h 93663"/>
                  <a:gd name="connsiteX23" fmla="*/ 25400 w 1270000"/>
                  <a:gd name="connsiteY23" fmla="*/ 79376 h 93663"/>
                  <a:gd name="connsiteX24" fmla="*/ 7937 w 1270000"/>
                  <a:gd name="connsiteY24" fmla="*/ 74613 h 93663"/>
                  <a:gd name="connsiteX25" fmla="*/ 22225 w 1270000"/>
                  <a:gd name="connsiteY25" fmla="*/ 74613 h 93663"/>
                  <a:gd name="connsiteX26" fmla="*/ 22225 w 1270000"/>
                  <a:gd name="connsiteY26" fmla="*/ 93663 h 93663"/>
                  <a:gd name="connsiteX27" fmla="*/ 7937 w 1270000"/>
                  <a:gd name="connsiteY27" fmla="*/ 93663 h 93663"/>
                  <a:gd name="connsiteX28" fmla="*/ 0 w 1270000"/>
                  <a:gd name="connsiteY28" fmla="*/ 74613 h 93663"/>
                  <a:gd name="connsiteX29" fmla="*/ 4763 w 1270000"/>
                  <a:gd name="connsiteY29" fmla="*/ 74613 h 93663"/>
                  <a:gd name="connsiteX30" fmla="*/ 4763 w 1270000"/>
                  <a:gd name="connsiteY30" fmla="*/ 88901 h 93663"/>
                  <a:gd name="connsiteX31" fmla="*/ 0 w 1270000"/>
                  <a:gd name="connsiteY31" fmla="*/ 88901 h 93663"/>
                  <a:gd name="connsiteX32" fmla="*/ 1260475 w 1270000"/>
                  <a:gd name="connsiteY32" fmla="*/ 57150 h 93663"/>
                  <a:gd name="connsiteX33" fmla="*/ 1270000 w 1270000"/>
                  <a:gd name="connsiteY33" fmla="*/ 57150 h 93663"/>
                  <a:gd name="connsiteX34" fmla="*/ 1270000 w 1270000"/>
                  <a:gd name="connsiteY34" fmla="*/ 61913 h 93663"/>
                  <a:gd name="connsiteX35" fmla="*/ 1260475 w 1270000"/>
                  <a:gd name="connsiteY35" fmla="*/ 61913 h 93663"/>
                  <a:gd name="connsiteX36" fmla="*/ 1235075 w 1270000"/>
                  <a:gd name="connsiteY36" fmla="*/ 53975 h 93663"/>
                  <a:gd name="connsiteX37" fmla="*/ 1247775 w 1270000"/>
                  <a:gd name="connsiteY37" fmla="*/ 53975 h 93663"/>
                  <a:gd name="connsiteX38" fmla="*/ 1247775 w 1270000"/>
                  <a:gd name="connsiteY38" fmla="*/ 61913 h 93663"/>
                  <a:gd name="connsiteX39" fmla="*/ 1235075 w 1270000"/>
                  <a:gd name="connsiteY39" fmla="*/ 61913 h 93663"/>
                  <a:gd name="connsiteX40" fmla="*/ 1168400 w 1270000"/>
                  <a:gd name="connsiteY40" fmla="*/ 53975 h 93663"/>
                  <a:gd name="connsiteX41" fmla="*/ 1181100 w 1270000"/>
                  <a:gd name="connsiteY41" fmla="*/ 53975 h 93663"/>
                  <a:gd name="connsiteX42" fmla="*/ 1181100 w 1270000"/>
                  <a:gd name="connsiteY42" fmla="*/ 61913 h 93663"/>
                  <a:gd name="connsiteX43" fmla="*/ 1168400 w 1270000"/>
                  <a:gd name="connsiteY43" fmla="*/ 61913 h 93663"/>
                  <a:gd name="connsiteX44" fmla="*/ 1155700 w 1270000"/>
                  <a:gd name="connsiteY44" fmla="*/ 49213 h 93663"/>
                  <a:gd name="connsiteX45" fmla="*/ 1163638 w 1270000"/>
                  <a:gd name="connsiteY45" fmla="*/ 49213 h 93663"/>
                  <a:gd name="connsiteX46" fmla="*/ 1163638 w 1270000"/>
                  <a:gd name="connsiteY46" fmla="*/ 61913 h 93663"/>
                  <a:gd name="connsiteX47" fmla="*/ 1155700 w 1270000"/>
                  <a:gd name="connsiteY47" fmla="*/ 61913 h 93663"/>
                  <a:gd name="connsiteX48" fmla="*/ 1054100 w 1270000"/>
                  <a:gd name="connsiteY48" fmla="*/ 49213 h 93663"/>
                  <a:gd name="connsiteX49" fmla="*/ 1066800 w 1270000"/>
                  <a:gd name="connsiteY49" fmla="*/ 49213 h 93663"/>
                  <a:gd name="connsiteX50" fmla="*/ 1066800 w 1270000"/>
                  <a:gd name="connsiteY50" fmla="*/ 61913 h 93663"/>
                  <a:gd name="connsiteX51" fmla="*/ 1054100 w 1270000"/>
                  <a:gd name="connsiteY51" fmla="*/ 61913 h 93663"/>
                  <a:gd name="connsiteX52" fmla="*/ 1120775 w 1270000"/>
                  <a:gd name="connsiteY52" fmla="*/ 44450 h 93663"/>
                  <a:gd name="connsiteX53" fmla="*/ 1133475 w 1270000"/>
                  <a:gd name="connsiteY53" fmla="*/ 44450 h 93663"/>
                  <a:gd name="connsiteX54" fmla="*/ 1133475 w 1270000"/>
                  <a:gd name="connsiteY54" fmla="*/ 61913 h 93663"/>
                  <a:gd name="connsiteX55" fmla="*/ 1120775 w 1270000"/>
                  <a:gd name="connsiteY55" fmla="*/ 61913 h 93663"/>
                  <a:gd name="connsiteX56" fmla="*/ 825500 w 1270000"/>
                  <a:gd name="connsiteY56" fmla="*/ 44450 h 93663"/>
                  <a:gd name="connsiteX57" fmla="*/ 839788 w 1270000"/>
                  <a:gd name="connsiteY57" fmla="*/ 44450 h 93663"/>
                  <a:gd name="connsiteX58" fmla="*/ 839788 w 1270000"/>
                  <a:gd name="connsiteY58" fmla="*/ 61913 h 93663"/>
                  <a:gd name="connsiteX59" fmla="*/ 825500 w 1270000"/>
                  <a:gd name="connsiteY59" fmla="*/ 61913 h 93663"/>
                  <a:gd name="connsiteX60" fmla="*/ 1006475 w 1270000"/>
                  <a:gd name="connsiteY60" fmla="*/ 39688 h 93663"/>
                  <a:gd name="connsiteX61" fmla="*/ 1019175 w 1270000"/>
                  <a:gd name="connsiteY61" fmla="*/ 39688 h 93663"/>
                  <a:gd name="connsiteX62" fmla="*/ 1019175 w 1270000"/>
                  <a:gd name="connsiteY62" fmla="*/ 61913 h 93663"/>
                  <a:gd name="connsiteX63" fmla="*/ 1006475 w 1270000"/>
                  <a:gd name="connsiteY63" fmla="*/ 61913 h 93663"/>
                  <a:gd name="connsiteX64" fmla="*/ 1220787 w 1270000"/>
                  <a:gd name="connsiteY64" fmla="*/ 34925 h 93663"/>
                  <a:gd name="connsiteX65" fmla="*/ 1230312 w 1270000"/>
                  <a:gd name="connsiteY65" fmla="*/ 34925 h 93663"/>
                  <a:gd name="connsiteX66" fmla="*/ 1230312 w 1270000"/>
                  <a:gd name="connsiteY66" fmla="*/ 61913 h 93663"/>
                  <a:gd name="connsiteX67" fmla="*/ 1220787 w 1270000"/>
                  <a:gd name="connsiteY67" fmla="*/ 61913 h 93663"/>
                  <a:gd name="connsiteX68" fmla="*/ 974725 w 1270000"/>
                  <a:gd name="connsiteY68" fmla="*/ 34925 h 93663"/>
                  <a:gd name="connsiteX69" fmla="*/ 984250 w 1270000"/>
                  <a:gd name="connsiteY69" fmla="*/ 34925 h 93663"/>
                  <a:gd name="connsiteX70" fmla="*/ 984250 w 1270000"/>
                  <a:gd name="connsiteY70" fmla="*/ 61913 h 93663"/>
                  <a:gd name="connsiteX71" fmla="*/ 974725 w 1270000"/>
                  <a:gd name="connsiteY71" fmla="*/ 61913 h 93663"/>
                  <a:gd name="connsiteX72" fmla="*/ 812800 w 1270000"/>
                  <a:gd name="connsiteY72" fmla="*/ 34925 h 93663"/>
                  <a:gd name="connsiteX73" fmla="*/ 820738 w 1270000"/>
                  <a:gd name="connsiteY73" fmla="*/ 34925 h 93663"/>
                  <a:gd name="connsiteX74" fmla="*/ 820738 w 1270000"/>
                  <a:gd name="connsiteY74" fmla="*/ 61913 h 93663"/>
                  <a:gd name="connsiteX75" fmla="*/ 812800 w 1270000"/>
                  <a:gd name="connsiteY75" fmla="*/ 61913 h 93663"/>
                  <a:gd name="connsiteX76" fmla="*/ 877887 w 1270000"/>
                  <a:gd name="connsiteY76" fmla="*/ 31750 h 93663"/>
                  <a:gd name="connsiteX77" fmla="*/ 887412 w 1270000"/>
                  <a:gd name="connsiteY77" fmla="*/ 31750 h 93663"/>
                  <a:gd name="connsiteX78" fmla="*/ 887412 w 1270000"/>
                  <a:gd name="connsiteY78" fmla="*/ 61913 h 93663"/>
                  <a:gd name="connsiteX79" fmla="*/ 877887 w 1270000"/>
                  <a:gd name="connsiteY79" fmla="*/ 61913 h 93663"/>
                  <a:gd name="connsiteX80" fmla="*/ 1203325 w 1270000"/>
                  <a:gd name="connsiteY80" fmla="*/ 26988 h 93663"/>
                  <a:gd name="connsiteX81" fmla="*/ 1212850 w 1270000"/>
                  <a:gd name="connsiteY81" fmla="*/ 26988 h 93663"/>
                  <a:gd name="connsiteX82" fmla="*/ 1212850 w 1270000"/>
                  <a:gd name="connsiteY82" fmla="*/ 61913 h 93663"/>
                  <a:gd name="connsiteX83" fmla="*/ 1203325 w 1270000"/>
                  <a:gd name="connsiteY83" fmla="*/ 61913 h 93663"/>
                  <a:gd name="connsiteX84" fmla="*/ 1138237 w 1270000"/>
                  <a:gd name="connsiteY84" fmla="*/ 26988 h 93663"/>
                  <a:gd name="connsiteX85" fmla="*/ 1146175 w 1270000"/>
                  <a:gd name="connsiteY85" fmla="*/ 26988 h 93663"/>
                  <a:gd name="connsiteX86" fmla="*/ 1146175 w 1270000"/>
                  <a:gd name="connsiteY86" fmla="*/ 61913 h 93663"/>
                  <a:gd name="connsiteX87" fmla="*/ 1138237 w 1270000"/>
                  <a:gd name="connsiteY87" fmla="*/ 61913 h 93663"/>
                  <a:gd name="connsiteX88" fmla="*/ 992187 w 1270000"/>
                  <a:gd name="connsiteY88" fmla="*/ 26988 h 93663"/>
                  <a:gd name="connsiteX89" fmla="*/ 1001712 w 1270000"/>
                  <a:gd name="connsiteY89" fmla="*/ 26988 h 93663"/>
                  <a:gd name="connsiteX90" fmla="*/ 1001712 w 1270000"/>
                  <a:gd name="connsiteY90" fmla="*/ 61913 h 93663"/>
                  <a:gd name="connsiteX91" fmla="*/ 992187 w 1270000"/>
                  <a:gd name="connsiteY91" fmla="*/ 61913 h 93663"/>
                  <a:gd name="connsiteX92" fmla="*/ 927100 w 1270000"/>
                  <a:gd name="connsiteY92" fmla="*/ 26988 h 93663"/>
                  <a:gd name="connsiteX93" fmla="*/ 935038 w 1270000"/>
                  <a:gd name="connsiteY93" fmla="*/ 26988 h 93663"/>
                  <a:gd name="connsiteX94" fmla="*/ 935038 w 1270000"/>
                  <a:gd name="connsiteY94" fmla="*/ 61913 h 93663"/>
                  <a:gd name="connsiteX95" fmla="*/ 927100 w 1270000"/>
                  <a:gd name="connsiteY95" fmla="*/ 61913 h 93663"/>
                  <a:gd name="connsiteX96" fmla="*/ 746125 w 1270000"/>
                  <a:gd name="connsiteY96" fmla="*/ 26988 h 93663"/>
                  <a:gd name="connsiteX97" fmla="*/ 755650 w 1270000"/>
                  <a:gd name="connsiteY97" fmla="*/ 26988 h 93663"/>
                  <a:gd name="connsiteX98" fmla="*/ 755650 w 1270000"/>
                  <a:gd name="connsiteY98" fmla="*/ 61913 h 93663"/>
                  <a:gd name="connsiteX99" fmla="*/ 746125 w 1270000"/>
                  <a:gd name="connsiteY99" fmla="*/ 61913 h 93663"/>
                  <a:gd name="connsiteX100" fmla="*/ 1185862 w 1270000"/>
                  <a:gd name="connsiteY100" fmla="*/ 22225 h 93663"/>
                  <a:gd name="connsiteX101" fmla="*/ 1200150 w 1270000"/>
                  <a:gd name="connsiteY101" fmla="*/ 22225 h 93663"/>
                  <a:gd name="connsiteX102" fmla="*/ 1200150 w 1270000"/>
                  <a:gd name="connsiteY102" fmla="*/ 61913 h 93663"/>
                  <a:gd name="connsiteX103" fmla="*/ 1185862 w 1270000"/>
                  <a:gd name="connsiteY103" fmla="*/ 61913 h 93663"/>
                  <a:gd name="connsiteX104" fmla="*/ 957262 w 1270000"/>
                  <a:gd name="connsiteY104" fmla="*/ 22225 h 93663"/>
                  <a:gd name="connsiteX105" fmla="*/ 971550 w 1270000"/>
                  <a:gd name="connsiteY105" fmla="*/ 22225 h 93663"/>
                  <a:gd name="connsiteX106" fmla="*/ 971550 w 1270000"/>
                  <a:gd name="connsiteY106" fmla="*/ 61913 h 93663"/>
                  <a:gd name="connsiteX107" fmla="*/ 957262 w 1270000"/>
                  <a:gd name="connsiteY107" fmla="*/ 61913 h 93663"/>
                  <a:gd name="connsiteX108" fmla="*/ 1071562 w 1270000"/>
                  <a:gd name="connsiteY108" fmla="*/ 17463 h 93663"/>
                  <a:gd name="connsiteX109" fmla="*/ 1085850 w 1270000"/>
                  <a:gd name="connsiteY109" fmla="*/ 17463 h 93663"/>
                  <a:gd name="connsiteX110" fmla="*/ 1085850 w 1270000"/>
                  <a:gd name="connsiteY110" fmla="*/ 61913 h 93663"/>
                  <a:gd name="connsiteX111" fmla="*/ 1071562 w 1270000"/>
                  <a:gd name="connsiteY111" fmla="*/ 61913 h 93663"/>
                  <a:gd name="connsiteX112" fmla="*/ 1023937 w 1270000"/>
                  <a:gd name="connsiteY112" fmla="*/ 17463 h 93663"/>
                  <a:gd name="connsiteX113" fmla="*/ 1031875 w 1270000"/>
                  <a:gd name="connsiteY113" fmla="*/ 17463 h 93663"/>
                  <a:gd name="connsiteX114" fmla="*/ 1031875 w 1270000"/>
                  <a:gd name="connsiteY114" fmla="*/ 61913 h 93663"/>
                  <a:gd name="connsiteX115" fmla="*/ 1023937 w 1270000"/>
                  <a:gd name="connsiteY115" fmla="*/ 61913 h 93663"/>
                  <a:gd name="connsiteX116" fmla="*/ 909637 w 1270000"/>
                  <a:gd name="connsiteY116" fmla="*/ 17463 h 93663"/>
                  <a:gd name="connsiteX117" fmla="*/ 917575 w 1270000"/>
                  <a:gd name="connsiteY117" fmla="*/ 17463 h 93663"/>
                  <a:gd name="connsiteX118" fmla="*/ 917575 w 1270000"/>
                  <a:gd name="connsiteY118" fmla="*/ 61913 h 93663"/>
                  <a:gd name="connsiteX119" fmla="*/ 909637 w 1270000"/>
                  <a:gd name="connsiteY119" fmla="*/ 61913 h 93663"/>
                  <a:gd name="connsiteX120" fmla="*/ 860425 w 1270000"/>
                  <a:gd name="connsiteY120" fmla="*/ 17463 h 93663"/>
                  <a:gd name="connsiteX121" fmla="*/ 869950 w 1270000"/>
                  <a:gd name="connsiteY121" fmla="*/ 17463 h 93663"/>
                  <a:gd name="connsiteX122" fmla="*/ 869950 w 1270000"/>
                  <a:gd name="connsiteY122" fmla="*/ 61913 h 93663"/>
                  <a:gd name="connsiteX123" fmla="*/ 860425 w 1270000"/>
                  <a:gd name="connsiteY123" fmla="*/ 61913 h 93663"/>
                  <a:gd name="connsiteX124" fmla="*/ 1106487 w 1270000"/>
                  <a:gd name="connsiteY124" fmla="*/ 14288 h 93663"/>
                  <a:gd name="connsiteX125" fmla="*/ 1116012 w 1270000"/>
                  <a:gd name="connsiteY125" fmla="*/ 14288 h 93663"/>
                  <a:gd name="connsiteX126" fmla="*/ 1116012 w 1270000"/>
                  <a:gd name="connsiteY126" fmla="*/ 61913 h 93663"/>
                  <a:gd name="connsiteX127" fmla="*/ 1106487 w 1270000"/>
                  <a:gd name="connsiteY127" fmla="*/ 61913 h 93663"/>
                  <a:gd name="connsiteX128" fmla="*/ 939800 w 1270000"/>
                  <a:gd name="connsiteY128" fmla="*/ 14288 h 93663"/>
                  <a:gd name="connsiteX129" fmla="*/ 952500 w 1270000"/>
                  <a:gd name="connsiteY129" fmla="*/ 14288 h 93663"/>
                  <a:gd name="connsiteX130" fmla="*/ 952500 w 1270000"/>
                  <a:gd name="connsiteY130" fmla="*/ 61913 h 93663"/>
                  <a:gd name="connsiteX131" fmla="*/ 939800 w 1270000"/>
                  <a:gd name="connsiteY131" fmla="*/ 61913 h 93663"/>
                  <a:gd name="connsiteX132" fmla="*/ 892175 w 1270000"/>
                  <a:gd name="connsiteY132" fmla="*/ 14288 h 93663"/>
                  <a:gd name="connsiteX133" fmla="*/ 904875 w 1270000"/>
                  <a:gd name="connsiteY133" fmla="*/ 14288 h 93663"/>
                  <a:gd name="connsiteX134" fmla="*/ 904875 w 1270000"/>
                  <a:gd name="connsiteY134" fmla="*/ 61913 h 93663"/>
                  <a:gd name="connsiteX135" fmla="*/ 892175 w 1270000"/>
                  <a:gd name="connsiteY135" fmla="*/ 61913 h 93663"/>
                  <a:gd name="connsiteX136" fmla="*/ 763587 w 1270000"/>
                  <a:gd name="connsiteY136" fmla="*/ 14288 h 93663"/>
                  <a:gd name="connsiteX137" fmla="*/ 773112 w 1270000"/>
                  <a:gd name="connsiteY137" fmla="*/ 14288 h 93663"/>
                  <a:gd name="connsiteX138" fmla="*/ 773112 w 1270000"/>
                  <a:gd name="connsiteY138" fmla="*/ 61913 h 93663"/>
                  <a:gd name="connsiteX139" fmla="*/ 763587 w 1270000"/>
                  <a:gd name="connsiteY139" fmla="*/ 61913 h 93663"/>
                  <a:gd name="connsiteX140" fmla="*/ 1089025 w 1270000"/>
                  <a:gd name="connsiteY140" fmla="*/ 9525 h 93663"/>
                  <a:gd name="connsiteX141" fmla="*/ 1098550 w 1270000"/>
                  <a:gd name="connsiteY141" fmla="*/ 9525 h 93663"/>
                  <a:gd name="connsiteX142" fmla="*/ 1098550 w 1270000"/>
                  <a:gd name="connsiteY142" fmla="*/ 61913 h 93663"/>
                  <a:gd name="connsiteX143" fmla="*/ 1089025 w 1270000"/>
                  <a:gd name="connsiteY143" fmla="*/ 61913 h 93663"/>
                  <a:gd name="connsiteX144" fmla="*/ 842962 w 1270000"/>
                  <a:gd name="connsiteY144" fmla="*/ 9525 h 93663"/>
                  <a:gd name="connsiteX145" fmla="*/ 857250 w 1270000"/>
                  <a:gd name="connsiteY145" fmla="*/ 9525 h 93663"/>
                  <a:gd name="connsiteX146" fmla="*/ 857250 w 1270000"/>
                  <a:gd name="connsiteY146" fmla="*/ 61913 h 93663"/>
                  <a:gd name="connsiteX147" fmla="*/ 842962 w 1270000"/>
                  <a:gd name="connsiteY147" fmla="*/ 61913 h 93663"/>
                  <a:gd name="connsiteX148" fmla="*/ 795337 w 1270000"/>
                  <a:gd name="connsiteY148" fmla="*/ 9525 h 93663"/>
                  <a:gd name="connsiteX149" fmla="*/ 803275 w 1270000"/>
                  <a:gd name="connsiteY149" fmla="*/ 9525 h 93663"/>
                  <a:gd name="connsiteX150" fmla="*/ 803275 w 1270000"/>
                  <a:gd name="connsiteY150" fmla="*/ 61913 h 93663"/>
                  <a:gd name="connsiteX151" fmla="*/ 795337 w 1270000"/>
                  <a:gd name="connsiteY151" fmla="*/ 61913 h 93663"/>
                  <a:gd name="connsiteX152" fmla="*/ 1041400 w 1270000"/>
                  <a:gd name="connsiteY152" fmla="*/ 4763 h 93663"/>
                  <a:gd name="connsiteX153" fmla="*/ 1049338 w 1270000"/>
                  <a:gd name="connsiteY153" fmla="*/ 4763 h 93663"/>
                  <a:gd name="connsiteX154" fmla="*/ 1049338 w 1270000"/>
                  <a:gd name="connsiteY154" fmla="*/ 61913 h 93663"/>
                  <a:gd name="connsiteX155" fmla="*/ 1041400 w 1270000"/>
                  <a:gd name="connsiteY155" fmla="*/ 61913 h 93663"/>
                  <a:gd name="connsiteX156" fmla="*/ 728662 w 1270000"/>
                  <a:gd name="connsiteY156" fmla="*/ 4763 h 93663"/>
                  <a:gd name="connsiteX157" fmla="*/ 742950 w 1270000"/>
                  <a:gd name="connsiteY157" fmla="*/ 4763 h 93663"/>
                  <a:gd name="connsiteX158" fmla="*/ 742950 w 1270000"/>
                  <a:gd name="connsiteY158" fmla="*/ 61913 h 93663"/>
                  <a:gd name="connsiteX159" fmla="*/ 728662 w 1270000"/>
                  <a:gd name="connsiteY159" fmla="*/ 61913 h 93663"/>
                  <a:gd name="connsiteX160" fmla="*/ 777875 w 1270000"/>
                  <a:gd name="connsiteY160" fmla="*/ 0 h 93663"/>
                  <a:gd name="connsiteX161" fmla="*/ 790575 w 1270000"/>
                  <a:gd name="connsiteY161" fmla="*/ 0 h 93663"/>
                  <a:gd name="connsiteX162" fmla="*/ 790575 w 1270000"/>
                  <a:gd name="connsiteY162" fmla="*/ 61913 h 93663"/>
                  <a:gd name="connsiteX163" fmla="*/ 777875 w 1270000"/>
                  <a:gd name="connsiteY163" fmla="*/ 61913 h 93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</a:cxnLst>
                <a:rect l="l" t="t" r="r" b="b"/>
                <a:pathLst>
                  <a:path w="1270000" h="93663">
                    <a:moveTo>
                      <a:pt x="1235075" y="74613"/>
                    </a:moveTo>
                    <a:lnTo>
                      <a:pt x="1270000" y="74613"/>
                    </a:lnTo>
                    <a:lnTo>
                      <a:pt x="1270000" y="84138"/>
                    </a:lnTo>
                    <a:lnTo>
                      <a:pt x="1235075" y="84138"/>
                    </a:lnTo>
                    <a:close/>
                    <a:moveTo>
                      <a:pt x="711200" y="74613"/>
                    </a:moveTo>
                    <a:lnTo>
                      <a:pt x="1181100" y="74613"/>
                    </a:lnTo>
                    <a:lnTo>
                      <a:pt x="1225550" y="74613"/>
                    </a:lnTo>
                    <a:lnTo>
                      <a:pt x="1225550" y="79376"/>
                    </a:lnTo>
                    <a:lnTo>
                      <a:pt x="1225550" y="84138"/>
                    </a:lnTo>
                    <a:lnTo>
                      <a:pt x="1181100" y="84138"/>
                    </a:lnTo>
                    <a:lnTo>
                      <a:pt x="1181100" y="79376"/>
                    </a:lnTo>
                    <a:lnTo>
                      <a:pt x="711200" y="79376"/>
                    </a:lnTo>
                    <a:close/>
                    <a:moveTo>
                      <a:pt x="566737" y="74613"/>
                    </a:moveTo>
                    <a:lnTo>
                      <a:pt x="693737" y="74613"/>
                    </a:lnTo>
                    <a:lnTo>
                      <a:pt x="693737" y="84138"/>
                    </a:lnTo>
                    <a:lnTo>
                      <a:pt x="566737" y="84138"/>
                    </a:lnTo>
                    <a:close/>
                    <a:moveTo>
                      <a:pt x="346075" y="74613"/>
                    </a:moveTo>
                    <a:lnTo>
                      <a:pt x="554038" y="74613"/>
                    </a:lnTo>
                    <a:lnTo>
                      <a:pt x="554038" y="79376"/>
                    </a:lnTo>
                    <a:lnTo>
                      <a:pt x="346075" y="79376"/>
                    </a:lnTo>
                    <a:close/>
                    <a:moveTo>
                      <a:pt x="25400" y="74613"/>
                    </a:moveTo>
                    <a:lnTo>
                      <a:pt x="325438" y="74613"/>
                    </a:lnTo>
                    <a:lnTo>
                      <a:pt x="325438" y="79376"/>
                    </a:lnTo>
                    <a:lnTo>
                      <a:pt x="25400" y="79376"/>
                    </a:lnTo>
                    <a:close/>
                    <a:moveTo>
                      <a:pt x="7937" y="74613"/>
                    </a:moveTo>
                    <a:lnTo>
                      <a:pt x="22225" y="74613"/>
                    </a:lnTo>
                    <a:lnTo>
                      <a:pt x="22225" y="93663"/>
                    </a:lnTo>
                    <a:lnTo>
                      <a:pt x="7937" y="93663"/>
                    </a:lnTo>
                    <a:close/>
                    <a:moveTo>
                      <a:pt x="0" y="74613"/>
                    </a:moveTo>
                    <a:lnTo>
                      <a:pt x="4763" y="74613"/>
                    </a:lnTo>
                    <a:lnTo>
                      <a:pt x="4763" y="88901"/>
                    </a:lnTo>
                    <a:lnTo>
                      <a:pt x="0" y="88901"/>
                    </a:lnTo>
                    <a:close/>
                    <a:moveTo>
                      <a:pt x="1260475" y="57150"/>
                    </a:moveTo>
                    <a:lnTo>
                      <a:pt x="1270000" y="57150"/>
                    </a:lnTo>
                    <a:lnTo>
                      <a:pt x="1270000" y="61913"/>
                    </a:lnTo>
                    <a:lnTo>
                      <a:pt x="1260475" y="61913"/>
                    </a:lnTo>
                    <a:close/>
                    <a:moveTo>
                      <a:pt x="1235075" y="53975"/>
                    </a:moveTo>
                    <a:lnTo>
                      <a:pt x="1247775" y="53975"/>
                    </a:lnTo>
                    <a:lnTo>
                      <a:pt x="1247775" y="61913"/>
                    </a:lnTo>
                    <a:lnTo>
                      <a:pt x="1235075" y="61913"/>
                    </a:lnTo>
                    <a:close/>
                    <a:moveTo>
                      <a:pt x="1168400" y="53975"/>
                    </a:moveTo>
                    <a:lnTo>
                      <a:pt x="1181100" y="53975"/>
                    </a:lnTo>
                    <a:lnTo>
                      <a:pt x="1181100" y="61913"/>
                    </a:lnTo>
                    <a:lnTo>
                      <a:pt x="1168400" y="61913"/>
                    </a:lnTo>
                    <a:close/>
                    <a:moveTo>
                      <a:pt x="1155700" y="49213"/>
                    </a:moveTo>
                    <a:lnTo>
                      <a:pt x="1163638" y="49213"/>
                    </a:lnTo>
                    <a:lnTo>
                      <a:pt x="1163638" y="61913"/>
                    </a:lnTo>
                    <a:lnTo>
                      <a:pt x="1155700" y="61913"/>
                    </a:lnTo>
                    <a:close/>
                    <a:moveTo>
                      <a:pt x="1054100" y="49213"/>
                    </a:moveTo>
                    <a:lnTo>
                      <a:pt x="1066800" y="49213"/>
                    </a:lnTo>
                    <a:lnTo>
                      <a:pt x="1066800" y="61913"/>
                    </a:lnTo>
                    <a:lnTo>
                      <a:pt x="1054100" y="61913"/>
                    </a:lnTo>
                    <a:close/>
                    <a:moveTo>
                      <a:pt x="1120775" y="44450"/>
                    </a:moveTo>
                    <a:lnTo>
                      <a:pt x="1133475" y="44450"/>
                    </a:lnTo>
                    <a:lnTo>
                      <a:pt x="1133475" y="61913"/>
                    </a:lnTo>
                    <a:lnTo>
                      <a:pt x="1120775" y="61913"/>
                    </a:lnTo>
                    <a:close/>
                    <a:moveTo>
                      <a:pt x="825500" y="44450"/>
                    </a:moveTo>
                    <a:lnTo>
                      <a:pt x="839788" y="44450"/>
                    </a:lnTo>
                    <a:lnTo>
                      <a:pt x="839788" y="61913"/>
                    </a:lnTo>
                    <a:lnTo>
                      <a:pt x="825500" y="61913"/>
                    </a:lnTo>
                    <a:close/>
                    <a:moveTo>
                      <a:pt x="1006475" y="39688"/>
                    </a:moveTo>
                    <a:lnTo>
                      <a:pt x="1019175" y="39688"/>
                    </a:lnTo>
                    <a:lnTo>
                      <a:pt x="1019175" y="61913"/>
                    </a:lnTo>
                    <a:lnTo>
                      <a:pt x="1006475" y="61913"/>
                    </a:lnTo>
                    <a:close/>
                    <a:moveTo>
                      <a:pt x="1220787" y="34925"/>
                    </a:moveTo>
                    <a:lnTo>
                      <a:pt x="1230312" y="34925"/>
                    </a:lnTo>
                    <a:lnTo>
                      <a:pt x="1230312" y="61913"/>
                    </a:lnTo>
                    <a:lnTo>
                      <a:pt x="1220787" y="61913"/>
                    </a:lnTo>
                    <a:close/>
                    <a:moveTo>
                      <a:pt x="974725" y="34925"/>
                    </a:moveTo>
                    <a:lnTo>
                      <a:pt x="984250" y="34925"/>
                    </a:lnTo>
                    <a:lnTo>
                      <a:pt x="984250" y="61913"/>
                    </a:lnTo>
                    <a:lnTo>
                      <a:pt x="974725" y="61913"/>
                    </a:lnTo>
                    <a:close/>
                    <a:moveTo>
                      <a:pt x="812800" y="34925"/>
                    </a:moveTo>
                    <a:lnTo>
                      <a:pt x="820738" y="34925"/>
                    </a:lnTo>
                    <a:lnTo>
                      <a:pt x="820738" y="61913"/>
                    </a:lnTo>
                    <a:lnTo>
                      <a:pt x="812800" y="61913"/>
                    </a:lnTo>
                    <a:close/>
                    <a:moveTo>
                      <a:pt x="877887" y="31750"/>
                    </a:moveTo>
                    <a:lnTo>
                      <a:pt x="887412" y="31750"/>
                    </a:lnTo>
                    <a:lnTo>
                      <a:pt x="887412" y="61913"/>
                    </a:lnTo>
                    <a:lnTo>
                      <a:pt x="877887" y="61913"/>
                    </a:lnTo>
                    <a:close/>
                    <a:moveTo>
                      <a:pt x="1203325" y="26988"/>
                    </a:moveTo>
                    <a:lnTo>
                      <a:pt x="1212850" y="26988"/>
                    </a:lnTo>
                    <a:lnTo>
                      <a:pt x="1212850" y="61913"/>
                    </a:lnTo>
                    <a:lnTo>
                      <a:pt x="1203325" y="61913"/>
                    </a:lnTo>
                    <a:close/>
                    <a:moveTo>
                      <a:pt x="1138237" y="26988"/>
                    </a:moveTo>
                    <a:lnTo>
                      <a:pt x="1146175" y="26988"/>
                    </a:lnTo>
                    <a:lnTo>
                      <a:pt x="1146175" y="61913"/>
                    </a:lnTo>
                    <a:lnTo>
                      <a:pt x="1138237" y="61913"/>
                    </a:lnTo>
                    <a:close/>
                    <a:moveTo>
                      <a:pt x="992187" y="26988"/>
                    </a:moveTo>
                    <a:lnTo>
                      <a:pt x="1001712" y="26988"/>
                    </a:lnTo>
                    <a:lnTo>
                      <a:pt x="1001712" y="61913"/>
                    </a:lnTo>
                    <a:lnTo>
                      <a:pt x="992187" y="61913"/>
                    </a:lnTo>
                    <a:close/>
                    <a:moveTo>
                      <a:pt x="927100" y="26988"/>
                    </a:moveTo>
                    <a:lnTo>
                      <a:pt x="935038" y="26988"/>
                    </a:lnTo>
                    <a:lnTo>
                      <a:pt x="935038" y="61913"/>
                    </a:lnTo>
                    <a:lnTo>
                      <a:pt x="927100" y="61913"/>
                    </a:lnTo>
                    <a:close/>
                    <a:moveTo>
                      <a:pt x="746125" y="26988"/>
                    </a:moveTo>
                    <a:lnTo>
                      <a:pt x="755650" y="26988"/>
                    </a:lnTo>
                    <a:lnTo>
                      <a:pt x="755650" y="61913"/>
                    </a:lnTo>
                    <a:lnTo>
                      <a:pt x="746125" y="61913"/>
                    </a:lnTo>
                    <a:close/>
                    <a:moveTo>
                      <a:pt x="1185862" y="22225"/>
                    </a:moveTo>
                    <a:lnTo>
                      <a:pt x="1200150" y="22225"/>
                    </a:lnTo>
                    <a:lnTo>
                      <a:pt x="1200150" y="61913"/>
                    </a:lnTo>
                    <a:lnTo>
                      <a:pt x="1185862" y="61913"/>
                    </a:lnTo>
                    <a:close/>
                    <a:moveTo>
                      <a:pt x="957262" y="22225"/>
                    </a:moveTo>
                    <a:lnTo>
                      <a:pt x="971550" y="22225"/>
                    </a:lnTo>
                    <a:lnTo>
                      <a:pt x="971550" y="61913"/>
                    </a:lnTo>
                    <a:lnTo>
                      <a:pt x="957262" y="61913"/>
                    </a:lnTo>
                    <a:close/>
                    <a:moveTo>
                      <a:pt x="1071562" y="17463"/>
                    </a:moveTo>
                    <a:lnTo>
                      <a:pt x="1085850" y="17463"/>
                    </a:lnTo>
                    <a:lnTo>
                      <a:pt x="1085850" y="61913"/>
                    </a:lnTo>
                    <a:lnTo>
                      <a:pt x="1071562" y="61913"/>
                    </a:lnTo>
                    <a:close/>
                    <a:moveTo>
                      <a:pt x="1023937" y="17463"/>
                    </a:moveTo>
                    <a:lnTo>
                      <a:pt x="1031875" y="17463"/>
                    </a:lnTo>
                    <a:lnTo>
                      <a:pt x="1031875" y="61913"/>
                    </a:lnTo>
                    <a:lnTo>
                      <a:pt x="1023937" y="61913"/>
                    </a:lnTo>
                    <a:close/>
                    <a:moveTo>
                      <a:pt x="909637" y="17463"/>
                    </a:moveTo>
                    <a:lnTo>
                      <a:pt x="917575" y="17463"/>
                    </a:lnTo>
                    <a:lnTo>
                      <a:pt x="917575" y="61913"/>
                    </a:lnTo>
                    <a:lnTo>
                      <a:pt x="909637" y="61913"/>
                    </a:lnTo>
                    <a:close/>
                    <a:moveTo>
                      <a:pt x="860425" y="17463"/>
                    </a:moveTo>
                    <a:lnTo>
                      <a:pt x="869950" y="17463"/>
                    </a:lnTo>
                    <a:lnTo>
                      <a:pt x="869950" y="61913"/>
                    </a:lnTo>
                    <a:lnTo>
                      <a:pt x="860425" y="61913"/>
                    </a:lnTo>
                    <a:close/>
                    <a:moveTo>
                      <a:pt x="1106487" y="14288"/>
                    </a:moveTo>
                    <a:lnTo>
                      <a:pt x="1116012" y="14288"/>
                    </a:lnTo>
                    <a:lnTo>
                      <a:pt x="1116012" y="61913"/>
                    </a:lnTo>
                    <a:lnTo>
                      <a:pt x="1106487" y="61913"/>
                    </a:lnTo>
                    <a:close/>
                    <a:moveTo>
                      <a:pt x="939800" y="14288"/>
                    </a:moveTo>
                    <a:lnTo>
                      <a:pt x="952500" y="14288"/>
                    </a:lnTo>
                    <a:lnTo>
                      <a:pt x="952500" y="61913"/>
                    </a:lnTo>
                    <a:lnTo>
                      <a:pt x="939800" y="61913"/>
                    </a:lnTo>
                    <a:close/>
                    <a:moveTo>
                      <a:pt x="892175" y="14288"/>
                    </a:moveTo>
                    <a:lnTo>
                      <a:pt x="904875" y="14288"/>
                    </a:lnTo>
                    <a:lnTo>
                      <a:pt x="904875" y="61913"/>
                    </a:lnTo>
                    <a:lnTo>
                      <a:pt x="892175" y="61913"/>
                    </a:lnTo>
                    <a:close/>
                    <a:moveTo>
                      <a:pt x="763587" y="14288"/>
                    </a:moveTo>
                    <a:lnTo>
                      <a:pt x="773112" y="14288"/>
                    </a:lnTo>
                    <a:lnTo>
                      <a:pt x="773112" y="61913"/>
                    </a:lnTo>
                    <a:lnTo>
                      <a:pt x="763587" y="61913"/>
                    </a:lnTo>
                    <a:close/>
                    <a:moveTo>
                      <a:pt x="1089025" y="9525"/>
                    </a:moveTo>
                    <a:lnTo>
                      <a:pt x="1098550" y="9525"/>
                    </a:lnTo>
                    <a:lnTo>
                      <a:pt x="1098550" y="61913"/>
                    </a:lnTo>
                    <a:lnTo>
                      <a:pt x="1089025" y="61913"/>
                    </a:lnTo>
                    <a:close/>
                    <a:moveTo>
                      <a:pt x="842962" y="9525"/>
                    </a:moveTo>
                    <a:lnTo>
                      <a:pt x="857250" y="9525"/>
                    </a:lnTo>
                    <a:lnTo>
                      <a:pt x="857250" y="61913"/>
                    </a:lnTo>
                    <a:lnTo>
                      <a:pt x="842962" y="61913"/>
                    </a:lnTo>
                    <a:close/>
                    <a:moveTo>
                      <a:pt x="795337" y="9525"/>
                    </a:moveTo>
                    <a:lnTo>
                      <a:pt x="803275" y="9525"/>
                    </a:lnTo>
                    <a:lnTo>
                      <a:pt x="803275" y="61913"/>
                    </a:lnTo>
                    <a:lnTo>
                      <a:pt x="795337" y="61913"/>
                    </a:lnTo>
                    <a:close/>
                    <a:moveTo>
                      <a:pt x="1041400" y="4763"/>
                    </a:moveTo>
                    <a:lnTo>
                      <a:pt x="1049338" y="4763"/>
                    </a:lnTo>
                    <a:lnTo>
                      <a:pt x="1049338" y="61913"/>
                    </a:lnTo>
                    <a:lnTo>
                      <a:pt x="1041400" y="61913"/>
                    </a:lnTo>
                    <a:close/>
                    <a:moveTo>
                      <a:pt x="728662" y="4763"/>
                    </a:moveTo>
                    <a:lnTo>
                      <a:pt x="742950" y="4763"/>
                    </a:lnTo>
                    <a:lnTo>
                      <a:pt x="742950" y="61913"/>
                    </a:lnTo>
                    <a:lnTo>
                      <a:pt x="728662" y="61913"/>
                    </a:lnTo>
                    <a:close/>
                    <a:moveTo>
                      <a:pt x="777875" y="0"/>
                    </a:moveTo>
                    <a:lnTo>
                      <a:pt x="790575" y="0"/>
                    </a:lnTo>
                    <a:lnTo>
                      <a:pt x="790575" y="61913"/>
                    </a:lnTo>
                    <a:lnTo>
                      <a:pt x="777875" y="61913"/>
                    </a:lnTo>
                    <a:close/>
                  </a:path>
                </a:pathLst>
              </a:custGeom>
              <a:solidFill>
                <a:schemeClr val="accent1"/>
              </a:solidFill>
              <a:ln w="6350"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94AF253E-8D33-A2DB-46DD-02A018A7B6F0}"/>
                  </a:ext>
                </a:extLst>
              </p:cNvPr>
              <p:cNvGrpSpPr/>
              <p:nvPr/>
            </p:nvGrpSpPr>
            <p:grpSpPr>
              <a:xfrm>
                <a:off x="2631385" y="5000103"/>
                <a:ext cx="1108075" cy="377730"/>
                <a:chOff x="2631385" y="5000103"/>
                <a:chExt cx="1108075" cy="377730"/>
              </a:xfrm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7BC35C01-5795-EC51-ECDC-A9423D4EDB25}"/>
                    </a:ext>
                  </a:extLst>
                </p:cNvPr>
                <p:cNvSpPr>
                  <a:spLocks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 rot="10800000">
                  <a:off x="2631385" y="5000103"/>
                  <a:ext cx="1108075" cy="339725"/>
                </a:xfrm>
                <a:custGeom>
                  <a:avLst/>
                  <a:gdLst>
                    <a:gd name="connsiteX0" fmla="*/ 1108075 w 1108075"/>
                    <a:gd name="connsiteY0" fmla="*/ 339725 h 339725"/>
                    <a:gd name="connsiteX1" fmla="*/ 1103313 w 1108075"/>
                    <a:gd name="connsiteY1" fmla="*/ 339725 h 339725"/>
                    <a:gd name="connsiteX2" fmla="*/ 1103313 w 1108075"/>
                    <a:gd name="connsiteY2" fmla="*/ 300038 h 339725"/>
                    <a:gd name="connsiteX3" fmla="*/ 1071563 w 1108075"/>
                    <a:gd name="connsiteY3" fmla="*/ 268288 h 339725"/>
                    <a:gd name="connsiteX4" fmla="*/ 1071563 w 1108075"/>
                    <a:gd name="connsiteY4" fmla="*/ 150813 h 339725"/>
                    <a:gd name="connsiteX5" fmla="*/ 931863 w 1108075"/>
                    <a:gd name="connsiteY5" fmla="*/ 4763 h 339725"/>
                    <a:gd name="connsiteX6" fmla="*/ 0 w 1108075"/>
                    <a:gd name="connsiteY6" fmla="*/ 4763 h 339725"/>
                    <a:gd name="connsiteX7" fmla="*/ 0 w 1108075"/>
                    <a:gd name="connsiteY7" fmla="*/ 0 h 339725"/>
                    <a:gd name="connsiteX8" fmla="*/ 931863 w 1108075"/>
                    <a:gd name="connsiteY8" fmla="*/ 0 h 339725"/>
                    <a:gd name="connsiteX9" fmla="*/ 1076325 w 1108075"/>
                    <a:gd name="connsiteY9" fmla="*/ 146050 h 339725"/>
                    <a:gd name="connsiteX10" fmla="*/ 1076325 w 1108075"/>
                    <a:gd name="connsiteY10" fmla="*/ 268288 h 339725"/>
                    <a:gd name="connsiteX11" fmla="*/ 1108075 w 1108075"/>
                    <a:gd name="connsiteY11" fmla="*/ 300038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08075" h="339725">
                      <a:moveTo>
                        <a:pt x="1108075" y="339725"/>
                      </a:moveTo>
                      <a:lnTo>
                        <a:pt x="1103313" y="339725"/>
                      </a:lnTo>
                      <a:lnTo>
                        <a:pt x="1103313" y="300038"/>
                      </a:lnTo>
                      <a:lnTo>
                        <a:pt x="1071563" y="268288"/>
                      </a:lnTo>
                      <a:lnTo>
                        <a:pt x="1071563" y="150813"/>
                      </a:lnTo>
                      <a:lnTo>
                        <a:pt x="931863" y="4763"/>
                      </a:lnTo>
                      <a:lnTo>
                        <a:pt x="0" y="4763"/>
                      </a:lnTo>
                      <a:lnTo>
                        <a:pt x="0" y="0"/>
                      </a:lnTo>
                      <a:lnTo>
                        <a:pt x="931863" y="0"/>
                      </a:lnTo>
                      <a:lnTo>
                        <a:pt x="1076325" y="146050"/>
                      </a:lnTo>
                      <a:lnTo>
                        <a:pt x="1076325" y="268288"/>
                      </a:lnTo>
                      <a:lnTo>
                        <a:pt x="1108075" y="30003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E3DE7ACB-3347-0619-F258-C04DD7C75792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631923" y="5219958"/>
                  <a:ext cx="157875" cy="157875"/>
                </a:xfrm>
                <a:custGeom>
                  <a:avLst/>
                  <a:gdLst>
                    <a:gd name="connsiteX0" fmla="*/ 0 w 157875"/>
                    <a:gd name="connsiteY0" fmla="*/ 0 h 157875"/>
                    <a:gd name="connsiteX1" fmla="*/ 157875 w 157875"/>
                    <a:gd name="connsiteY1" fmla="*/ 157875 h 157875"/>
                    <a:gd name="connsiteX2" fmla="*/ 0 w 157875"/>
                    <a:gd name="connsiteY2" fmla="*/ 157875 h 157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7875" h="157875">
                      <a:moveTo>
                        <a:pt x="0" y="0"/>
                      </a:moveTo>
                      <a:lnTo>
                        <a:pt x="157875" y="157875"/>
                      </a:lnTo>
                      <a:lnTo>
                        <a:pt x="0" y="157875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FBF17BA7-3174-DF95-7EB4-8E01443901C4}"/>
                  </a:ext>
                </a:extLst>
              </p:cNvPr>
              <p:cNvGrpSpPr/>
              <p:nvPr/>
            </p:nvGrpSpPr>
            <p:grpSpPr>
              <a:xfrm>
                <a:off x="8446908" y="1480457"/>
                <a:ext cx="1113169" cy="374491"/>
                <a:chOff x="8446908" y="1480457"/>
                <a:chExt cx="1113169" cy="374491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B1539D4F-5719-3FEC-0889-651B2D778936}"/>
                    </a:ext>
                  </a:extLst>
                </p:cNvPr>
                <p:cNvSpPr>
                  <a:spLocks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8446908" y="1515223"/>
                  <a:ext cx="1108075" cy="339725"/>
                </a:xfrm>
                <a:custGeom>
                  <a:avLst/>
                  <a:gdLst>
                    <a:gd name="connsiteX0" fmla="*/ 0 w 1108075"/>
                    <a:gd name="connsiteY0" fmla="*/ 0 h 339725"/>
                    <a:gd name="connsiteX1" fmla="*/ 931862 w 1108075"/>
                    <a:gd name="connsiteY1" fmla="*/ 0 h 339725"/>
                    <a:gd name="connsiteX2" fmla="*/ 1076325 w 1108075"/>
                    <a:gd name="connsiteY2" fmla="*/ 146050 h 339725"/>
                    <a:gd name="connsiteX3" fmla="*/ 1076325 w 1108075"/>
                    <a:gd name="connsiteY3" fmla="*/ 268288 h 339725"/>
                    <a:gd name="connsiteX4" fmla="*/ 1108075 w 1108075"/>
                    <a:gd name="connsiteY4" fmla="*/ 300038 h 339725"/>
                    <a:gd name="connsiteX5" fmla="*/ 1108075 w 1108075"/>
                    <a:gd name="connsiteY5" fmla="*/ 339725 h 339725"/>
                    <a:gd name="connsiteX6" fmla="*/ 1103312 w 1108075"/>
                    <a:gd name="connsiteY6" fmla="*/ 339725 h 339725"/>
                    <a:gd name="connsiteX7" fmla="*/ 1103312 w 1108075"/>
                    <a:gd name="connsiteY7" fmla="*/ 300038 h 339725"/>
                    <a:gd name="connsiteX8" fmla="*/ 1071562 w 1108075"/>
                    <a:gd name="connsiteY8" fmla="*/ 268288 h 339725"/>
                    <a:gd name="connsiteX9" fmla="*/ 1071562 w 1108075"/>
                    <a:gd name="connsiteY9" fmla="*/ 150813 h 339725"/>
                    <a:gd name="connsiteX10" fmla="*/ 931862 w 1108075"/>
                    <a:gd name="connsiteY10" fmla="*/ 4763 h 339725"/>
                    <a:gd name="connsiteX11" fmla="*/ 0 w 1108075"/>
                    <a:gd name="connsiteY11" fmla="*/ 4763 h 3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08075" h="339725">
                      <a:moveTo>
                        <a:pt x="0" y="0"/>
                      </a:moveTo>
                      <a:lnTo>
                        <a:pt x="931862" y="0"/>
                      </a:lnTo>
                      <a:lnTo>
                        <a:pt x="1076325" y="146050"/>
                      </a:lnTo>
                      <a:lnTo>
                        <a:pt x="1076325" y="268288"/>
                      </a:lnTo>
                      <a:lnTo>
                        <a:pt x="1108075" y="300038"/>
                      </a:lnTo>
                      <a:lnTo>
                        <a:pt x="1108075" y="339725"/>
                      </a:lnTo>
                      <a:lnTo>
                        <a:pt x="1103312" y="339725"/>
                      </a:lnTo>
                      <a:lnTo>
                        <a:pt x="1103312" y="300038"/>
                      </a:lnTo>
                      <a:lnTo>
                        <a:pt x="1071562" y="268288"/>
                      </a:lnTo>
                      <a:lnTo>
                        <a:pt x="1071562" y="150813"/>
                      </a:lnTo>
                      <a:lnTo>
                        <a:pt x="931862" y="4763"/>
                      </a:ln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263E09E0-5A0A-354E-51CD-77B1C1BEA66B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>
                <a:xfrm flipH="1" flipV="1">
                  <a:off x="9402202" y="1480457"/>
                  <a:ext cx="157875" cy="157875"/>
                </a:xfrm>
                <a:custGeom>
                  <a:avLst/>
                  <a:gdLst>
                    <a:gd name="connsiteX0" fmla="*/ 157875 w 157875"/>
                    <a:gd name="connsiteY0" fmla="*/ 157875 h 157875"/>
                    <a:gd name="connsiteX1" fmla="*/ 0 w 157875"/>
                    <a:gd name="connsiteY1" fmla="*/ 157875 h 157875"/>
                    <a:gd name="connsiteX2" fmla="*/ 0 w 157875"/>
                    <a:gd name="connsiteY2" fmla="*/ 0 h 157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7875" h="157875">
                      <a:moveTo>
                        <a:pt x="157875" y="157875"/>
                      </a:moveTo>
                      <a:lnTo>
                        <a:pt x="0" y="1578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6350"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BBC9F86C-C18B-BD58-CC95-91B9DE40E5AF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677793" y="2929100"/>
              <a:ext cx="5900593" cy="612475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86928F61-3F3B-6F11-53E4-6866CAF11682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688043" y="2069346"/>
              <a:ext cx="1538883" cy="369332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non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algn="l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39F2D6B5-546C-E431-D2F3-A5C53E992561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677793" y="3731117"/>
              <a:ext cx="5900593" cy="612475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0" tIns="0" rIns="0" bIns="0" rtlCol="0" anchor="t">
              <a:spAutoFit/>
              <a:sp3d>
                <a:bevelT w="0" h="0"/>
                <a:bevelB w="0" h="0"/>
              </a:sp3d>
            </a:bodyPr>
            <a:lstStyle/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chemeClr val="bg1"/>
                  </a:solidFill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id="{EDA40B68-30DD-FFF0-5EC8-63F641B7824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677794" y="2630100"/>
              <a:ext cx="2700905" cy="87764"/>
            </a:xfrm>
            <a:prstGeom prst="parallelogram">
              <a:avLst>
                <a:gd name="adj" fmla="val 42179"/>
              </a:avLst>
            </a:prstGeom>
            <a:gradFill>
              <a:gsLst>
                <a:gs pos="78000">
                  <a:srgbClr val="FFFFFF">
                    <a:alpha val="0"/>
                  </a:srgbClr>
                </a:gs>
                <a:gs pos="0">
                  <a:srgbClr val="FFFFFF">
                    <a:alpha val="37000"/>
                  </a:srgb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  <a:sp3d>
              <a:bevelT w="0" h="0"/>
              <a:bevelB w="0" h="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:a16="http://schemas.microsoft.com/office/drawing/2014/main" id="{B68D5B39-A6BA-F048-5F6A-A9F14B1C31E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19528" y="2392331"/>
            <a:ext cx="4497733" cy="1049198"/>
          </a:xfrm>
          <a:prstGeom prst="rect">
            <a:avLst/>
          </a:prstGeom>
          <a:noFill/>
          <a:effectLst/>
          <a:scene3d>
            <a:camera prst="orthographicFront"/>
            <a:lightRig rig="contrasting" dir="t"/>
          </a:scene3d>
          <a:sp3d>
            <a:bevelT w="0" h="0"/>
            <a:bevelB w="0" h="0"/>
          </a:sp3d>
        </p:spPr>
        <p:txBody>
          <a:bodyPr wrap="square" lIns="0" tIns="0" rIns="0" bIns="0" rtlCol="0" anchor="t">
            <a:spAutoFit/>
            <a:sp3d>
              <a:bevelT w="0" h="0"/>
              <a:bevelB w="0" h="0"/>
            </a:sp3d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D6746CD4-513C-DD23-8974-2654285FF8F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56250" y="1810564"/>
            <a:ext cx="1538883" cy="369332"/>
          </a:xfrm>
          <a:prstGeom prst="rect">
            <a:avLst/>
          </a:prstGeom>
          <a:noFill/>
          <a:effectLst/>
          <a:scene3d>
            <a:camera prst="orthographicFront"/>
            <a:lightRig rig="contrasting" dir="t"/>
          </a:scene3d>
          <a:sp3d>
            <a:bevelT w="0" h="0"/>
            <a:bevelB w="0" h="0"/>
          </a:sp3d>
        </p:spPr>
        <p:txBody>
          <a:bodyPr wrap="none" lIns="0" tIns="0" rIns="0" bIns="0" rtlCol="0" anchor="t">
            <a:spAutoFit/>
            <a:sp3d>
              <a:bevelT w="0" h="0"/>
              <a:bevelB w="0" h="0"/>
            </a:sp3d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B24FE02-E9C9-AD62-D15B-B3FA52E2D2F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19528" y="4399134"/>
            <a:ext cx="4497733" cy="1049198"/>
          </a:xfrm>
          <a:prstGeom prst="rect">
            <a:avLst/>
          </a:prstGeom>
          <a:noFill/>
          <a:effectLst/>
          <a:scene3d>
            <a:camera prst="orthographicFront"/>
            <a:lightRig rig="contrasting" dir="t"/>
          </a:scene3d>
          <a:sp3d>
            <a:bevelT w="0" h="0"/>
            <a:bevelB w="0" h="0"/>
          </a:sp3d>
        </p:spPr>
        <p:txBody>
          <a:bodyPr wrap="square" lIns="0" tIns="0" rIns="0" bIns="0" rtlCol="0" anchor="t">
            <a:spAutoFit/>
            <a:sp3d>
              <a:bevelT w="0" h="0"/>
              <a:bevelB w="0" h="0"/>
            </a:sp3d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C2789B14-EC72-EF4C-4358-FDD20FD669A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56250" y="3817367"/>
            <a:ext cx="1538883" cy="369332"/>
          </a:xfrm>
          <a:prstGeom prst="rect">
            <a:avLst/>
          </a:prstGeom>
          <a:noFill/>
          <a:effectLst/>
          <a:scene3d>
            <a:camera prst="orthographicFront"/>
            <a:lightRig rig="contrasting" dir="t"/>
          </a:scene3d>
          <a:sp3d>
            <a:bevelT w="0" h="0"/>
            <a:bevelB w="0" h="0"/>
          </a:sp3d>
        </p:spPr>
        <p:txBody>
          <a:bodyPr wrap="none" lIns="0" tIns="0" rIns="0" bIns="0" rtlCol="0" anchor="t">
            <a:spAutoFit/>
            <a:sp3d>
              <a:bevelT w="0" h="0"/>
              <a:bevelB w="0" h="0"/>
            </a:sp3d>
          </a:bodyPr>
          <a:lstStyle/>
          <a:p>
            <a:pPr algn="l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8391CBD-6220-E6A2-2D12-9EA0058EA331}"/>
              </a:ext>
            </a:extLst>
          </p:cNvPr>
          <p:cNvGrpSpPr/>
          <p:nvPr/>
        </p:nvGrpSpPr>
        <p:grpSpPr>
          <a:xfrm>
            <a:off x="756250" y="2255081"/>
            <a:ext cx="4251949" cy="56978"/>
            <a:chOff x="756250" y="2255081"/>
            <a:chExt cx="4251949" cy="56978"/>
          </a:xfrm>
        </p:grpSpPr>
        <p:sp>
          <p:nvSpPr>
            <p:cNvPr id="101" name="菱形 100">
              <a:extLst>
                <a:ext uri="{FF2B5EF4-FFF2-40B4-BE49-F238E27FC236}">
                  <a16:creationId xmlns:a16="http://schemas.microsoft.com/office/drawing/2014/main" id="{F4ED609F-D053-E286-DF40-4D5AC5AB9125}"/>
                </a:ext>
              </a:extLst>
            </p:cNvPr>
            <p:cNvSpPr/>
            <p:nvPr/>
          </p:nvSpPr>
          <p:spPr>
            <a:xfrm>
              <a:off x="756250" y="2255081"/>
              <a:ext cx="56978" cy="56978"/>
            </a:xfrm>
            <a:prstGeom prst="diamond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6E040E69-0888-B732-8E69-CB738EBCCB71}"/>
                </a:ext>
              </a:extLst>
            </p:cNvPr>
            <p:cNvCxnSpPr>
              <a:cxnSpLocks/>
            </p:cNvCxnSpPr>
            <p:nvPr/>
          </p:nvCxnSpPr>
          <p:spPr>
            <a:xfrm>
              <a:off x="804762" y="2283570"/>
              <a:ext cx="4203437" cy="8053"/>
            </a:xfrm>
            <a:prstGeom prst="line">
              <a:avLst/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3348005-B0C5-B6E3-C6AE-2087D4B50E18}"/>
              </a:ext>
            </a:extLst>
          </p:cNvPr>
          <p:cNvGrpSpPr/>
          <p:nvPr/>
        </p:nvGrpSpPr>
        <p:grpSpPr>
          <a:xfrm>
            <a:off x="756250" y="4260430"/>
            <a:ext cx="4251949" cy="56978"/>
            <a:chOff x="756250" y="2255081"/>
            <a:chExt cx="4251949" cy="56978"/>
          </a:xfrm>
        </p:grpSpPr>
        <p:sp>
          <p:nvSpPr>
            <p:cNvPr id="106" name="菱形 105">
              <a:extLst>
                <a:ext uri="{FF2B5EF4-FFF2-40B4-BE49-F238E27FC236}">
                  <a16:creationId xmlns:a16="http://schemas.microsoft.com/office/drawing/2014/main" id="{3C2028FD-BD68-3E04-8FFE-7CA03ED8D0C0}"/>
                </a:ext>
              </a:extLst>
            </p:cNvPr>
            <p:cNvSpPr/>
            <p:nvPr/>
          </p:nvSpPr>
          <p:spPr>
            <a:xfrm>
              <a:off x="756250" y="2255081"/>
              <a:ext cx="56978" cy="56978"/>
            </a:xfrm>
            <a:prstGeom prst="diamond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E70D2A56-5FD3-43AD-A1C5-1A1DBF166375}"/>
                </a:ext>
              </a:extLst>
            </p:cNvPr>
            <p:cNvCxnSpPr>
              <a:cxnSpLocks/>
            </p:cNvCxnSpPr>
            <p:nvPr/>
          </p:nvCxnSpPr>
          <p:spPr>
            <a:xfrm>
              <a:off x="804762" y="2283570"/>
              <a:ext cx="4203437" cy="8053"/>
            </a:xfrm>
            <a:prstGeom prst="line">
              <a:avLst/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99A34722-ACE3-6CED-94DE-0FAC592A4601}"/>
              </a:ext>
            </a:extLst>
          </p:cNvPr>
          <p:cNvPicPr>
            <a:picLocks noChangeAspect="1"/>
          </p:cNvPicPr>
          <p:nvPr/>
        </p:nvPicPr>
        <p:blipFill>
          <a:blip r:embed="rId90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1">
                    <a14:imgEffect>
                      <a14:brightnessContrast brigh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032" y="4331588"/>
            <a:ext cx="3938900" cy="201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139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>
            <a:extLst>
              <a:ext uri="{FF2B5EF4-FFF2-40B4-BE49-F238E27FC236}">
                <a16:creationId xmlns:a16="http://schemas.microsoft.com/office/drawing/2014/main" id="{56283DE5-7AE7-292E-AEDE-0DDC814DB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7A21D939-7B17-429D-4526-CE911F456B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  <p:sp>
        <p:nvSpPr>
          <p:cNvPr id="2" name="梯形 1">
            <a:extLst>
              <a:ext uri="{FF2B5EF4-FFF2-40B4-BE49-F238E27FC236}">
                <a16:creationId xmlns:a16="http://schemas.microsoft.com/office/drawing/2014/main" id="{B4131ED3-B9C0-B325-FC13-0229E3FFFF46}"/>
              </a:ext>
            </a:extLst>
          </p:cNvPr>
          <p:cNvSpPr/>
          <p:nvPr/>
        </p:nvSpPr>
        <p:spPr>
          <a:xfrm>
            <a:off x="3695662" y="2745316"/>
            <a:ext cx="4800676" cy="400050"/>
          </a:xfrm>
          <a:prstGeom prst="trapezoid">
            <a:avLst>
              <a:gd name="adj" fmla="val 92089"/>
            </a:avLst>
          </a:prstGeom>
          <a:gradFill>
            <a:gsLst>
              <a:gs pos="100000">
                <a:schemeClr val="accent1">
                  <a:lumMod val="75000"/>
                  <a:alpha val="46000"/>
                </a:schemeClr>
              </a:gs>
              <a:gs pos="31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77B92E08-11AB-CFB3-C241-F67F32B7DB54}"/>
              </a:ext>
            </a:extLst>
          </p:cNvPr>
          <p:cNvSpPr/>
          <p:nvPr/>
        </p:nvSpPr>
        <p:spPr>
          <a:xfrm>
            <a:off x="3361267" y="2958984"/>
            <a:ext cx="5469466" cy="400050"/>
          </a:xfrm>
          <a:prstGeom prst="trapezoid">
            <a:avLst>
              <a:gd name="adj" fmla="val 92089"/>
            </a:avLst>
          </a:prstGeom>
          <a:gradFill>
            <a:gsLst>
              <a:gs pos="100000">
                <a:schemeClr val="accent1">
                  <a:lumMod val="75000"/>
                  <a:alpha val="46000"/>
                </a:schemeClr>
              </a:gs>
              <a:gs pos="31000">
                <a:schemeClr val="accent1">
                  <a:alpha val="0"/>
                </a:schemeClr>
              </a:gs>
            </a:gsLst>
            <a:lin ang="5400000" scaled="1"/>
          </a:gradFill>
          <a:ln w="15875" cap="flat" cmpd="sng" algn="ctr"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71095549-9BED-0DAD-E17C-A06ABC19DF94}"/>
              </a:ext>
            </a:extLst>
          </p:cNvPr>
          <p:cNvGrpSpPr/>
          <p:nvPr/>
        </p:nvGrpSpPr>
        <p:grpSpPr>
          <a:xfrm>
            <a:off x="4398628" y="2468317"/>
            <a:ext cx="3394744" cy="553998"/>
            <a:chOff x="4470273" y="2468317"/>
            <a:chExt cx="3394744" cy="55399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017446E-8228-C3D2-BBEC-B10C44363BC0}"/>
                </a:ext>
              </a:extLst>
            </p:cNvPr>
            <p:cNvSpPr txBox="1"/>
            <p:nvPr/>
          </p:nvSpPr>
          <p:spPr>
            <a:xfrm>
              <a:off x="4470273" y="2468317"/>
              <a:ext cx="1384995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3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50000" endPos="25000" dist="25400" dir="5400000" sy="-100000" algn="bl" rotWithShape="0"/>
                  </a:effectLst>
                  <a:latin typeface="+mj-ea"/>
                  <a:ea typeface="+mj-ea"/>
                </a:rPr>
                <a:t>关键词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5474D8F-23A9-EE45-8127-46E7C0779E7E}"/>
                </a:ext>
              </a:extLst>
            </p:cNvPr>
            <p:cNvSpPr txBox="1"/>
            <p:nvPr/>
          </p:nvSpPr>
          <p:spPr>
            <a:xfrm>
              <a:off x="6480022" y="2468317"/>
              <a:ext cx="1384995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3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>
                    <a:reflection blurRad="6350" stA="50000" endPos="25000" dist="25400" dir="5400000" sy="-100000" algn="bl" rotWithShape="0"/>
                  </a:effectLst>
                  <a:latin typeface="+mj-ea"/>
                  <a:ea typeface="+mj-ea"/>
                </a:rPr>
                <a:t>关键词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CD6F5E0-3B6F-92AD-3722-9CFF8F9FC67B}"/>
              </a:ext>
            </a:extLst>
          </p:cNvPr>
          <p:cNvGrpSpPr/>
          <p:nvPr/>
        </p:nvGrpSpPr>
        <p:grpSpPr>
          <a:xfrm>
            <a:off x="907947" y="2346468"/>
            <a:ext cx="1597793" cy="1597794"/>
            <a:chOff x="728825" y="2346468"/>
            <a:chExt cx="1597793" cy="159779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FE7E5AB-0F81-927C-ABB4-19598D319E5B}"/>
                </a:ext>
              </a:extLst>
            </p:cNvPr>
            <p:cNvSpPr/>
            <p:nvPr/>
          </p:nvSpPr>
          <p:spPr>
            <a:xfrm>
              <a:off x="728825" y="2346469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Oval 9+">
              <a:extLst>
                <a:ext uri="{FF2B5EF4-FFF2-40B4-BE49-F238E27FC236}">
                  <a16:creationId xmlns:a16="http://schemas.microsoft.com/office/drawing/2014/main" id="{E9543C42-9700-E68B-59B4-FE12E26F8CEF}"/>
                </a:ext>
              </a:extLst>
            </p:cNvPr>
            <p:cNvSpPr/>
            <p:nvPr/>
          </p:nvSpPr>
          <p:spPr>
            <a:xfrm rot="10800000">
              <a:off x="728825" y="2346468"/>
              <a:ext cx="1597793" cy="1597793"/>
            </a:xfrm>
            <a:prstGeom prst="ellipse">
              <a:avLst/>
            </a:prstGeom>
            <a:gradFill>
              <a:gsLst>
                <a:gs pos="44000">
                  <a:schemeClr val="accent1">
                    <a:alpha val="0"/>
                  </a:schemeClr>
                </a:gs>
                <a:gs pos="0">
                  <a:schemeClr val="accent1">
                    <a:alpha val="67000"/>
                  </a:schemeClr>
                </a:gs>
              </a:gsLst>
              <a:lin ang="2700000" scaled="0"/>
            </a:gradFill>
            <a:ln w="22225" cap="flat" cmpd="sng" algn="ctr">
              <a:gradFill>
                <a:gsLst>
                  <a:gs pos="0">
                    <a:schemeClr val="accent1"/>
                  </a:gs>
                  <a:gs pos="33000">
                    <a:schemeClr val="accent1">
                      <a:alpha val="0"/>
                    </a:schemeClr>
                  </a:gs>
                </a:gsLst>
                <a:lin ang="165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E0B39CFE-A6A8-3308-94CF-3F415E97F6CB}"/>
              </a:ext>
            </a:extLst>
          </p:cNvPr>
          <p:cNvSpPr txBox="1"/>
          <p:nvPr/>
        </p:nvSpPr>
        <p:spPr>
          <a:xfrm>
            <a:off x="1084076" y="2806811"/>
            <a:ext cx="1245534" cy="67710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4400" dirty="0">
                <a:solidFill>
                  <a:srgbClr val="FFFFFF"/>
                </a:solidFill>
                <a:latin typeface="+mj-ea"/>
                <a:ea typeface="+mj-ea"/>
              </a:rPr>
              <a:t>90%</a:t>
            </a:r>
            <a:endParaRPr lang="zh-CN" altLang="en-US" sz="4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E7B6D32-0C68-29F7-F856-FAC0202F4FDB}"/>
              </a:ext>
            </a:extLst>
          </p:cNvPr>
          <p:cNvGrpSpPr/>
          <p:nvPr/>
        </p:nvGrpSpPr>
        <p:grpSpPr>
          <a:xfrm>
            <a:off x="3367642" y="3975220"/>
            <a:ext cx="1821482" cy="1821484"/>
            <a:chOff x="3237016" y="4079051"/>
            <a:chExt cx="1821482" cy="182148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7C8FFDF-55F0-148D-04F9-0BD25AB92449}"/>
                </a:ext>
              </a:extLst>
            </p:cNvPr>
            <p:cNvGrpSpPr/>
            <p:nvPr/>
          </p:nvGrpSpPr>
          <p:grpSpPr>
            <a:xfrm>
              <a:off x="3237016" y="4079051"/>
              <a:ext cx="1821482" cy="1821484"/>
              <a:chOff x="400804" y="2226609"/>
              <a:chExt cx="1821482" cy="1821484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0F462837-51E7-8CD6-68D5-E979AB144781}"/>
                  </a:ext>
                </a:extLst>
              </p:cNvPr>
              <p:cNvSpPr/>
              <p:nvPr/>
            </p:nvSpPr>
            <p:spPr>
              <a:xfrm>
                <a:off x="416780" y="2242587"/>
                <a:ext cx="1805506" cy="1805506"/>
              </a:xfrm>
              <a:prstGeom prst="ellipse">
                <a:avLst/>
              </a:prstGeom>
              <a:gradFill>
                <a:gsLst>
                  <a:gs pos="44000">
                    <a:schemeClr val="accent1">
                      <a:alpha val="0"/>
                    </a:schemeClr>
                  </a:gs>
                  <a:gs pos="0">
                    <a:schemeClr val="accent1">
                      <a:alpha val="67000"/>
                    </a:schemeClr>
                  </a:gs>
                </a:gsLst>
                <a:lin ang="2700000" scaled="0"/>
              </a:gradFill>
              <a:ln w="25114" cap="flat" cmpd="sng" algn="ctr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0"/>
                      </a:schemeClr>
                    </a:gs>
                  </a:gsLst>
                  <a:lin ang="165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327" tIns="51664" rIns="103327" bIns="51664" rtlCol="0" anchor="ctr"/>
              <a:lstStyle/>
              <a:p>
                <a:pPr algn="ctr"/>
                <a:endParaRPr lang="zh-CN" altLang="en-US" sz="2034"/>
              </a:p>
            </p:txBody>
          </p:sp>
          <p:sp>
            <p:nvSpPr>
              <p:cNvPr id="24" name="Oval 9+">
                <a:extLst>
                  <a:ext uri="{FF2B5EF4-FFF2-40B4-BE49-F238E27FC236}">
                    <a16:creationId xmlns:a16="http://schemas.microsoft.com/office/drawing/2014/main" id="{A06E3443-4CB5-21D4-FF45-1B727A66297D}"/>
                  </a:ext>
                </a:extLst>
              </p:cNvPr>
              <p:cNvSpPr/>
              <p:nvPr/>
            </p:nvSpPr>
            <p:spPr>
              <a:xfrm rot="10800000">
                <a:off x="400804" y="2226609"/>
                <a:ext cx="1805506" cy="1805506"/>
              </a:xfrm>
              <a:prstGeom prst="ellipse">
                <a:avLst/>
              </a:prstGeom>
              <a:gradFill>
                <a:gsLst>
                  <a:gs pos="44000">
                    <a:schemeClr val="accent1">
                      <a:alpha val="0"/>
                    </a:schemeClr>
                  </a:gs>
                  <a:gs pos="0">
                    <a:schemeClr val="accent1">
                      <a:alpha val="67000"/>
                    </a:schemeClr>
                  </a:gs>
                </a:gsLst>
                <a:lin ang="2700000" scaled="0"/>
              </a:gradFill>
              <a:ln w="25114" cap="flat" cmpd="sng" algn="ctr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0"/>
                      </a:schemeClr>
                    </a:gs>
                  </a:gsLst>
                  <a:lin ang="165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327" tIns="51664" rIns="103327" bIns="51664" rtlCol="0" anchor="ctr"/>
              <a:lstStyle/>
              <a:p>
                <a:pPr algn="ctr"/>
                <a:endParaRPr lang="zh-CN" altLang="en-US" sz="2034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819DC29-907D-C3BE-501F-27E62BAEC99C}"/>
                </a:ext>
              </a:extLst>
            </p:cNvPr>
            <p:cNvSpPr txBox="1"/>
            <p:nvPr/>
          </p:nvSpPr>
          <p:spPr>
            <a:xfrm>
              <a:off x="3452019" y="4615215"/>
              <a:ext cx="1397819" cy="76514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972" dirty="0">
                  <a:solidFill>
                    <a:srgbClr val="FFFFFF"/>
                  </a:solidFill>
                  <a:latin typeface="+mj-ea"/>
                  <a:ea typeface="+mj-ea"/>
                </a:rPr>
                <a:t>96%</a:t>
              </a:r>
              <a:endParaRPr lang="zh-CN" altLang="en-US" sz="4972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1E945AA-F6F1-4E73-E3BA-A64E6DD7E302}"/>
              </a:ext>
            </a:extLst>
          </p:cNvPr>
          <p:cNvGrpSpPr/>
          <p:nvPr/>
        </p:nvGrpSpPr>
        <p:grpSpPr>
          <a:xfrm>
            <a:off x="6986899" y="3975653"/>
            <a:ext cx="1821482" cy="1821484"/>
            <a:chOff x="6986899" y="4079484"/>
            <a:chExt cx="1821482" cy="182148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A6F507C-9FAE-A87C-8128-395568C862D6}"/>
                </a:ext>
              </a:extLst>
            </p:cNvPr>
            <p:cNvGrpSpPr/>
            <p:nvPr/>
          </p:nvGrpSpPr>
          <p:grpSpPr>
            <a:xfrm>
              <a:off x="6986899" y="4079484"/>
              <a:ext cx="1821482" cy="1821484"/>
              <a:chOff x="817179" y="2226659"/>
              <a:chExt cx="1821482" cy="1821484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9BFDCC5D-8ED1-4047-441F-2954730C8C1E}"/>
                  </a:ext>
                </a:extLst>
              </p:cNvPr>
              <p:cNvSpPr/>
              <p:nvPr/>
            </p:nvSpPr>
            <p:spPr>
              <a:xfrm>
                <a:off x="833155" y="2242637"/>
                <a:ext cx="1805506" cy="1805506"/>
              </a:xfrm>
              <a:prstGeom prst="ellipse">
                <a:avLst/>
              </a:prstGeom>
              <a:gradFill>
                <a:gsLst>
                  <a:gs pos="44000">
                    <a:schemeClr val="accent1">
                      <a:alpha val="0"/>
                    </a:schemeClr>
                  </a:gs>
                  <a:gs pos="0">
                    <a:schemeClr val="accent1">
                      <a:alpha val="67000"/>
                    </a:schemeClr>
                  </a:gs>
                </a:gsLst>
                <a:lin ang="2700000" scaled="0"/>
              </a:gradFill>
              <a:ln w="25114" cap="flat" cmpd="sng" algn="ctr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0"/>
                      </a:schemeClr>
                    </a:gs>
                  </a:gsLst>
                  <a:lin ang="165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327" tIns="51664" rIns="103327" bIns="51664" rtlCol="0" anchor="ctr"/>
              <a:lstStyle/>
              <a:p>
                <a:pPr algn="ctr"/>
                <a:endParaRPr lang="zh-CN" altLang="en-US" sz="2034"/>
              </a:p>
            </p:txBody>
          </p:sp>
          <p:sp>
            <p:nvSpPr>
              <p:cNvPr id="31" name="Oval 9+">
                <a:extLst>
                  <a:ext uri="{FF2B5EF4-FFF2-40B4-BE49-F238E27FC236}">
                    <a16:creationId xmlns:a16="http://schemas.microsoft.com/office/drawing/2014/main" id="{3C419FE3-912D-E046-A7F6-4414065F051A}"/>
                  </a:ext>
                </a:extLst>
              </p:cNvPr>
              <p:cNvSpPr/>
              <p:nvPr/>
            </p:nvSpPr>
            <p:spPr>
              <a:xfrm rot="10800000">
                <a:off x="817179" y="2226659"/>
                <a:ext cx="1805506" cy="1805506"/>
              </a:xfrm>
              <a:prstGeom prst="ellipse">
                <a:avLst/>
              </a:prstGeom>
              <a:gradFill>
                <a:gsLst>
                  <a:gs pos="44000">
                    <a:schemeClr val="accent1">
                      <a:alpha val="0"/>
                    </a:schemeClr>
                  </a:gs>
                  <a:gs pos="0">
                    <a:schemeClr val="accent1">
                      <a:alpha val="67000"/>
                    </a:schemeClr>
                  </a:gs>
                </a:gsLst>
                <a:lin ang="2700000" scaled="0"/>
              </a:gradFill>
              <a:ln w="25114" cap="flat" cmpd="sng" algn="ctr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0"/>
                      </a:schemeClr>
                    </a:gs>
                  </a:gsLst>
                  <a:lin ang="165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3327" tIns="51664" rIns="103327" bIns="51664" rtlCol="0" anchor="ctr"/>
              <a:lstStyle/>
              <a:p>
                <a:pPr algn="ctr"/>
                <a:endParaRPr lang="zh-CN" altLang="en-US" sz="2034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A1080E-8C81-4AA4-E944-8C31342C0E89}"/>
                </a:ext>
              </a:extLst>
            </p:cNvPr>
            <p:cNvSpPr txBox="1"/>
            <p:nvPr/>
          </p:nvSpPr>
          <p:spPr>
            <a:xfrm>
              <a:off x="7201902" y="4615648"/>
              <a:ext cx="1421864" cy="765146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972" dirty="0">
                  <a:solidFill>
                    <a:srgbClr val="FFFFFF"/>
                  </a:solidFill>
                  <a:latin typeface="+mj-ea"/>
                  <a:ea typeface="+mj-ea"/>
                </a:rPr>
                <a:t>88%</a:t>
              </a:r>
              <a:endParaRPr lang="zh-CN" altLang="en-US" sz="4972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3976EDA-B44F-9273-879B-AF5CD145A38E}"/>
              </a:ext>
            </a:extLst>
          </p:cNvPr>
          <p:cNvGrpSpPr/>
          <p:nvPr/>
        </p:nvGrpSpPr>
        <p:grpSpPr>
          <a:xfrm>
            <a:off x="9689253" y="2346469"/>
            <a:ext cx="1597793" cy="1597794"/>
            <a:chOff x="9865382" y="2346469"/>
            <a:chExt cx="1597793" cy="159779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EB88046-01FC-2356-8164-4152318B5D77}"/>
                </a:ext>
              </a:extLst>
            </p:cNvPr>
            <p:cNvGrpSpPr/>
            <p:nvPr/>
          </p:nvGrpSpPr>
          <p:grpSpPr>
            <a:xfrm>
              <a:off x="9865382" y="2346469"/>
              <a:ext cx="1597793" cy="1597794"/>
              <a:chOff x="728825" y="2346468"/>
              <a:chExt cx="1597793" cy="1597794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7ABC709C-8E1D-D37D-593B-0A80D59C1550}"/>
                  </a:ext>
                </a:extLst>
              </p:cNvPr>
              <p:cNvSpPr/>
              <p:nvPr/>
            </p:nvSpPr>
            <p:spPr>
              <a:xfrm>
                <a:off x="728825" y="2346469"/>
                <a:ext cx="1597793" cy="1597793"/>
              </a:xfrm>
              <a:prstGeom prst="ellipse">
                <a:avLst/>
              </a:prstGeom>
              <a:gradFill>
                <a:gsLst>
                  <a:gs pos="44000">
                    <a:schemeClr val="accent1">
                      <a:alpha val="0"/>
                    </a:schemeClr>
                  </a:gs>
                  <a:gs pos="0">
                    <a:schemeClr val="accent1">
                      <a:alpha val="67000"/>
                    </a:schemeClr>
                  </a:gs>
                </a:gsLst>
                <a:lin ang="2700000" scaled="0"/>
              </a:gradFill>
              <a:ln w="22225" cap="flat" cmpd="sng" algn="ctr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0"/>
                      </a:schemeClr>
                    </a:gs>
                  </a:gsLst>
                  <a:lin ang="165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Oval 9+">
                <a:extLst>
                  <a:ext uri="{FF2B5EF4-FFF2-40B4-BE49-F238E27FC236}">
                    <a16:creationId xmlns:a16="http://schemas.microsoft.com/office/drawing/2014/main" id="{2E6784F4-B838-83EA-0632-7A2CAF419378}"/>
                  </a:ext>
                </a:extLst>
              </p:cNvPr>
              <p:cNvSpPr/>
              <p:nvPr/>
            </p:nvSpPr>
            <p:spPr>
              <a:xfrm rot="10800000">
                <a:off x="728825" y="2346468"/>
                <a:ext cx="1597793" cy="1597793"/>
              </a:xfrm>
              <a:prstGeom prst="ellipse">
                <a:avLst/>
              </a:prstGeom>
              <a:gradFill>
                <a:gsLst>
                  <a:gs pos="44000">
                    <a:schemeClr val="accent1">
                      <a:alpha val="0"/>
                    </a:schemeClr>
                  </a:gs>
                  <a:gs pos="0">
                    <a:schemeClr val="accent1">
                      <a:alpha val="67000"/>
                    </a:schemeClr>
                  </a:gs>
                </a:gsLst>
                <a:lin ang="2700000" scaled="0"/>
              </a:gradFill>
              <a:ln w="22225" cap="flat" cmpd="sng" algn="ctr">
                <a:gradFill>
                  <a:gsLst>
                    <a:gs pos="0">
                      <a:schemeClr val="accent1"/>
                    </a:gs>
                    <a:gs pos="33000">
                      <a:schemeClr val="accent1">
                        <a:alpha val="0"/>
                      </a:schemeClr>
                    </a:gs>
                  </a:gsLst>
                  <a:lin ang="16500000" scaled="0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35DD10D-C78F-EBDF-DB79-52390D93ECA6}"/>
                </a:ext>
              </a:extLst>
            </p:cNvPr>
            <p:cNvSpPr txBox="1"/>
            <p:nvPr/>
          </p:nvSpPr>
          <p:spPr>
            <a:xfrm>
              <a:off x="10041511" y="2806812"/>
              <a:ext cx="1215076" cy="67710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400" dirty="0">
                  <a:solidFill>
                    <a:srgbClr val="FFFFFF"/>
                  </a:solidFill>
                  <a:latin typeface="+mj-ea"/>
                  <a:ea typeface="+mj-ea"/>
                </a:rPr>
                <a:t>92%</a:t>
              </a:r>
              <a:endParaRPr lang="zh-CN" altLang="en-US" sz="44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73" name="图片 72">
            <a:extLst>
              <a:ext uri="{FF2B5EF4-FFF2-40B4-BE49-F238E27FC236}">
                <a16:creationId xmlns:a16="http://schemas.microsoft.com/office/drawing/2014/main" id="{69C7BE93-58C2-9801-CF06-A591EC53EB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9456216" y="4511384"/>
            <a:ext cx="1030313" cy="1030313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1C0C34FA-08F7-6F66-5F30-E6A6530E244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5205100" y="5076539"/>
            <a:ext cx="632530" cy="632528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093CF25C-7F37-A989-120E-1D40D347EC7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2899086" y="1943239"/>
            <a:ext cx="403230" cy="403229"/>
          </a:xfrm>
          <a:prstGeom prst="rect">
            <a:avLst/>
          </a:prstGeom>
        </p:spPr>
      </p:pic>
      <p:pic>
        <p:nvPicPr>
          <p:cNvPr id="4" name="Picture 1436">
            <a:extLst>
              <a:ext uri="{FF2B5EF4-FFF2-40B4-BE49-F238E27FC236}">
                <a16:creationId xmlns:a16="http://schemas.microsoft.com/office/drawing/2014/main" id="{DDE19B9C-E298-7288-0DDA-7138BAF328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8815" t="17850" r="20152" b="17418"/>
          <a:stretch/>
        </p:blipFill>
        <p:spPr>
          <a:xfrm rot="7326561" flipV="1">
            <a:off x="779785" y="2123950"/>
            <a:ext cx="1926125" cy="2042826"/>
          </a:xfrm>
          <a:prstGeom prst="rect">
            <a:avLst/>
          </a:prstGeom>
        </p:spPr>
      </p:pic>
      <p:pic>
        <p:nvPicPr>
          <p:cNvPr id="7" name="Picture 1436">
            <a:extLst>
              <a:ext uri="{FF2B5EF4-FFF2-40B4-BE49-F238E27FC236}">
                <a16:creationId xmlns:a16="http://schemas.microsoft.com/office/drawing/2014/main" id="{35DFF3F7-0195-856B-E4C7-6444961441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8815" t="17850" r="20152" b="17418"/>
          <a:stretch/>
        </p:blipFill>
        <p:spPr>
          <a:xfrm rot="7326561" flipV="1">
            <a:off x="3239754" y="3752165"/>
            <a:ext cx="2159474" cy="2290313"/>
          </a:xfrm>
          <a:prstGeom prst="rect">
            <a:avLst/>
          </a:prstGeom>
        </p:spPr>
      </p:pic>
      <p:pic>
        <p:nvPicPr>
          <p:cNvPr id="8" name="Picture 1436">
            <a:extLst>
              <a:ext uri="{FF2B5EF4-FFF2-40B4-BE49-F238E27FC236}">
                <a16:creationId xmlns:a16="http://schemas.microsoft.com/office/drawing/2014/main" id="{F9F4DB64-41A6-EA61-DB29-CF22CE2192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8815" t="17850" r="20152" b="17418"/>
          <a:stretch/>
        </p:blipFill>
        <p:spPr>
          <a:xfrm rot="7326561" flipV="1">
            <a:off x="6850667" y="3748795"/>
            <a:ext cx="2159474" cy="2290313"/>
          </a:xfrm>
          <a:prstGeom prst="rect">
            <a:avLst/>
          </a:prstGeom>
        </p:spPr>
      </p:pic>
      <p:pic>
        <p:nvPicPr>
          <p:cNvPr id="12" name="Picture 1436">
            <a:extLst>
              <a:ext uri="{FF2B5EF4-FFF2-40B4-BE49-F238E27FC236}">
                <a16:creationId xmlns:a16="http://schemas.microsoft.com/office/drawing/2014/main" id="{1B5BD66B-0A00-144E-D7D6-32D0E4CFD3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8815" t="17850" r="20152" b="17418"/>
          <a:stretch/>
        </p:blipFill>
        <p:spPr>
          <a:xfrm rot="7326561" flipV="1">
            <a:off x="9543984" y="2123950"/>
            <a:ext cx="1926125" cy="204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82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A79A2CD-EA67-E672-B08F-1822800E0568}"/>
              </a:ext>
            </a:extLst>
          </p:cNvPr>
          <p:cNvGrpSpPr/>
          <p:nvPr/>
        </p:nvGrpSpPr>
        <p:grpSpPr>
          <a:xfrm>
            <a:off x="2392533" y="1545797"/>
            <a:ext cx="1809129" cy="1748204"/>
            <a:chOff x="471907" y="1935264"/>
            <a:chExt cx="1809129" cy="1748204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B35B1A10-BFD4-AA2D-475B-87B090CED831}"/>
                </a:ext>
              </a:extLst>
            </p:cNvPr>
            <p:cNvGrpSpPr>
              <a:grpSpLocks/>
            </p:cNvGrpSpPr>
            <p:nvPr/>
          </p:nvGrpSpPr>
          <p:grpSpPr>
            <a:xfrm>
              <a:off x="631942" y="2098398"/>
              <a:ext cx="1437029" cy="1437026"/>
              <a:chOff x="1525346" y="3938996"/>
              <a:chExt cx="1448667" cy="1448666"/>
            </a:xfrm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FB0141C3-C134-C816-2399-770C8E0C7271}"/>
                  </a:ext>
                </a:extLst>
              </p:cNvPr>
              <p:cNvSpPr/>
              <p:nvPr/>
            </p:nvSpPr>
            <p:spPr>
              <a:xfrm>
                <a:off x="1525346" y="3938996"/>
                <a:ext cx="1448667" cy="1448666"/>
              </a:xfrm>
              <a:prstGeom prst="ellipse">
                <a:avLst/>
              </a:prstGeom>
              <a:gradFill flip="none" rotWithShape="1">
                <a:gsLst>
                  <a:gs pos="54000">
                    <a:schemeClr val="accent1">
                      <a:alpha val="0"/>
                    </a:schemeClr>
                  </a:gs>
                  <a:gs pos="92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60934" tIns="80467" rIns="160934" bIns="80467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16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9D899E25-B4B0-C941-3F5A-124C8E9D503C}"/>
                  </a:ext>
                </a:extLst>
              </p:cNvPr>
              <p:cNvSpPr/>
              <p:nvPr/>
            </p:nvSpPr>
            <p:spPr>
              <a:xfrm>
                <a:off x="1525346" y="3938996"/>
                <a:ext cx="1448667" cy="1448666"/>
              </a:xfrm>
              <a:prstGeom prst="ellipse">
                <a:avLst/>
              </a:prstGeom>
              <a:gradFill>
                <a:gsLst>
                  <a:gs pos="55000">
                    <a:schemeClr val="accent1">
                      <a:alpha val="0"/>
                    </a:schemeClr>
                  </a:gs>
                  <a:gs pos="96000">
                    <a:schemeClr val="accent1"/>
                  </a:gs>
                </a:gsLst>
                <a:path path="circle">
                  <a:fillToRect l="100000" t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60934" tIns="80467" rIns="160934" bIns="80467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16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</a:endParaRPr>
              </a:p>
            </p:txBody>
          </p:sp>
        </p:grp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3312AABC-AF25-F116-44B3-1028BD0798B3}"/>
                </a:ext>
              </a:extLst>
            </p:cNvPr>
            <p:cNvSpPr/>
            <p:nvPr/>
          </p:nvSpPr>
          <p:spPr>
            <a:xfrm>
              <a:off x="483899" y="1950354"/>
              <a:ext cx="1733114" cy="1733114"/>
            </a:xfrm>
            <a:prstGeom prst="ellipse">
              <a:avLst/>
            </a:prstGeom>
            <a:noFill/>
            <a:ln w="22352"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60934" tIns="80467" rIns="160934" bIns="80467" rtlCol="0" anchor="ctr"/>
            <a:lstStyle/>
            <a:p>
              <a:pPr algn="ctr"/>
              <a:endParaRPr lang="zh-CN" altLang="en-US" sz="3168"/>
            </a:p>
          </p:txBody>
        </p:sp>
        <p:pic>
          <p:nvPicPr>
            <p:cNvPr id="105" name="Picture 1436">
              <a:extLst>
                <a:ext uri="{FF2B5EF4-FFF2-40B4-BE49-F238E27FC236}">
                  <a16:creationId xmlns:a16="http://schemas.microsoft.com/office/drawing/2014/main" id="{75A5527F-BF68-CB10-0ECC-38C3950BAF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8815" t="17850" r="20152" b="17418"/>
            <a:stretch/>
          </p:blipFill>
          <p:spPr>
            <a:xfrm rot="7326561" flipV="1">
              <a:off x="523579" y="1883592"/>
              <a:ext cx="1705786" cy="1809129"/>
            </a:xfrm>
            <a:prstGeom prst="rect">
              <a:avLst/>
            </a:prstGeom>
            <a:effectLst/>
          </p:spPr>
        </p:pic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C00966F-F8DE-FFCB-85A1-D4060CFC0331}"/>
                </a:ext>
              </a:extLst>
            </p:cNvPr>
            <p:cNvSpPr txBox="1"/>
            <p:nvPr/>
          </p:nvSpPr>
          <p:spPr>
            <a:xfrm>
              <a:off x="828678" y="2360287"/>
              <a:ext cx="1043555" cy="97501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6336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6336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E347D289-2E96-4316-1232-CBD49F7FC88B}"/>
              </a:ext>
            </a:extLst>
          </p:cNvPr>
          <p:cNvGrpSpPr/>
          <p:nvPr/>
        </p:nvGrpSpPr>
        <p:grpSpPr>
          <a:xfrm>
            <a:off x="1519592" y="3508045"/>
            <a:ext cx="3555010" cy="1315747"/>
            <a:chOff x="1522225" y="2136938"/>
            <a:chExt cx="3555010" cy="1315747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B551B26-109C-C5CF-F99D-B5D2D7E8B0F0}"/>
                </a:ext>
              </a:extLst>
            </p:cNvPr>
            <p:cNvSpPr txBox="1"/>
            <p:nvPr/>
          </p:nvSpPr>
          <p:spPr>
            <a:xfrm>
              <a:off x="1522225" y="2136938"/>
              <a:ext cx="3508653" cy="84207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5472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A623788D-3E95-E0E1-44D7-B6FA4BA99B79}"/>
                </a:ext>
              </a:extLst>
            </p:cNvPr>
            <p:cNvSpPr txBox="1"/>
            <p:nvPr/>
          </p:nvSpPr>
          <p:spPr>
            <a:xfrm>
              <a:off x="1606958" y="2979017"/>
              <a:ext cx="3470277" cy="473668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3078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</a:rPr>
                <a:t>Please enter a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6775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F31F944-825B-BE94-625D-62FEED931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D753F9-E382-8F24-508D-9776F39B46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42699C9-F45D-D9A0-8540-C4E46E5B54CC}"/>
              </a:ext>
            </a:extLst>
          </p:cNvPr>
          <p:cNvSpPr/>
          <p:nvPr/>
        </p:nvSpPr>
        <p:spPr>
          <a:xfrm>
            <a:off x="1609195" y="1822450"/>
            <a:ext cx="2622550" cy="3289300"/>
          </a:xfrm>
          <a:prstGeom prst="rect">
            <a:avLst/>
          </a:prstGeom>
          <a:gradFill>
            <a:gsLst>
              <a:gs pos="5000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F30845F-68D1-9F8D-E838-B1E942F7BCF7}"/>
              </a:ext>
            </a:extLst>
          </p:cNvPr>
          <p:cNvSpPr/>
          <p:nvPr/>
        </p:nvSpPr>
        <p:spPr>
          <a:xfrm>
            <a:off x="1981202" y="2096770"/>
            <a:ext cx="1878538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59C94371-017E-5FD7-7FDB-9BF7ABF70989}"/>
              </a:ext>
            </a:extLst>
          </p:cNvPr>
          <p:cNvSpPr txBox="1"/>
          <p:nvPr/>
        </p:nvSpPr>
        <p:spPr>
          <a:xfrm>
            <a:off x="1864466" y="2763520"/>
            <a:ext cx="2199640" cy="17693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pic>
        <p:nvPicPr>
          <p:cNvPr id="108" name="图片 107">
            <a:extLst>
              <a:ext uri="{FF2B5EF4-FFF2-40B4-BE49-F238E27FC236}">
                <a16:creationId xmlns:a16="http://schemas.microsoft.com/office/drawing/2014/main" id="{6BDFCD6E-1CBA-648E-B2C7-8B247BE1A68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97791" y="2710683"/>
            <a:ext cx="1467909" cy="305404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9B048554-8C59-3A9C-4081-3BC6140FA6B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75240" y="3884580"/>
            <a:ext cx="1467909" cy="305404"/>
          </a:xfrm>
          <a:prstGeom prst="rect">
            <a:avLst/>
          </a:prstGeom>
        </p:spPr>
      </p:pic>
      <p:sp>
        <p:nvSpPr>
          <p:cNvPr id="110" name="矩形 109">
            <a:extLst>
              <a:ext uri="{FF2B5EF4-FFF2-40B4-BE49-F238E27FC236}">
                <a16:creationId xmlns:a16="http://schemas.microsoft.com/office/drawing/2014/main" id="{A3D32178-FAC8-49A5-F46C-D3A65370B23A}"/>
              </a:ext>
            </a:extLst>
          </p:cNvPr>
          <p:cNvSpPr/>
          <p:nvPr/>
        </p:nvSpPr>
        <p:spPr>
          <a:xfrm>
            <a:off x="4784725" y="1822450"/>
            <a:ext cx="2622550" cy="3289300"/>
          </a:xfrm>
          <a:prstGeom prst="rect">
            <a:avLst/>
          </a:prstGeom>
          <a:gradFill>
            <a:gsLst>
              <a:gs pos="5000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</a:endParaRP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9D9E716B-6496-F4B4-8594-10BE81953C2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56991" y="2678023"/>
            <a:ext cx="1467909" cy="305404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6F57DC73-0822-621C-2AA8-8B9499BB619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67101" y="4048353"/>
            <a:ext cx="1467909" cy="305404"/>
          </a:xfrm>
          <a:prstGeom prst="rect">
            <a:avLst/>
          </a:prstGeom>
        </p:spPr>
      </p:pic>
      <p:sp>
        <p:nvSpPr>
          <p:cNvPr id="114" name="矩形: 圆角 113">
            <a:extLst>
              <a:ext uri="{FF2B5EF4-FFF2-40B4-BE49-F238E27FC236}">
                <a16:creationId xmlns:a16="http://schemas.microsoft.com/office/drawing/2014/main" id="{AE15691D-355B-BB82-F24A-585C14E28DB1}"/>
              </a:ext>
            </a:extLst>
          </p:cNvPr>
          <p:cNvSpPr/>
          <p:nvPr/>
        </p:nvSpPr>
        <p:spPr>
          <a:xfrm>
            <a:off x="5156731" y="2096770"/>
            <a:ext cx="1878538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E18D1572-228A-7DD9-FC2B-9F55563FD0BE}"/>
              </a:ext>
            </a:extLst>
          </p:cNvPr>
          <p:cNvSpPr txBox="1"/>
          <p:nvPr/>
        </p:nvSpPr>
        <p:spPr>
          <a:xfrm>
            <a:off x="5025046" y="2763520"/>
            <a:ext cx="2199640" cy="17693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182C92F5-9DBC-F486-355C-A1B56F2B740D}"/>
              </a:ext>
            </a:extLst>
          </p:cNvPr>
          <p:cNvSpPr/>
          <p:nvPr/>
        </p:nvSpPr>
        <p:spPr>
          <a:xfrm>
            <a:off x="7960255" y="1822451"/>
            <a:ext cx="2622550" cy="3289300"/>
          </a:xfrm>
          <a:prstGeom prst="rect">
            <a:avLst/>
          </a:prstGeom>
          <a:gradFill>
            <a:gsLst>
              <a:gs pos="5000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/>
              <a:ea typeface="思源黑体 CN Medium"/>
            </a:endParaRPr>
          </a:p>
        </p:txBody>
      </p:sp>
      <p:sp>
        <p:nvSpPr>
          <p:cNvPr id="117" name="矩形: 圆角 116">
            <a:extLst>
              <a:ext uri="{FF2B5EF4-FFF2-40B4-BE49-F238E27FC236}">
                <a16:creationId xmlns:a16="http://schemas.microsoft.com/office/drawing/2014/main" id="{3ACB539F-D406-B16C-C43E-06F96F337489}"/>
              </a:ext>
            </a:extLst>
          </p:cNvPr>
          <p:cNvSpPr/>
          <p:nvPr/>
        </p:nvSpPr>
        <p:spPr>
          <a:xfrm>
            <a:off x="8332262" y="2096771"/>
            <a:ext cx="1878538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rPr>
              <a:t>请输入标题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8D115B1B-CCA1-42A5-C775-6AC8615BB1FD}"/>
              </a:ext>
            </a:extLst>
          </p:cNvPr>
          <p:cNvSpPr txBox="1"/>
          <p:nvPr/>
        </p:nvSpPr>
        <p:spPr>
          <a:xfrm>
            <a:off x="8215526" y="2763521"/>
            <a:ext cx="2199640" cy="17693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  <p:pic>
        <p:nvPicPr>
          <p:cNvPr id="119" name="图片 118">
            <a:extLst>
              <a:ext uri="{FF2B5EF4-FFF2-40B4-BE49-F238E27FC236}">
                <a16:creationId xmlns:a16="http://schemas.microsoft.com/office/drawing/2014/main" id="{CB9AD626-1C50-D019-9705-98305DED568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848851" y="2710684"/>
            <a:ext cx="1467909" cy="305404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id="{EFC4B5E7-4D63-C213-D44D-ADDBB08CFA3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26300" y="3884581"/>
            <a:ext cx="1467909" cy="305404"/>
          </a:xfrm>
          <a:prstGeom prst="rect">
            <a:avLst/>
          </a:prstGeom>
        </p:spPr>
      </p:pic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id="{7CB18E75-BD82-5C0D-54E2-2BE0C5CC3D93}"/>
              </a:ext>
            </a:extLst>
          </p:cNvPr>
          <p:cNvCxnSpPr/>
          <p:nvPr/>
        </p:nvCxnSpPr>
        <p:spPr>
          <a:xfrm>
            <a:off x="1137920" y="2372360"/>
            <a:ext cx="0" cy="3042920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1F9A0853-1FE8-48A7-84DE-79BC47296E8D}"/>
              </a:ext>
            </a:extLst>
          </p:cNvPr>
          <p:cNvCxnSpPr>
            <a:cxnSpLocks/>
          </p:cNvCxnSpPr>
          <p:nvPr/>
        </p:nvCxnSpPr>
        <p:spPr>
          <a:xfrm>
            <a:off x="695325" y="3662575"/>
            <a:ext cx="0" cy="1856041"/>
          </a:xfrm>
          <a:prstGeom prst="line">
            <a:avLst/>
          </a:prstGeom>
          <a:ln w="19050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37DE3369-8EC0-57E0-67D2-7DB57D0F8C30}"/>
              </a:ext>
            </a:extLst>
          </p:cNvPr>
          <p:cNvCxnSpPr>
            <a:cxnSpLocks/>
          </p:cNvCxnSpPr>
          <p:nvPr/>
        </p:nvCxnSpPr>
        <p:spPr>
          <a:xfrm>
            <a:off x="1370965" y="2915196"/>
            <a:ext cx="0" cy="1856041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4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3DA86CB8-A3F6-A178-D2AB-5A04A5044854}"/>
              </a:ext>
            </a:extLst>
          </p:cNvPr>
          <p:cNvCxnSpPr/>
          <p:nvPr/>
        </p:nvCxnSpPr>
        <p:spPr>
          <a:xfrm>
            <a:off x="11481435" y="2521324"/>
            <a:ext cx="0" cy="304292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B1F0A719-3CE6-6624-42D3-7A6F75DED9BB}"/>
              </a:ext>
            </a:extLst>
          </p:cNvPr>
          <p:cNvCxnSpPr>
            <a:cxnSpLocks/>
          </p:cNvCxnSpPr>
          <p:nvPr/>
        </p:nvCxnSpPr>
        <p:spPr>
          <a:xfrm>
            <a:off x="11038840" y="3811539"/>
            <a:ext cx="0" cy="1856041"/>
          </a:xfrm>
          <a:prstGeom prst="line">
            <a:avLst/>
          </a:prstGeom>
          <a:ln w="31750">
            <a:gradFill>
              <a:gsLst>
                <a:gs pos="0">
                  <a:schemeClr val="accent1"/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028C9417-6EF6-F800-AA29-2091BBFB2987}"/>
              </a:ext>
            </a:extLst>
          </p:cNvPr>
          <p:cNvCxnSpPr>
            <a:cxnSpLocks/>
          </p:cNvCxnSpPr>
          <p:nvPr/>
        </p:nvCxnSpPr>
        <p:spPr>
          <a:xfrm>
            <a:off x="11282680" y="3064160"/>
            <a:ext cx="0" cy="1856041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4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8C613BE1-E8EB-3E59-977A-EC755E6E0B1F}"/>
              </a:ext>
            </a:extLst>
          </p:cNvPr>
          <p:cNvCxnSpPr>
            <a:cxnSpLocks/>
          </p:cNvCxnSpPr>
          <p:nvPr/>
        </p:nvCxnSpPr>
        <p:spPr>
          <a:xfrm>
            <a:off x="2666470" y="2651760"/>
            <a:ext cx="5080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76DF9E1C-877A-63CD-362D-AD5545F96BE6}"/>
              </a:ext>
            </a:extLst>
          </p:cNvPr>
          <p:cNvCxnSpPr>
            <a:cxnSpLocks/>
          </p:cNvCxnSpPr>
          <p:nvPr/>
        </p:nvCxnSpPr>
        <p:spPr>
          <a:xfrm>
            <a:off x="5842000" y="2651760"/>
            <a:ext cx="5080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3C50E30A-6017-48EB-4091-23D980F62BB1}"/>
              </a:ext>
            </a:extLst>
          </p:cNvPr>
          <p:cNvCxnSpPr>
            <a:cxnSpLocks/>
          </p:cNvCxnSpPr>
          <p:nvPr/>
        </p:nvCxnSpPr>
        <p:spPr>
          <a:xfrm>
            <a:off x="9017530" y="2651760"/>
            <a:ext cx="5080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" name="图片 151">
            <a:extLst>
              <a:ext uri="{FF2B5EF4-FFF2-40B4-BE49-F238E27FC236}">
                <a16:creationId xmlns:a16="http://schemas.microsoft.com/office/drawing/2014/main" id="{DA9D9F4E-95EE-7E78-8685-EE5B04926EB3}"/>
              </a:ext>
            </a:extLst>
          </p:cNvPr>
          <p:cNvPicPr>
            <a:picLocks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"/>
          <a:stretch>
            <a:fillRect/>
          </a:stretch>
        </p:blipFill>
        <p:spPr>
          <a:xfrm flipV="1">
            <a:off x="0" y="4603918"/>
            <a:ext cx="12192000" cy="2254082"/>
          </a:xfrm>
          <a:custGeom>
            <a:avLst/>
            <a:gdLst>
              <a:gd name="connsiteX0" fmla="*/ 0 w 12192000"/>
              <a:gd name="connsiteY0" fmla="*/ 2254082 h 2254082"/>
              <a:gd name="connsiteX1" fmla="*/ 12192000 w 12192000"/>
              <a:gd name="connsiteY1" fmla="*/ 2254082 h 2254082"/>
              <a:gd name="connsiteX2" fmla="*/ 12192000 w 12192000"/>
              <a:gd name="connsiteY2" fmla="*/ 0 h 2254082"/>
              <a:gd name="connsiteX3" fmla="*/ 0 w 12192000"/>
              <a:gd name="connsiteY3" fmla="*/ 0 h 225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54082">
                <a:moveTo>
                  <a:pt x="0" y="2254082"/>
                </a:moveTo>
                <a:lnTo>
                  <a:pt x="12192000" y="2254082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14228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F31F944-825B-BE94-625D-62FEED931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D753F9-E382-8F24-508D-9776F39B46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Please enter a title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1DC2BB-BBE5-7B42-C2DE-65DE7A25D6DA}"/>
              </a:ext>
            </a:extLst>
          </p:cNvPr>
          <p:cNvGrpSpPr/>
          <p:nvPr/>
        </p:nvGrpSpPr>
        <p:grpSpPr>
          <a:xfrm>
            <a:off x="4119052" y="2040627"/>
            <a:ext cx="3953897" cy="3111181"/>
            <a:chOff x="-367056" y="-3662905"/>
            <a:chExt cx="3953897" cy="3111181"/>
          </a:xfr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0"/>
          </a:gra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DB9798C7-B42F-5EE8-7EB7-3AB9BA6AE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7056" y="-2748118"/>
              <a:ext cx="585946" cy="1330290"/>
            </a:xfrm>
            <a:custGeom>
              <a:avLst/>
              <a:gdLst>
                <a:gd name="T0" fmla="*/ 11 w 44"/>
                <a:gd name="T1" fmla="*/ 52 h 109"/>
                <a:gd name="T2" fmla="*/ 41 w 44"/>
                <a:gd name="T3" fmla="*/ 1 h 109"/>
                <a:gd name="T4" fmla="*/ 30 w 44"/>
                <a:gd name="T5" fmla="*/ 0 h 109"/>
                <a:gd name="T6" fmla="*/ 0 w 44"/>
                <a:gd name="T7" fmla="*/ 52 h 109"/>
                <a:gd name="T8" fmla="*/ 32 w 44"/>
                <a:gd name="T9" fmla="*/ 109 h 109"/>
                <a:gd name="T10" fmla="*/ 44 w 44"/>
                <a:gd name="T11" fmla="*/ 109 h 109"/>
                <a:gd name="T12" fmla="*/ 11 w 44"/>
                <a:gd name="T13" fmla="*/ 5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09">
                  <a:moveTo>
                    <a:pt x="11" y="52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37" y="1"/>
                    <a:pt x="34" y="0"/>
                    <a:pt x="3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11" y="52"/>
                    <a:pt x="11" y="52"/>
                    <a:pt x="11" y="5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038DA63C-3B7C-C4E4-2EAD-E1A4AC035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895" y="-2748118"/>
              <a:ext cx="585946" cy="1330290"/>
            </a:xfrm>
            <a:custGeom>
              <a:avLst/>
              <a:gdLst>
                <a:gd name="T0" fmla="*/ 32 w 44"/>
                <a:gd name="T1" fmla="*/ 52 h 109"/>
                <a:gd name="T2" fmla="*/ 3 w 44"/>
                <a:gd name="T3" fmla="*/ 1 h 109"/>
                <a:gd name="T4" fmla="*/ 14 w 44"/>
                <a:gd name="T5" fmla="*/ 0 h 109"/>
                <a:gd name="T6" fmla="*/ 44 w 44"/>
                <a:gd name="T7" fmla="*/ 52 h 109"/>
                <a:gd name="T8" fmla="*/ 11 w 44"/>
                <a:gd name="T9" fmla="*/ 109 h 109"/>
                <a:gd name="T10" fmla="*/ 0 w 44"/>
                <a:gd name="T11" fmla="*/ 109 h 109"/>
                <a:gd name="T12" fmla="*/ 32 w 44"/>
                <a:gd name="T13" fmla="*/ 5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09">
                  <a:moveTo>
                    <a:pt x="32" y="5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32" y="52"/>
                    <a:pt x="32" y="52"/>
                    <a:pt x="32" y="5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26613D4A-29A4-31A6-1AD7-626B0435D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895" y="-2748118"/>
              <a:ext cx="585946" cy="1330290"/>
            </a:xfrm>
            <a:custGeom>
              <a:avLst/>
              <a:gdLst>
                <a:gd name="T0" fmla="*/ 14 w 44"/>
                <a:gd name="T1" fmla="*/ 0 h 109"/>
                <a:gd name="T2" fmla="*/ 3 w 44"/>
                <a:gd name="T3" fmla="*/ 1 h 109"/>
                <a:gd name="T4" fmla="*/ 32 w 44"/>
                <a:gd name="T5" fmla="*/ 52 h 109"/>
                <a:gd name="T6" fmla="*/ 0 w 44"/>
                <a:gd name="T7" fmla="*/ 109 h 109"/>
                <a:gd name="T8" fmla="*/ 11 w 44"/>
                <a:gd name="T9" fmla="*/ 109 h 109"/>
                <a:gd name="T10" fmla="*/ 44 w 44"/>
                <a:gd name="T11" fmla="*/ 52 h 109"/>
                <a:gd name="T12" fmla="*/ 14 w 44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09">
                  <a:moveTo>
                    <a:pt x="14" y="0"/>
                  </a:moveTo>
                  <a:cubicBezTo>
                    <a:pt x="10" y="0"/>
                    <a:pt x="6" y="1"/>
                    <a:pt x="3" y="1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0625ABD9-C4B4-9A01-28D9-065D438461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3533" y="-3504403"/>
              <a:ext cx="3528092" cy="2794176"/>
            </a:xfrm>
            <a:custGeom>
              <a:avLst/>
              <a:gdLst>
                <a:gd name="T0" fmla="*/ 2134 w 2842"/>
                <a:gd name="T1" fmla="*/ 2468 h 2468"/>
                <a:gd name="T2" fmla="*/ 707 w 2842"/>
                <a:gd name="T3" fmla="*/ 2468 h 2468"/>
                <a:gd name="T4" fmla="*/ 0 w 2842"/>
                <a:gd name="T5" fmla="*/ 1228 h 2468"/>
                <a:gd name="T6" fmla="*/ 707 w 2842"/>
                <a:gd name="T7" fmla="*/ 0 h 2468"/>
                <a:gd name="T8" fmla="*/ 2134 w 2842"/>
                <a:gd name="T9" fmla="*/ 0 h 2468"/>
                <a:gd name="T10" fmla="*/ 2842 w 2842"/>
                <a:gd name="T11" fmla="*/ 1228 h 2468"/>
                <a:gd name="T12" fmla="*/ 2134 w 2842"/>
                <a:gd name="T13" fmla="*/ 2468 h 2468"/>
                <a:gd name="T14" fmla="*/ 729 w 2842"/>
                <a:gd name="T15" fmla="*/ 2446 h 2468"/>
                <a:gd name="T16" fmla="*/ 2112 w 2842"/>
                <a:gd name="T17" fmla="*/ 2446 h 2468"/>
                <a:gd name="T18" fmla="*/ 2809 w 2842"/>
                <a:gd name="T19" fmla="*/ 1228 h 2468"/>
                <a:gd name="T20" fmla="*/ 2112 w 2842"/>
                <a:gd name="T21" fmla="*/ 21 h 2468"/>
                <a:gd name="T22" fmla="*/ 729 w 2842"/>
                <a:gd name="T23" fmla="*/ 21 h 2468"/>
                <a:gd name="T24" fmla="*/ 32 w 2842"/>
                <a:gd name="T25" fmla="*/ 1228 h 2468"/>
                <a:gd name="T26" fmla="*/ 729 w 2842"/>
                <a:gd name="T27" fmla="*/ 2446 h 2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2" h="2468">
                  <a:moveTo>
                    <a:pt x="2134" y="2468"/>
                  </a:moveTo>
                  <a:lnTo>
                    <a:pt x="707" y="2468"/>
                  </a:lnTo>
                  <a:lnTo>
                    <a:pt x="0" y="1228"/>
                  </a:lnTo>
                  <a:lnTo>
                    <a:pt x="707" y="0"/>
                  </a:lnTo>
                  <a:lnTo>
                    <a:pt x="2134" y="0"/>
                  </a:lnTo>
                  <a:lnTo>
                    <a:pt x="2842" y="1228"/>
                  </a:lnTo>
                  <a:lnTo>
                    <a:pt x="2134" y="2468"/>
                  </a:lnTo>
                  <a:close/>
                  <a:moveTo>
                    <a:pt x="729" y="2446"/>
                  </a:moveTo>
                  <a:lnTo>
                    <a:pt x="2112" y="2446"/>
                  </a:lnTo>
                  <a:lnTo>
                    <a:pt x="2809" y="1228"/>
                  </a:lnTo>
                  <a:lnTo>
                    <a:pt x="2112" y="21"/>
                  </a:lnTo>
                  <a:lnTo>
                    <a:pt x="729" y="21"/>
                  </a:lnTo>
                  <a:lnTo>
                    <a:pt x="32" y="1228"/>
                  </a:lnTo>
                  <a:lnTo>
                    <a:pt x="729" y="24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D7994962-C296-1AE1-CB7A-FEC5A13739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3533" y="-3504403"/>
              <a:ext cx="3528092" cy="2794176"/>
            </a:xfrm>
            <a:custGeom>
              <a:avLst/>
              <a:gdLst>
                <a:gd name="T0" fmla="*/ 2134 w 2842"/>
                <a:gd name="T1" fmla="*/ 2468 h 2468"/>
                <a:gd name="T2" fmla="*/ 707 w 2842"/>
                <a:gd name="T3" fmla="*/ 2468 h 2468"/>
                <a:gd name="T4" fmla="*/ 0 w 2842"/>
                <a:gd name="T5" fmla="*/ 1228 h 2468"/>
                <a:gd name="T6" fmla="*/ 707 w 2842"/>
                <a:gd name="T7" fmla="*/ 0 h 2468"/>
                <a:gd name="T8" fmla="*/ 2134 w 2842"/>
                <a:gd name="T9" fmla="*/ 0 h 2468"/>
                <a:gd name="T10" fmla="*/ 2842 w 2842"/>
                <a:gd name="T11" fmla="*/ 1228 h 2468"/>
                <a:gd name="T12" fmla="*/ 2134 w 2842"/>
                <a:gd name="T13" fmla="*/ 2468 h 2468"/>
                <a:gd name="T14" fmla="*/ 729 w 2842"/>
                <a:gd name="T15" fmla="*/ 2446 h 2468"/>
                <a:gd name="T16" fmla="*/ 2112 w 2842"/>
                <a:gd name="T17" fmla="*/ 2446 h 2468"/>
                <a:gd name="T18" fmla="*/ 2809 w 2842"/>
                <a:gd name="T19" fmla="*/ 1228 h 2468"/>
                <a:gd name="T20" fmla="*/ 2112 w 2842"/>
                <a:gd name="T21" fmla="*/ 21 h 2468"/>
                <a:gd name="T22" fmla="*/ 729 w 2842"/>
                <a:gd name="T23" fmla="*/ 21 h 2468"/>
                <a:gd name="T24" fmla="*/ 32 w 2842"/>
                <a:gd name="T25" fmla="*/ 1228 h 2468"/>
                <a:gd name="T26" fmla="*/ 729 w 2842"/>
                <a:gd name="T27" fmla="*/ 2446 h 2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2" h="2468">
                  <a:moveTo>
                    <a:pt x="2134" y="2468"/>
                  </a:moveTo>
                  <a:lnTo>
                    <a:pt x="707" y="2468"/>
                  </a:lnTo>
                  <a:lnTo>
                    <a:pt x="0" y="1228"/>
                  </a:lnTo>
                  <a:lnTo>
                    <a:pt x="707" y="0"/>
                  </a:lnTo>
                  <a:lnTo>
                    <a:pt x="2134" y="0"/>
                  </a:lnTo>
                  <a:lnTo>
                    <a:pt x="2842" y="1228"/>
                  </a:lnTo>
                  <a:lnTo>
                    <a:pt x="2134" y="2468"/>
                  </a:lnTo>
                  <a:moveTo>
                    <a:pt x="729" y="2446"/>
                  </a:moveTo>
                  <a:lnTo>
                    <a:pt x="2112" y="2446"/>
                  </a:lnTo>
                  <a:lnTo>
                    <a:pt x="2809" y="1228"/>
                  </a:lnTo>
                  <a:lnTo>
                    <a:pt x="2112" y="21"/>
                  </a:lnTo>
                  <a:lnTo>
                    <a:pt x="729" y="21"/>
                  </a:lnTo>
                  <a:lnTo>
                    <a:pt x="32" y="1228"/>
                  </a:lnTo>
                  <a:lnTo>
                    <a:pt x="729" y="2446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6E26CC38-3D34-5411-C8E8-73E6F4F3CD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738" y="-3455720"/>
              <a:ext cx="3395261" cy="2696809"/>
            </a:xfrm>
            <a:custGeom>
              <a:avLst/>
              <a:gdLst>
                <a:gd name="T0" fmla="*/ 2049 w 2735"/>
                <a:gd name="T1" fmla="*/ 2382 h 2382"/>
                <a:gd name="T2" fmla="*/ 687 w 2735"/>
                <a:gd name="T3" fmla="*/ 2382 h 2382"/>
                <a:gd name="T4" fmla="*/ 687 w 2735"/>
                <a:gd name="T5" fmla="*/ 2382 h 2382"/>
                <a:gd name="T6" fmla="*/ 0 w 2735"/>
                <a:gd name="T7" fmla="*/ 1185 h 2382"/>
                <a:gd name="T8" fmla="*/ 0 w 2735"/>
                <a:gd name="T9" fmla="*/ 1185 h 2382"/>
                <a:gd name="T10" fmla="*/ 687 w 2735"/>
                <a:gd name="T11" fmla="*/ 0 h 2382"/>
                <a:gd name="T12" fmla="*/ 2049 w 2735"/>
                <a:gd name="T13" fmla="*/ 0 h 2382"/>
                <a:gd name="T14" fmla="*/ 2049 w 2735"/>
                <a:gd name="T15" fmla="*/ 0 h 2382"/>
                <a:gd name="T16" fmla="*/ 2735 w 2735"/>
                <a:gd name="T17" fmla="*/ 1185 h 2382"/>
                <a:gd name="T18" fmla="*/ 2735 w 2735"/>
                <a:gd name="T19" fmla="*/ 1196 h 2382"/>
                <a:gd name="T20" fmla="*/ 2049 w 2735"/>
                <a:gd name="T21" fmla="*/ 2382 h 2382"/>
                <a:gd name="T22" fmla="*/ 687 w 2735"/>
                <a:gd name="T23" fmla="*/ 2371 h 2382"/>
                <a:gd name="T24" fmla="*/ 2049 w 2735"/>
                <a:gd name="T25" fmla="*/ 2371 h 2382"/>
                <a:gd name="T26" fmla="*/ 2724 w 2735"/>
                <a:gd name="T27" fmla="*/ 1185 h 2382"/>
                <a:gd name="T28" fmla="*/ 2049 w 2735"/>
                <a:gd name="T29" fmla="*/ 11 h 2382"/>
                <a:gd name="T30" fmla="*/ 687 w 2735"/>
                <a:gd name="T31" fmla="*/ 11 h 2382"/>
                <a:gd name="T32" fmla="*/ 11 w 2735"/>
                <a:gd name="T33" fmla="*/ 1185 h 2382"/>
                <a:gd name="T34" fmla="*/ 687 w 2735"/>
                <a:gd name="T35" fmla="*/ 2371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5" h="2382">
                  <a:moveTo>
                    <a:pt x="2049" y="2382"/>
                  </a:moveTo>
                  <a:lnTo>
                    <a:pt x="687" y="2382"/>
                  </a:lnTo>
                  <a:lnTo>
                    <a:pt x="687" y="2382"/>
                  </a:lnTo>
                  <a:lnTo>
                    <a:pt x="0" y="1185"/>
                  </a:lnTo>
                  <a:lnTo>
                    <a:pt x="0" y="1185"/>
                  </a:lnTo>
                  <a:lnTo>
                    <a:pt x="687" y="0"/>
                  </a:lnTo>
                  <a:lnTo>
                    <a:pt x="2049" y="0"/>
                  </a:lnTo>
                  <a:lnTo>
                    <a:pt x="2049" y="0"/>
                  </a:lnTo>
                  <a:lnTo>
                    <a:pt x="2735" y="1185"/>
                  </a:lnTo>
                  <a:lnTo>
                    <a:pt x="2735" y="1196"/>
                  </a:lnTo>
                  <a:lnTo>
                    <a:pt x="2049" y="2382"/>
                  </a:lnTo>
                  <a:close/>
                  <a:moveTo>
                    <a:pt x="687" y="2371"/>
                  </a:moveTo>
                  <a:lnTo>
                    <a:pt x="2049" y="2371"/>
                  </a:lnTo>
                  <a:lnTo>
                    <a:pt x="2724" y="1185"/>
                  </a:lnTo>
                  <a:lnTo>
                    <a:pt x="2049" y="11"/>
                  </a:lnTo>
                  <a:lnTo>
                    <a:pt x="687" y="11"/>
                  </a:lnTo>
                  <a:lnTo>
                    <a:pt x="11" y="1185"/>
                  </a:lnTo>
                  <a:lnTo>
                    <a:pt x="687" y="2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79663967-8862-8FA6-AE32-EC3FD61474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7738" y="-3455720"/>
              <a:ext cx="3395261" cy="2696809"/>
            </a:xfrm>
            <a:custGeom>
              <a:avLst/>
              <a:gdLst>
                <a:gd name="T0" fmla="*/ 2049 w 2735"/>
                <a:gd name="T1" fmla="*/ 2382 h 2382"/>
                <a:gd name="T2" fmla="*/ 687 w 2735"/>
                <a:gd name="T3" fmla="*/ 2382 h 2382"/>
                <a:gd name="T4" fmla="*/ 687 w 2735"/>
                <a:gd name="T5" fmla="*/ 2382 h 2382"/>
                <a:gd name="T6" fmla="*/ 0 w 2735"/>
                <a:gd name="T7" fmla="*/ 1185 h 2382"/>
                <a:gd name="T8" fmla="*/ 0 w 2735"/>
                <a:gd name="T9" fmla="*/ 1185 h 2382"/>
                <a:gd name="T10" fmla="*/ 687 w 2735"/>
                <a:gd name="T11" fmla="*/ 0 h 2382"/>
                <a:gd name="T12" fmla="*/ 2049 w 2735"/>
                <a:gd name="T13" fmla="*/ 0 h 2382"/>
                <a:gd name="T14" fmla="*/ 2049 w 2735"/>
                <a:gd name="T15" fmla="*/ 0 h 2382"/>
                <a:gd name="T16" fmla="*/ 2735 w 2735"/>
                <a:gd name="T17" fmla="*/ 1185 h 2382"/>
                <a:gd name="T18" fmla="*/ 2735 w 2735"/>
                <a:gd name="T19" fmla="*/ 1196 h 2382"/>
                <a:gd name="T20" fmla="*/ 2049 w 2735"/>
                <a:gd name="T21" fmla="*/ 2382 h 2382"/>
                <a:gd name="T22" fmla="*/ 687 w 2735"/>
                <a:gd name="T23" fmla="*/ 2371 h 2382"/>
                <a:gd name="T24" fmla="*/ 2049 w 2735"/>
                <a:gd name="T25" fmla="*/ 2371 h 2382"/>
                <a:gd name="T26" fmla="*/ 2724 w 2735"/>
                <a:gd name="T27" fmla="*/ 1185 h 2382"/>
                <a:gd name="T28" fmla="*/ 2049 w 2735"/>
                <a:gd name="T29" fmla="*/ 11 h 2382"/>
                <a:gd name="T30" fmla="*/ 687 w 2735"/>
                <a:gd name="T31" fmla="*/ 11 h 2382"/>
                <a:gd name="T32" fmla="*/ 11 w 2735"/>
                <a:gd name="T33" fmla="*/ 1185 h 2382"/>
                <a:gd name="T34" fmla="*/ 687 w 2735"/>
                <a:gd name="T35" fmla="*/ 2371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5" h="2382">
                  <a:moveTo>
                    <a:pt x="2049" y="2382"/>
                  </a:moveTo>
                  <a:lnTo>
                    <a:pt x="687" y="2382"/>
                  </a:lnTo>
                  <a:lnTo>
                    <a:pt x="687" y="2382"/>
                  </a:lnTo>
                  <a:lnTo>
                    <a:pt x="0" y="1185"/>
                  </a:lnTo>
                  <a:lnTo>
                    <a:pt x="0" y="1185"/>
                  </a:lnTo>
                  <a:lnTo>
                    <a:pt x="687" y="0"/>
                  </a:lnTo>
                  <a:lnTo>
                    <a:pt x="2049" y="0"/>
                  </a:lnTo>
                  <a:lnTo>
                    <a:pt x="2049" y="0"/>
                  </a:lnTo>
                  <a:lnTo>
                    <a:pt x="2735" y="1185"/>
                  </a:lnTo>
                  <a:lnTo>
                    <a:pt x="2735" y="1196"/>
                  </a:lnTo>
                  <a:lnTo>
                    <a:pt x="2049" y="2382"/>
                  </a:lnTo>
                  <a:moveTo>
                    <a:pt x="687" y="2371"/>
                  </a:moveTo>
                  <a:lnTo>
                    <a:pt x="2049" y="2371"/>
                  </a:lnTo>
                  <a:lnTo>
                    <a:pt x="2724" y="1185"/>
                  </a:lnTo>
                  <a:lnTo>
                    <a:pt x="2049" y="11"/>
                  </a:lnTo>
                  <a:lnTo>
                    <a:pt x="687" y="11"/>
                  </a:lnTo>
                  <a:lnTo>
                    <a:pt x="11" y="1185"/>
                  </a:lnTo>
                  <a:lnTo>
                    <a:pt x="687" y="2371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05744480-2426-E11C-C6EF-5B424032C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7056" y="-2748118"/>
              <a:ext cx="585946" cy="1330290"/>
            </a:xfrm>
            <a:custGeom>
              <a:avLst/>
              <a:gdLst>
                <a:gd name="T0" fmla="*/ 30 w 44"/>
                <a:gd name="T1" fmla="*/ 0 h 109"/>
                <a:gd name="T2" fmla="*/ 0 w 44"/>
                <a:gd name="T3" fmla="*/ 52 h 109"/>
                <a:gd name="T4" fmla="*/ 32 w 44"/>
                <a:gd name="T5" fmla="*/ 109 h 109"/>
                <a:gd name="T6" fmla="*/ 44 w 44"/>
                <a:gd name="T7" fmla="*/ 109 h 109"/>
                <a:gd name="T8" fmla="*/ 11 w 44"/>
                <a:gd name="T9" fmla="*/ 52 h 109"/>
                <a:gd name="T10" fmla="*/ 41 w 44"/>
                <a:gd name="T11" fmla="*/ 1 h 109"/>
                <a:gd name="T12" fmla="*/ 30 w 44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09">
                  <a:moveTo>
                    <a:pt x="3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7" y="1"/>
                    <a:pt x="34" y="0"/>
                    <a:pt x="3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3053B587-20B3-E1F7-F17F-1622F89A8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890" y="-1515194"/>
              <a:ext cx="172556" cy="279644"/>
            </a:xfrm>
            <a:custGeom>
              <a:avLst/>
              <a:gdLst>
                <a:gd name="T0" fmla="*/ 0 w 139"/>
                <a:gd name="T1" fmla="*/ 0 h 247"/>
                <a:gd name="T2" fmla="*/ 139 w 139"/>
                <a:gd name="T3" fmla="*/ 247 h 247"/>
                <a:gd name="T4" fmla="*/ 139 w 139"/>
                <a:gd name="T5" fmla="*/ 247 h 247"/>
                <a:gd name="T6" fmla="*/ 0 w 139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247">
                  <a:moveTo>
                    <a:pt x="0" y="0"/>
                  </a:moveTo>
                  <a:lnTo>
                    <a:pt x="139" y="247"/>
                  </a:lnTo>
                  <a:lnTo>
                    <a:pt x="139" y="24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CB675C59-8814-F76D-5EAE-7D04CAA55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890" y="-1515194"/>
              <a:ext cx="172556" cy="279644"/>
            </a:xfrm>
            <a:custGeom>
              <a:avLst/>
              <a:gdLst>
                <a:gd name="T0" fmla="*/ 0 w 139"/>
                <a:gd name="T1" fmla="*/ 0 h 247"/>
                <a:gd name="T2" fmla="*/ 139 w 139"/>
                <a:gd name="T3" fmla="*/ 247 h 247"/>
                <a:gd name="T4" fmla="*/ 139 w 139"/>
                <a:gd name="T5" fmla="*/ 247 h 247"/>
                <a:gd name="T6" fmla="*/ 0 w 139"/>
                <a:gd name="T7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247">
                  <a:moveTo>
                    <a:pt x="0" y="0"/>
                  </a:moveTo>
                  <a:lnTo>
                    <a:pt x="139" y="247"/>
                  </a:lnTo>
                  <a:lnTo>
                    <a:pt x="139" y="24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5D8BBD90-A342-2A45-F456-07F675B5D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47" y="-3662905"/>
              <a:ext cx="613257" cy="439279"/>
            </a:xfrm>
            <a:custGeom>
              <a:avLst/>
              <a:gdLst>
                <a:gd name="T0" fmla="*/ 494 w 494"/>
                <a:gd name="T1" fmla="*/ 0 h 388"/>
                <a:gd name="T2" fmla="*/ 193 w 494"/>
                <a:gd name="T3" fmla="*/ 0 h 388"/>
                <a:gd name="T4" fmla="*/ 0 w 494"/>
                <a:gd name="T5" fmla="*/ 334 h 388"/>
                <a:gd name="T6" fmla="*/ 97 w 494"/>
                <a:gd name="T7" fmla="*/ 388 h 388"/>
                <a:gd name="T8" fmla="*/ 258 w 494"/>
                <a:gd name="T9" fmla="*/ 107 h 388"/>
                <a:gd name="T10" fmla="*/ 494 w 494"/>
                <a:gd name="T11" fmla="*/ 107 h 388"/>
                <a:gd name="T12" fmla="*/ 494 w 494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388">
                  <a:moveTo>
                    <a:pt x="494" y="0"/>
                  </a:moveTo>
                  <a:lnTo>
                    <a:pt x="193" y="0"/>
                  </a:lnTo>
                  <a:lnTo>
                    <a:pt x="0" y="334"/>
                  </a:lnTo>
                  <a:lnTo>
                    <a:pt x="97" y="388"/>
                  </a:lnTo>
                  <a:lnTo>
                    <a:pt x="258" y="107"/>
                  </a:lnTo>
                  <a:lnTo>
                    <a:pt x="494" y="107"/>
                  </a:lnTo>
                  <a:lnTo>
                    <a:pt x="4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1" name="Freeform 24">
              <a:extLst>
                <a:ext uri="{FF2B5EF4-FFF2-40B4-BE49-F238E27FC236}">
                  <a16:creationId xmlns:a16="http://schemas.microsoft.com/office/drawing/2014/main" id="{65EF2CF5-F8D1-1E76-60D1-AD74C9C5D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47" y="-3662905"/>
              <a:ext cx="613257" cy="439279"/>
            </a:xfrm>
            <a:custGeom>
              <a:avLst/>
              <a:gdLst>
                <a:gd name="T0" fmla="*/ 494 w 494"/>
                <a:gd name="T1" fmla="*/ 0 h 388"/>
                <a:gd name="T2" fmla="*/ 193 w 494"/>
                <a:gd name="T3" fmla="*/ 0 h 388"/>
                <a:gd name="T4" fmla="*/ 0 w 494"/>
                <a:gd name="T5" fmla="*/ 334 h 388"/>
                <a:gd name="T6" fmla="*/ 97 w 494"/>
                <a:gd name="T7" fmla="*/ 388 h 388"/>
                <a:gd name="T8" fmla="*/ 258 w 494"/>
                <a:gd name="T9" fmla="*/ 107 h 388"/>
                <a:gd name="T10" fmla="*/ 494 w 494"/>
                <a:gd name="T11" fmla="*/ 107 h 388"/>
                <a:gd name="T12" fmla="*/ 494 w 494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388">
                  <a:moveTo>
                    <a:pt x="494" y="0"/>
                  </a:moveTo>
                  <a:lnTo>
                    <a:pt x="193" y="0"/>
                  </a:lnTo>
                  <a:lnTo>
                    <a:pt x="0" y="334"/>
                  </a:lnTo>
                  <a:lnTo>
                    <a:pt x="97" y="388"/>
                  </a:lnTo>
                  <a:lnTo>
                    <a:pt x="258" y="107"/>
                  </a:lnTo>
                  <a:lnTo>
                    <a:pt x="494" y="107"/>
                  </a:lnTo>
                  <a:lnTo>
                    <a:pt x="494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2" name="Freeform 25">
              <a:extLst>
                <a:ext uri="{FF2B5EF4-FFF2-40B4-BE49-F238E27FC236}">
                  <a16:creationId xmlns:a16="http://schemas.microsoft.com/office/drawing/2014/main" id="{3D1966E1-312B-2C24-B723-4BCC68A84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322" y="-3662905"/>
              <a:ext cx="612016" cy="439279"/>
            </a:xfrm>
            <a:custGeom>
              <a:avLst/>
              <a:gdLst>
                <a:gd name="T0" fmla="*/ 0 w 493"/>
                <a:gd name="T1" fmla="*/ 0 h 388"/>
                <a:gd name="T2" fmla="*/ 0 w 493"/>
                <a:gd name="T3" fmla="*/ 107 h 388"/>
                <a:gd name="T4" fmla="*/ 236 w 493"/>
                <a:gd name="T5" fmla="*/ 107 h 388"/>
                <a:gd name="T6" fmla="*/ 396 w 493"/>
                <a:gd name="T7" fmla="*/ 388 h 388"/>
                <a:gd name="T8" fmla="*/ 493 w 493"/>
                <a:gd name="T9" fmla="*/ 334 h 388"/>
                <a:gd name="T10" fmla="*/ 300 w 493"/>
                <a:gd name="T11" fmla="*/ 0 h 388"/>
                <a:gd name="T12" fmla="*/ 0 w 493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388">
                  <a:moveTo>
                    <a:pt x="0" y="0"/>
                  </a:moveTo>
                  <a:lnTo>
                    <a:pt x="0" y="107"/>
                  </a:lnTo>
                  <a:lnTo>
                    <a:pt x="236" y="107"/>
                  </a:lnTo>
                  <a:lnTo>
                    <a:pt x="396" y="388"/>
                  </a:lnTo>
                  <a:lnTo>
                    <a:pt x="493" y="334"/>
                  </a:lnTo>
                  <a:lnTo>
                    <a:pt x="3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3" name="Freeform 26">
              <a:extLst>
                <a:ext uri="{FF2B5EF4-FFF2-40B4-BE49-F238E27FC236}">
                  <a16:creationId xmlns:a16="http://schemas.microsoft.com/office/drawing/2014/main" id="{CCBC172C-DFF0-C212-57D6-9F503001D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322" y="-3662905"/>
              <a:ext cx="612016" cy="439279"/>
            </a:xfrm>
            <a:custGeom>
              <a:avLst/>
              <a:gdLst>
                <a:gd name="T0" fmla="*/ 0 w 493"/>
                <a:gd name="T1" fmla="*/ 0 h 388"/>
                <a:gd name="T2" fmla="*/ 0 w 493"/>
                <a:gd name="T3" fmla="*/ 107 h 388"/>
                <a:gd name="T4" fmla="*/ 236 w 493"/>
                <a:gd name="T5" fmla="*/ 107 h 388"/>
                <a:gd name="T6" fmla="*/ 396 w 493"/>
                <a:gd name="T7" fmla="*/ 388 h 388"/>
                <a:gd name="T8" fmla="*/ 493 w 493"/>
                <a:gd name="T9" fmla="*/ 334 h 388"/>
                <a:gd name="T10" fmla="*/ 300 w 493"/>
                <a:gd name="T11" fmla="*/ 0 h 388"/>
                <a:gd name="T12" fmla="*/ 0 w 493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388">
                  <a:moveTo>
                    <a:pt x="0" y="0"/>
                  </a:moveTo>
                  <a:lnTo>
                    <a:pt x="0" y="107"/>
                  </a:lnTo>
                  <a:lnTo>
                    <a:pt x="236" y="107"/>
                  </a:lnTo>
                  <a:lnTo>
                    <a:pt x="396" y="388"/>
                  </a:lnTo>
                  <a:lnTo>
                    <a:pt x="493" y="334"/>
                  </a:lnTo>
                  <a:lnTo>
                    <a:pt x="30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4" name="Freeform 27">
              <a:extLst>
                <a:ext uri="{FF2B5EF4-FFF2-40B4-BE49-F238E27FC236}">
                  <a16:creationId xmlns:a16="http://schemas.microsoft.com/office/drawing/2014/main" id="{A528BB16-3F1C-9EE8-7A64-4688A0E51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47" y="-991003"/>
              <a:ext cx="613257" cy="439279"/>
            </a:xfrm>
            <a:custGeom>
              <a:avLst/>
              <a:gdLst>
                <a:gd name="T0" fmla="*/ 97 w 494"/>
                <a:gd name="T1" fmla="*/ 0 h 388"/>
                <a:gd name="T2" fmla="*/ 0 w 494"/>
                <a:gd name="T3" fmla="*/ 54 h 388"/>
                <a:gd name="T4" fmla="*/ 193 w 494"/>
                <a:gd name="T5" fmla="*/ 388 h 388"/>
                <a:gd name="T6" fmla="*/ 494 w 494"/>
                <a:gd name="T7" fmla="*/ 388 h 388"/>
                <a:gd name="T8" fmla="*/ 494 w 494"/>
                <a:gd name="T9" fmla="*/ 280 h 388"/>
                <a:gd name="T10" fmla="*/ 258 w 494"/>
                <a:gd name="T11" fmla="*/ 280 h 388"/>
                <a:gd name="T12" fmla="*/ 97 w 494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388">
                  <a:moveTo>
                    <a:pt x="97" y="0"/>
                  </a:moveTo>
                  <a:lnTo>
                    <a:pt x="0" y="54"/>
                  </a:lnTo>
                  <a:lnTo>
                    <a:pt x="193" y="388"/>
                  </a:lnTo>
                  <a:lnTo>
                    <a:pt x="494" y="388"/>
                  </a:lnTo>
                  <a:lnTo>
                    <a:pt x="494" y="280"/>
                  </a:lnTo>
                  <a:lnTo>
                    <a:pt x="258" y="280"/>
                  </a:lnTo>
                  <a:lnTo>
                    <a:pt x="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5" name="Freeform 28">
              <a:extLst>
                <a:ext uri="{FF2B5EF4-FFF2-40B4-BE49-F238E27FC236}">
                  <a16:creationId xmlns:a16="http://schemas.microsoft.com/office/drawing/2014/main" id="{B0CAC32B-9A96-90E6-D86A-426088291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447" y="-991003"/>
              <a:ext cx="613257" cy="439279"/>
            </a:xfrm>
            <a:custGeom>
              <a:avLst/>
              <a:gdLst>
                <a:gd name="T0" fmla="*/ 97 w 494"/>
                <a:gd name="T1" fmla="*/ 0 h 388"/>
                <a:gd name="T2" fmla="*/ 0 w 494"/>
                <a:gd name="T3" fmla="*/ 54 h 388"/>
                <a:gd name="T4" fmla="*/ 193 w 494"/>
                <a:gd name="T5" fmla="*/ 388 h 388"/>
                <a:gd name="T6" fmla="*/ 494 w 494"/>
                <a:gd name="T7" fmla="*/ 388 h 388"/>
                <a:gd name="T8" fmla="*/ 494 w 494"/>
                <a:gd name="T9" fmla="*/ 280 h 388"/>
                <a:gd name="T10" fmla="*/ 258 w 494"/>
                <a:gd name="T11" fmla="*/ 280 h 388"/>
                <a:gd name="T12" fmla="*/ 97 w 494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388">
                  <a:moveTo>
                    <a:pt x="97" y="0"/>
                  </a:moveTo>
                  <a:lnTo>
                    <a:pt x="0" y="54"/>
                  </a:lnTo>
                  <a:lnTo>
                    <a:pt x="193" y="388"/>
                  </a:lnTo>
                  <a:lnTo>
                    <a:pt x="494" y="388"/>
                  </a:lnTo>
                  <a:lnTo>
                    <a:pt x="494" y="280"/>
                  </a:lnTo>
                  <a:lnTo>
                    <a:pt x="258" y="280"/>
                  </a:lnTo>
                  <a:lnTo>
                    <a:pt x="97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6" name="Freeform 29">
              <a:extLst>
                <a:ext uri="{FF2B5EF4-FFF2-40B4-BE49-F238E27FC236}">
                  <a16:creationId xmlns:a16="http://schemas.microsoft.com/office/drawing/2014/main" id="{C27EA7A1-9F87-6404-EE46-4CECEE767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322" y="-991003"/>
              <a:ext cx="612016" cy="439279"/>
            </a:xfrm>
            <a:custGeom>
              <a:avLst/>
              <a:gdLst>
                <a:gd name="T0" fmla="*/ 396 w 493"/>
                <a:gd name="T1" fmla="*/ 0 h 388"/>
                <a:gd name="T2" fmla="*/ 236 w 493"/>
                <a:gd name="T3" fmla="*/ 280 h 388"/>
                <a:gd name="T4" fmla="*/ 0 w 493"/>
                <a:gd name="T5" fmla="*/ 280 h 388"/>
                <a:gd name="T6" fmla="*/ 0 w 493"/>
                <a:gd name="T7" fmla="*/ 388 h 388"/>
                <a:gd name="T8" fmla="*/ 300 w 493"/>
                <a:gd name="T9" fmla="*/ 388 h 388"/>
                <a:gd name="T10" fmla="*/ 493 w 493"/>
                <a:gd name="T11" fmla="*/ 54 h 388"/>
                <a:gd name="T12" fmla="*/ 396 w 493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388">
                  <a:moveTo>
                    <a:pt x="396" y="0"/>
                  </a:moveTo>
                  <a:lnTo>
                    <a:pt x="236" y="280"/>
                  </a:lnTo>
                  <a:lnTo>
                    <a:pt x="0" y="280"/>
                  </a:lnTo>
                  <a:lnTo>
                    <a:pt x="0" y="388"/>
                  </a:lnTo>
                  <a:lnTo>
                    <a:pt x="300" y="388"/>
                  </a:lnTo>
                  <a:lnTo>
                    <a:pt x="493" y="54"/>
                  </a:lnTo>
                  <a:lnTo>
                    <a:pt x="3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7" name="Freeform 30">
              <a:extLst>
                <a:ext uri="{FF2B5EF4-FFF2-40B4-BE49-F238E27FC236}">
                  <a16:creationId xmlns:a16="http://schemas.microsoft.com/office/drawing/2014/main" id="{A6DF53CC-EA10-B515-C9EF-91186D87E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322" y="-991003"/>
              <a:ext cx="612016" cy="439279"/>
            </a:xfrm>
            <a:custGeom>
              <a:avLst/>
              <a:gdLst>
                <a:gd name="T0" fmla="*/ 396 w 493"/>
                <a:gd name="T1" fmla="*/ 0 h 388"/>
                <a:gd name="T2" fmla="*/ 236 w 493"/>
                <a:gd name="T3" fmla="*/ 280 h 388"/>
                <a:gd name="T4" fmla="*/ 0 w 493"/>
                <a:gd name="T5" fmla="*/ 280 h 388"/>
                <a:gd name="T6" fmla="*/ 0 w 493"/>
                <a:gd name="T7" fmla="*/ 388 h 388"/>
                <a:gd name="T8" fmla="*/ 300 w 493"/>
                <a:gd name="T9" fmla="*/ 388 h 388"/>
                <a:gd name="T10" fmla="*/ 493 w 493"/>
                <a:gd name="T11" fmla="*/ 54 h 388"/>
                <a:gd name="T12" fmla="*/ 396 w 493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388">
                  <a:moveTo>
                    <a:pt x="396" y="0"/>
                  </a:moveTo>
                  <a:lnTo>
                    <a:pt x="236" y="280"/>
                  </a:lnTo>
                  <a:lnTo>
                    <a:pt x="0" y="280"/>
                  </a:lnTo>
                  <a:lnTo>
                    <a:pt x="0" y="388"/>
                  </a:lnTo>
                  <a:lnTo>
                    <a:pt x="300" y="388"/>
                  </a:lnTo>
                  <a:lnTo>
                    <a:pt x="493" y="54"/>
                  </a:lnTo>
                  <a:lnTo>
                    <a:pt x="396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5E271D92-4BE9-23CE-70A4-94F4A8A2A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852" y="-11370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8920D380-88F4-6C1A-9BDA-735666560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852" y="-11370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0" name="Freeform 92">
              <a:extLst>
                <a:ext uri="{FF2B5EF4-FFF2-40B4-BE49-F238E27FC236}">
                  <a16:creationId xmlns:a16="http://schemas.microsoft.com/office/drawing/2014/main" id="{ADDD6AA9-A10B-967E-779E-492D80C43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76" y="-3345900"/>
              <a:ext cx="0" cy="2477170"/>
            </a:xfrm>
            <a:custGeom>
              <a:avLst/>
              <a:gdLst>
                <a:gd name="T0" fmla="*/ 0 h 2188"/>
                <a:gd name="T1" fmla="*/ 2188 h 2188"/>
                <a:gd name="T2" fmla="*/ 0 h 218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188">
                  <a:moveTo>
                    <a:pt x="0" y="0"/>
                  </a:moveTo>
                  <a:lnTo>
                    <a:pt x="0" y="218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1" name="Line 93">
              <a:extLst>
                <a:ext uri="{FF2B5EF4-FFF2-40B4-BE49-F238E27FC236}">
                  <a16:creationId xmlns:a16="http://schemas.microsoft.com/office/drawing/2014/main" id="{B4C7537B-4421-1954-9267-43E65FC05D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6046" y="-3614221"/>
              <a:ext cx="0" cy="247717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cs"/>
              </a:endParaRPr>
            </a:p>
          </p:txBody>
        </p:sp>
        <p:sp>
          <p:nvSpPr>
            <p:cNvPr id="32" name="Freeform 95">
              <a:extLst>
                <a:ext uri="{FF2B5EF4-FFF2-40B4-BE49-F238E27FC236}">
                  <a16:creationId xmlns:a16="http://schemas.microsoft.com/office/drawing/2014/main" id="{84F138EE-A562-D1E0-9D35-A10668075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535" y="-1246871"/>
              <a:ext cx="212281" cy="84912"/>
            </a:xfrm>
            <a:custGeom>
              <a:avLst/>
              <a:gdLst>
                <a:gd name="T0" fmla="*/ 16 w 16"/>
                <a:gd name="T1" fmla="*/ 6 h 7"/>
                <a:gd name="T2" fmla="*/ 0 w 16"/>
                <a:gd name="T3" fmla="*/ 0 h 7"/>
                <a:gd name="T4" fmla="*/ 0 w 16"/>
                <a:gd name="T5" fmla="*/ 1 h 7"/>
                <a:gd name="T6" fmla="*/ 16 w 16"/>
                <a:gd name="T7" fmla="*/ 7 h 7"/>
                <a:gd name="T8" fmla="*/ 16 w 1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7">
                  <a:moveTo>
                    <a:pt x="16" y="6"/>
                  </a:moveTo>
                  <a:cubicBezTo>
                    <a:pt x="11" y="4"/>
                    <a:pt x="5" y="2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4"/>
                    <a:pt x="10" y="6"/>
                    <a:pt x="16" y="7"/>
                  </a:cubicBez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3" name="Freeform 98">
              <a:extLst>
                <a:ext uri="{FF2B5EF4-FFF2-40B4-BE49-F238E27FC236}">
                  <a16:creationId xmlns:a16="http://schemas.microsoft.com/office/drawing/2014/main" id="{4F963337-8BBC-D6C5-AD6E-6C9608B06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783" y="-1161959"/>
              <a:ext cx="239592" cy="36229"/>
            </a:xfrm>
            <a:custGeom>
              <a:avLst/>
              <a:gdLst>
                <a:gd name="T0" fmla="*/ 1 w 18"/>
                <a:gd name="T1" fmla="*/ 0 h 3"/>
                <a:gd name="T2" fmla="*/ 0 w 18"/>
                <a:gd name="T3" fmla="*/ 1 h 3"/>
                <a:gd name="T4" fmla="*/ 18 w 18"/>
                <a:gd name="T5" fmla="*/ 3 h 3"/>
                <a:gd name="T6" fmla="*/ 18 w 18"/>
                <a:gd name="T7" fmla="*/ 1 h 3"/>
                <a:gd name="T8" fmla="*/ 1 w 1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2"/>
                    <a:pt x="12" y="3"/>
                    <a:pt x="18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6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4" name="Freeform 103">
              <a:extLst>
                <a:ext uri="{FF2B5EF4-FFF2-40B4-BE49-F238E27FC236}">
                  <a16:creationId xmlns:a16="http://schemas.microsoft.com/office/drawing/2014/main" id="{2A4D8C02-167A-0975-8AE1-4286022F1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27" y="-2796801"/>
              <a:ext cx="439460" cy="1391427"/>
            </a:xfrm>
            <a:custGeom>
              <a:avLst/>
              <a:gdLst>
                <a:gd name="T0" fmla="*/ 33 w 33"/>
                <a:gd name="T1" fmla="*/ 113 h 114"/>
                <a:gd name="T2" fmla="*/ 32 w 33"/>
                <a:gd name="T3" fmla="*/ 112 h 114"/>
                <a:gd name="T4" fmla="*/ 32 w 33"/>
                <a:gd name="T5" fmla="*/ 1 h 114"/>
                <a:gd name="T6" fmla="*/ 31 w 33"/>
                <a:gd name="T7" fmla="*/ 0 h 114"/>
                <a:gd name="T8" fmla="*/ 31 w 33"/>
                <a:gd name="T9" fmla="*/ 113 h 114"/>
                <a:gd name="T10" fmla="*/ 32 w 33"/>
                <a:gd name="T11" fmla="*/ 114 h 114"/>
                <a:gd name="T12" fmla="*/ 33 w 33"/>
                <a:gd name="T13" fmla="*/ 11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14">
                  <a:moveTo>
                    <a:pt x="33" y="113"/>
                  </a:moveTo>
                  <a:cubicBezTo>
                    <a:pt x="32" y="112"/>
                    <a:pt x="32" y="112"/>
                    <a:pt x="32" y="112"/>
                  </a:cubicBezTo>
                  <a:cubicBezTo>
                    <a:pt x="2" y="82"/>
                    <a:pt x="1" y="3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0" y="32"/>
                    <a:pt x="0" y="82"/>
                    <a:pt x="31" y="113"/>
                  </a:cubicBezTo>
                  <a:cubicBezTo>
                    <a:pt x="32" y="114"/>
                    <a:pt x="32" y="114"/>
                    <a:pt x="32" y="114"/>
                  </a:cubicBezTo>
                  <a:lnTo>
                    <a:pt x="33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5" name="Freeform 104">
              <a:extLst>
                <a:ext uri="{FF2B5EF4-FFF2-40B4-BE49-F238E27FC236}">
                  <a16:creationId xmlns:a16="http://schemas.microsoft.com/office/drawing/2014/main" id="{C993F579-52C7-5BCE-0187-80C1AFDA5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878" y="-2773026"/>
              <a:ext cx="399734" cy="1330290"/>
            </a:xfrm>
            <a:custGeom>
              <a:avLst/>
              <a:gdLst>
                <a:gd name="T0" fmla="*/ 1 w 30"/>
                <a:gd name="T1" fmla="*/ 1 h 109"/>
                <a:gd name="T2" fmla="*/ 0 w 30"/>
                <a:gd name="T3" fmla="*/ 109 h 109"/>
                <a:gd name="T4" fmla="*/ 1 w 30"/>
                <a:gd name="T5" fmla="*/ 109 h 109"/>
                <a:gd name="T6" fmla="*/ 2 w 30"/>
                <a:gd name="T7" fmla="*/ 0 h 109"/>
                <a:gd name="T8" fmla="*/ 1 w 30"/>
                <a:gd name="T9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9">
                  <a:moveTo>
                    <a:pt x="1" y="1"/>
                  </a:moveTo>
                  <a:cubicBezTo>
                    <a:pt x="29" y="32"/>
                    <a:pt x="28" y="79"/>
                    <a:pt x="0" y="109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29" y="79"/>
                    <a:pt x="30" y="31"/>
                    <a:pt x="2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6" name="Freeform 105">
              <a:extLst>
                <a:ext uri="{FF2B5EF4-FFF2-40B4-BE49-F238E27FC236}">
                  <a16:creationId xmlns:a16="http://schemas.microsoft.com/office/drawing/2014/main" id="{A1D18E23-0B5A-F047-ECCB-AA67861CA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101" y="-1174413"/>
              <a:ext cx="225937" cy="37362"/>
            </a:xfrm>
            <a:custGeom>
              <a:avLst/>
              <a:gdLst>
                <a:gd name="T0" fmla="*/ 17 w 17"/>
                <a:gd name="T1" fmla="*/ 0 h 3"/>
                <a:gd name="T2" fmla="*/ 0 w 17"/>
                <a:gd name="T3" fmla="*/ 2 h 3"/>
                <a:gd name="T4" fmla="*/ 0 w 17"/>
                <a:gd name="T5" fmla="*/ 3 h 3"/>
                <a:gd name="T6" fmla="*/ 17 w 17"/>
                <a:gd name="T7" fmla="*/ 1 h 3"/>
                <a:gd name="T8" fmla="*/ 17 w 1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cubicBezTo>
                    <a:pt x="11" y="1"/>
                    <a:pt x="6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" y="3"/>
                    <a:pt x="11" y="2"/>
                    <a:pt x="17" y="1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7" name="Freeform 107">
              <a:extLst>
                <a:ext uri="{FF2B5EF4-FFF2-40B4-BE49-F238E27FC236}">
                  <a16:creationId xmlns:a16="http://schemas.microsoft.com/office/drawing/2014/main" id="{38C9E19A-BDAE-D167-146B-9BFAF693C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763" y="-1271779"/>
              <a:ext cx="213523" cy="97366"/>
            </a:xfrm>
            <a:custGeom>
              <a:avLst/>
              <a:gdLst>
                <a:gd name="T0" fmla="*/ 15 w 16"/>
                <a:gd name="T1" fmla="*/ 0 h 8"/>
                <a:gd name="T2" fmla="*/ 0 w 16"/>
                <a:gd name="T3" fmla="*/ 7 h 8"/>
                <a:gd name="T4" fmla="*/ 0 w 16"/>
                <a:gd name="T5" fmla="*/ 8 h 8"/>
                <a:gd name="T6" fmla="*/ 16 w 16"/>
                <a:gd name="T7" fmla="*/ 1 h 8"/>
                <a:gd name="T8" fmla="*/ 15 w 1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15" y="0"/>
                  </a:moveTo>
                  <a:cubicBezTo>
                    <a:pt x="10" y="3"/>
                    <a:pt x="5" y="5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6"/>
                    <a:pt x="11" y="4"/>
                    <a:pt x="16" y="1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39" name="Freeform 181">
              <a:extLst>
                <a:ext uri="{FF2B5EF4-FFF2-40B4-BE49-F238E27FC236}">
                  <a16:creationId xmlns:a16="http://schemas.microsoft.com/office/drawing/2014/main" id="{828F0694-6A33-271D-1D78-C0753D744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853" y="-1271779"/>
              <a:ext cx="13656" cy="48683"/>
            </a:xfrm>
            <a:custGeom>
              <a:avLst/>
              <a:gdLst>
                <a:gd name="T0" fmla="*/ 11 w 11"/>
                <a:gd name="T1" fmla="*/ 43 h 43"/>
                <a:gd name="T2" fmla="*/ 11 w 11"/>
                <a:gd name="T3" fmla="*/ 11 h 43"/>
                <a:gd name="T4" fmla="*/ 11 w 11"/>
                <a:gd name="T5" fmla="*/ 0 h 43"/>
                <a:gd name="T6" fmla="*/ 0 w 11"/>
                <a:gd name="T7" fmla="*/ 43 h 43"/>
                <a:gd name="T8" fmla="*/ 11 w 11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3">
                  <a:moveTo>
                    <a:pt x="11" y="43"/>
                  </a:moveTo>
                  <a:lnTo>
                    <a:pt x="11" y="11"/>
                  </a:lnTo>
                  <a:lnTo>
                    <a:pt x="11" y="0"/>
                  </a:lnTo>
                  <a:lnTo>
                    <a:pt x="0" y="43"/>
                  </a:lnTo>
                  <a:lnTo>
                    <a:pt x="11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0" name="Freeform 182">
              <a:extLst>
                <a:ext uri="{FF2B5EF4-FFF2-40B4-BE49-F238E27FC236}">
                  <a16:creationId xmlns:a16="http://schemas.microsoft.com/office/drawing/2014/main" id="{88FAA21B-1F22-F20A-E081-A5FF29655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233" y="-1259325"/>
              <a:ext cx="13656" cy="48683"/>
            </a:xfrm>
            <a:custGeom>
              <a:avLst/>
              <a:gdLst>
                <a:gd name="T0" fmla="*/ 0 w 11"/>
                <a:gd name="T1" fmla="*/ 43 h 43"/>
                <a:gd name="T2" fmla="*/ 11 w 11"/>
                <a:gd name="T3" fmla="*/ 0 h 43"/>
                <a:gd name="T4" fmla="*/ 0 w 11"/>
                <a:gd name="T5" fmla="*/ 0 h 43"/>
                <a:gd name="T6" fmla="*/ 0 w 11"/>
                <a:gd name="T7" fmla="*/ 43 h 43"/>
                <a:gd name="T8" fmla="*/ 0 w 11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3">
                  <a:moveTo>
                    <a:pt x="0" y="43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1" name="Freeform 183">
              <a:extLst>
                <a:ext uri="{FF2B5EF4-FFF2-40B4-BE49-F238E27FC236}">
                  <a16:creationId xmlns:a16="http://schemas.microsoft.com/office/drawing/2014/main" id="{7FFFA5CA-BA51-C7E3-6CE5-B4C3BD238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614" y="-1246871"/>
              <a:ext cx="13656" cy="36229"/>
            </a:xfrm>
            <a:custGeom>
              <a:avLst/>
              <a:gdLst>
                <a:gd name="T0" fmla="*/ 0 w 11"/>
                <a:gd name="T1" fmla="*/ 32 h 32"/>
                <a:gd name="T2" fmla="*/ 11 w 11"/>
                <a:gd name="T3" fmla="*/ 0 h 32"/>
                <a:gd name="T4" fmla="*/ 0 w 11"/>
                <a:gd name="T5" fmla="*/ 0 h 32"/>
                <a:gd name="T6" fmla="*/ 0 w 11"/>
                <a:gd name="T7" fmla="*/ 32 h 32"/>
                <a:gd name="T8" fmla="*/ 0 w 11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2">
                  <a:moveTo>
                    <a:pt x="0" y="32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2" name="Rectangle 184">
              <a:extLst>
                <a:ext uri="{FF2B5EF4-FFF2-40B4-BE49-F238E27FC236}">
                  <a16:creationId xmlns:a16="http://schemas.microsoft.com/office/drawing/2014/main" id="{FA7F8787-769D-6C0E-4BF7-BA5BD15B5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995" y="-1246871"/>
              <a:ext cx="1241" cy="4868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3" name="Rectangle 185">
              <a:extLst>
                <a:ext uri="{FF2B5EF4-FFF2-40B4-BE49-F238E27FC236}">
                  <a16:creationId xmlns:a16="http://schemas.microsoft.com/office/drawing/2014/main" id="{F22AF826-9589-4677-ED0E-821F639E0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6720" y="-1246871"/>
              <a:ext cx="13656" cy="4868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4" name="Rectangle 186">
              <a:extLst>
                <a:ext uri="{FF2B5EF4-FFF2-40B4-BE49-F238E27FC236}">
                  <a16:creationId xmlns:a16="http://schemas.microsoft.com/office/drawing/2014/main" id="{DE563930-D294-2CDD-A57E-4006407F6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101" y="-1246871"/>
              <a:ext cx="13656" cy="4868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5" name="Rectangle 187">
              <a:extLst>
                <a:ext uri="{FF2B5EF4-FFF2-40B4-BE49-F238E27FC236}">
                  <a16:creationId xmlns:a16="http://schemas.microsoft.com/office/drawing/2014/main" id="{94A81E9B-9F90-28FC-6583-717C211C0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3482" y="-1246871"/>
              <a:ext cx="12414" cy="3622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6" name="Freeform 188">
              <a:extLst>
                <a:ext uri="{FF2B5EF4-FFF2-40B4-BE49-F238E27FC236}">
                  <a16:creationId xmlns:a16="http://schemas.microsoft.com/office/drawing/2014/main" id="{BAFC7344-63CC-36BE-262D-0830A6EEC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6862" y="-1259325"/>
              <a:ext cx="12414" cy="48683"/>
            </a:xfrm>
            <a:custGeom>
              <a:avLst/>
              <a:gdLst>
                <a:gd name="T0" fmla="*/ 10 w 10"/>
                <a:gd name="T1" fmla="*/ 43 h 43"/>
                <a:gd name="T2" fmla="*/ 0 w 10"/>
                <a:gd name="T3" fmla="*/ 0 h 43"/>
                <a:gd name="T4" fmla="*/ 0 w 10"/>
                <a:gd name="T5" fmla="*/ 0 h 43"/>
                <a:gd name="T6" fmla="*/ 0 w 10"/>
                <a:gd name="T7" fmla="*/ 43 h 43"/>
                <a:gd name="T8" fmla="*/ 10 w 10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3">
                  <a:moveTo>
                    <a:pt x="10" y="4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10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  <p:sp>
          <p:nvSpPr>
            <p:cNvPr id="47" name="Freeform 189">
              <a:extLst>
                <a:ext uri="{FF2B5EF4-FFF2-40B4-BE49-F238E27FC236}">
                  <a16:creationId xmlns:a16="http://schemas.microsoft.com/office/drawing/2014/main" id="{134DE996-B58F-F273-9238-9ED2F9F65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588" y="-1271779"/>
              <a:ext cx="26070" cy="48683"/>
            </a:xfrm>
            <a:custGeom>
              <a:avLst/>
              <a:gdLst>
                <a:gd name="T0" fmla="*/ 21 w 21"/>
                <a:gd name="T1" fmla="*/ 43 h 43"/>
                <a:gd name="T2" fmla="*/ 11 w 21"/>
                <a:gd name="T3" fmla="*/ 0 h 43"/>
                <a:gd name="T4" fmla="*/ 0 w 21"/>
                <a:gd name="T5" fmla="*/ 11 h 43"/>
                <a:gd name="T6" fmla="*/ 11 w 21"/>
                <a:gd name="T7" fmla="*/ 43 h 43"/>
                <a:gd name="T8" fmla="*/ 21 w 21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3">
                  <a:moveTo>
                    <a:pt x="21" y="43"/>
                  </a:moveTo>
                  <a:lnTo>
                    <a:pt x="11" y="0"/>
                  </a:lnTo>
                  <a:lnTo>
                    <a:pt x="0" y="11"/>
                  </a:lnTo>
                  <a:lnTo>
                    <a:pt x="11" y="43"/>
                  </a:lnTo>
                  <a:lnTo>
                    <a:pt x="21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</a:endParaRPr>
            </a:p>
          </p:txBody>
        </p:sp>
      </p:grp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B7B94E68-908A-2FA9-EBFC-B6096CFAAE38}"/>
              </a:ext>
            </a:extLst>
          </p:cNvPr>
          <p:cNvSpPr/>
          <p:nvPr/>
        </p:nvSpPr>
        <p:spPr>
          <a:xfrm>
            <a:off x="2813050" y="2008778"/>
            <a:ext cx="1888090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73F1827-16E0-4DAB-CDF9-B81D32176D43}"/>
              </a:ext>
            </a:extLst>
          </p:cNvPr>
          <p:cNvSpPr txBox="1"/>
          <p:nvPr/>
        </p:nvSpPr>
        <p:spPr>
          <a:xfrm>
            <a:off x="1322079" y="2499127"/>
            <a:ext cx="3046249" cy="6421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CBB6596-CDD2-233E-742A-035425A02ED1}"/>
              </a:ext>
            </a:extLst>
          </p:cNvPr>
          <p:cNvSpPr/>
          <p:nvPr/>
        </p:nvSpPr>
        <p:spPr>
          <a:xfrm>
            <a:off x="7490862" y="2008778"/>
            <a:ext cx="1888090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3617357-2F1B-10D3-6FEB-3AEF86E5C0AE}"/>
              </a:ext>
            </a:extLst>
          </p:cNvPr>
          <p:cNvSpPr txBox="1"/>
          <p:nvPr/>
        </p:nvSpPr>
        <p:spPr>
          <a:xfrm>
            <a:off x="7835126" y="2499127"/>
            <a:ext cx="3034795" cy="6421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FB6D4F2-66A2-A3FD-34C6-F2DA9A6BF35A}"/>
              </a:ext>
            </a:extLst>
          </p:cNvPr>
          <p:cNvSpPr txBox="1"/>
          <p:nvPr/>
        </p:nvSpPr>
        <p:spPr>
          <a:xfrm>
            <a:off x="1322079" y="3890797"/>
            <a:ext cx="2612749" cy="6421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E78FB9A-8725-6E5C-BC13-353ACA436E9A}"/>
              </a:ext>
            </a:extLst>
          </p:cNvPr>
          <p:cNvSpPr txBox="1"/>
          <p:nvPr/>
        </p:nvSpPr>
        <p:spPr>
          <a:xfrm>
            <a:off x="8285232" y="3890797"/>
            <a:ext cx="2584689" cy="6421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00D95E7-B12C-4F33-72AD-6CFFE82408E1}"/>
              </a:ext>
            </a:extLst>
          </p:cNvPr>
          <p:cNvSpPr txBox="1"/>
          <p:nvPr/>
        </p:nvSpPr>
        <p:spPr>
          <a:xfrm>
            <a:off x="1322079" y="5246461"/>
            <a:ext cx="3156003" cy="6421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C74D74C-3E63-A873-C6E3-BF2429F5A6AC}"/>
              </a:ext>
            </a:extLst>
          </p:cNvPr>
          <p:cNvSpPr txBox="1"/>
          <p:nvPr/>
        </p:nvSpPr>
        <p:spPr>
          <a:xfrm>
            <a:off x="7713920" y="5246461"/>
            <a:ext cx="3156002" cy="6421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在这里输入你的正文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0B86BFD8-DBBA-315F-B7A2-DC362B3B1880}"/>
              </a:ext>
            </a:extLst>
          </p:cNvPr>
          <p:cNvSpPr/>
          <p:nvPr/>
        </p:nvSpPr>
        <p:spPr>
          <a:xfrm>
            <a:off x="2147677" y="3431502"/>
            <a:ext cx="1888090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16CF5257-C812-7C9D-4C45-6478B8E179CF}"/>
              </a:ext>
            </a:extLst>
          </p:cNvPr>
          <p:cNvSpPr/>
          <p:nvPr/>
        </p:nvSpPr>
        <p:spPr>
          <a:xfrm>
            <a:off x="8155552" y="3431502"/>
            <a:ext cx="1888090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A75C0660-1528-1274-5227-786EEFA09765}"/>
              </a:ext>
            </a:extLst>
          </p:cNvPr>
          <p:cNvSpPr/>
          <p:nvPr/>
        </p:nvSpPr>
        <p:spPr>
          <a:xfrm>
            <a:off x="2813050" y="4735329"/>
            <a:ext cx="1888090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05878F76-B7CB-39A3-68BE-47BC7059BF34}"/>
              </a:ext>
            </a:extLst>
          </p:cNvPr>
          <p:cNvSpPr/>
          <p:nvPr/>
        </p:nvSpPr>
        <p:spPr>
          <a:xfrm>
            <a:off x="7490862" y="4735329"/>
            <a:ext cx="1888090" cy="4064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36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0"/>
          </a:gradFill>
          <a:ln w="3175" cap="flat" cmpd="sng" algn="ctr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reflection blurRad="6350" stA="52000" endA="300" endPos="3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60" name="TextBox 98">
            <a:extLst>
              <a:ext uri="{FF2B5EF4-FFF2-40B4-BE49-F238E27FC236}">
                <a16:creationId xmlns:a16="http://schemas.microsoft.com/office/drawing/2014/main" id="{1DEE4C26-BABB-110C-CFE7-1EE0CA64257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142450" y="2851368"/>
            <a:ext cx="1506167" cy="1235528"/>
          </a:xfrm>
          <a:custGeom>
            <a:avLst/>
            <a:gdLst/>
            <a:ahLst/>
            <a:cxnLst/>
            <a:rect l="l" t="t" r="r" b="b"/>
            <a:pathLst>
              <a:path w="2933605" h="2406472">
                <a:moveTo>
                  <a:pt x="1106005" y="610734"/>
                </a:moveTo>
                <a:lnTo>
                  <a:pt x="841658" y="1379468"/>
                </a:lnTo>
                <a:lnTo>
                  <a:pt x="1388583" y="1379468"/>
                </a:lnTo>
                <a:lnTo>
                  <a:pt x="1124236" y="610734"/>
                </a:lnTo>
                <a:close/>
                <a:moveTo>
                  <a:pt x="2474795" y="0"/>
                </a:moveTo>
                <a:lnTo>
                  <a:pt x="2933605" y="0"/>
                </a:lnTo>
                <a:lnTo>
                  <a:pt x="2933605" y="2406472"/>
                </a:lnTo>
                <a:lnTo>
                  <a:pt x="2474795" y="2406472"/>
                </a:lnTo>
                <a:close/>
                <a:moveTo>
                  <a:pt x="881158" y="0"/>
                </a:moveTo>
                <a:lnTo>
                  <a:pt x="1352121" y="0"/>
                </a:lnTo>
                <a:lnTo>
                  <a:pt x="2230241" y="2406472"/>
                </a:lnTo>
                <a:lnTo>
                  <a:pt x="1744085" y="2406472"/>
                </a:lnTo>
                <a:lnTo>
                  <a:pt x="1537468" y="1810931"/>
                </a:lnTo>
                <a:lnTo>
                  <a:pt x="692772" y="1810931"/>
                </a:lnTo>
                <a:lnTo>
                  <a:pt x="486156" y="2406472"/>
                </a:lnTo>
                <a:lnTo>
                  <a:pt x="0" y="2406472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75000"/>
                </a:schemeClr>
              </a:gs>
              <a:gs pos="31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233650" sx="102000" sy="102000" algn="tl" rotWithShape="0">
              <a:schemeClr val="accent2">
                <a:lumMod val="20000"/>
                <a:lumOff val="80000"/>
                <a:alpha val="20000"/>
              </a:schemeClr>
            </a:outerShdw>
          </a:effectLst>
          <a:scene3d>
            <a:camera prst="perspectiveLeft">
              <a:rot lat="0" lon="1800000" rev="0"/>
            </a:camera>
            <a:lightRig rig="contrasting" dir="t"/>
          </a:scene3d>
          <a:sp3d extrusionH="404393">
            <a:bevelT w="0" h="0"/>
            <a:bevelB w="0" h="0"/>
            <a:extrusionClr>
              <a:schemeClr val="accent2">
                <a:lumMod val="60000"/>
                <a:lumOff val="40000"/>
              </a:schemeClr>
            </a:extrusionClr>
            <a:contourClr>
              <a:srgbClr val="000000"/>
            </a:contourClr>
          </a:sp3d>
        </p:spPr>
        <p:txBody>
          <a:bodyPr rot="0" spcFirstLastPara="0" vertOverflow="overflow" horzOverflow="overflow" vert="horz" wrap="square" lIns="129405" tIns="64703" rIns="129405" bIns="64703" numCol="1" spcCol="0" rtlCol="0" fromWordArt="0" anchor="t" anchorCtr="0" forceAA="0" compatLnSpc="1">
            <a:prstTxWarp prst="textNoShape">
              <a:avLst/>
            </a:prstTxWarp>
            <a:noAutofit/>
            <a:sp3d extrusionH="404393">
              <a:bevelT w="0" h="0"/>
              <a:bevelB w="0" h="0"/>
              <a:extrusionClr>
                <a:schemeClr val="accent2">
                  <a:lumMod val="50000"/>
                </a:schemeClr>
              </a:extrusionClr>
            </a:sp3d>
          </a:bodyPr>
          <a:lstStyle/>
          <a:p>
            <a:pPr algn="l"/>
            <a:endParaRPr lang="zh-CN" altLang="en-US" sz="33823" dirty="0">
              <a:gradFill>
                <a:gsLst>
                  <a:gs pos="30000">
                    <a:schemeClr val="accent2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111762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AI"/>
  <p:tag name="FONTCOLOR" val="540914"/>
  <p:tag name="FONTBOLD" val="0"/>
  <p:tag name="FONTITALIC" val="0"/>
  <p:tag name="FONTNAME" val="MiSans Semibold"/>
  <p:tag name="NAMEASCII" val="MiSans Semibold"/>
  <p:tag name="NAMECOMPLEXSCRIPT" val="+mn-cs"/>
  <p:tag name="NAMEFAREAST" val="MiSans Semibold"/>
  <p:tag name="FONTNAMEASCII" val="MiSans Semibold"/>
  <p:tag name="TEXTALIGNMENT" val="1"/>
  <p:tag name="FONTSPACING" val="0"/>
  <p:tag name="SPACEWITHIN" val="1"/>
  <p:tag name="SPACEBEFORE" val="0"/>
  <p:tag name="SPACEAFTER" val="0"/>
  <p:tag name="ALIGNMENT" val="1"/>
  <p:tag name="WORDWRAP" val="0"/>
  <p:tag name="AUTOSIZE" val="1"/>
  <p:tag name="TEXTZ '" val="0"/>
  <p:tag name="T_HASTEXT" val="1"/>
  <p:tag name="T_LEFT" val="569"/>
  <p:tag name="T_TOP" val="138.1996"/>
  <p:tag name="T_WIDTH" val="251.8103"/>
  <p:tag name="T_HEIGTH" val="289.6008"/>
  <p:tag name="T_TEXT" val="AI"/>
  <p:tag name="T_FONTCOLOR" val="540914"/>
  <p:tag name="T_FONTNAME" val="MiSans Semibold"/>
  <p:tag name="T_FONTNAMEASCII" val="MiSans Semibold"/>
  <p:tag name="T_NAMECOMPLEXSCRIPT" val="+mn-cs"/>
  <p:tag name="T_NAMEFAREAST" val="MiSans Semibold"/>
  <p:tag name="T_FONTBOLD" val="0"/>
  <p:tag name="T_FONTSIZE" val="239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3490429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T_TEXTBEVELTOPDEPTH" val="0"/>
  <p:tag name="T_TEXTBEVELTOPINSET" val="0"/>
  <p:tag name="T_TEXTBEVELBOTTOMDEPTH" val="0"/>
  <p:tag name="T_TEXTBEVELBOTTOMINSET" val="0"/>
  <p:tag name="T_TEXTDEPTH" val="22.5"/>
  <p:tag name="T_TEXTCONTOURWIDTH" val="0"/>
  <p:tag name="T_TEXTZ '" val="0"/>
  <p:tag name="OFFSETTOP" val="39.37425"/>
  <p:tag name="OFFSETLEFT" val="2.392517"/>
  <p:tag name="OFFSETWIDTH" val="230.9925"/>
  <p:tag name="OFFSETHEIGHT" val="189.486"/>
  <p:tag name="SHADOWSIZE" val="10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234128"/>
  <p:tag name="TEXTZ '" val="-2.147484E+0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36719"/>
  <p:tag name="TEXTZ '" val="-2.147484E+0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Z '" val="-2.147484E+0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234128"/>
  <p:tag name="TEXTZ '" val="-2.147484E+0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36719"/>
  <p:tag name="TEXTZ '" val="-2.147484E+0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Z '" val="-2.147484E+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234128"/>
  <p:tag name="TEXTZ '" val="-2.147484E+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36719"/>
  <p:tag name="TEXTZ '" val="-2.147484E+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TEXTZ '" val="-2.147484E+0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0"/>
  <p:tag name="TEXTZ '" val="-2.147484E+0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AI"/>
  <p:tag name="FONTCOLOR" val="540914"/>
  <p:tag name="FONTBOLD" val="0"/>
  <p:tag name="FONTITALIC" val="0"/>
  <p:tag name="FONTNAME" val="MiSans Semibold"/>
  <p:tag name="NAMEASCII" val="MiSans Semibold"/>
  <p:tag name="NAMECOMPLEXSCRIPT" val="+mn-cs"/>
  <p:tag name="NAMEFAREAST" val="MiSans Semibold"/>
  <p:tag name="FONTNAMEASCII" val="MiSans Semibold"/>
  <p:tag name="TEXTALIGNMENT" val="1"/>
  <p:tag name="FONTSPACING" val="0"/>
  <p:tag name="SPACEWITHIN" val="1"/>
  <p:tag name="SPACEBEFORE" val="0"/>
  <p:tag name="SPACEAFTER" val="0"/>
  <p:tag name="ALIGNMENT" val="1"/>
  <p:tag name="WORDWRAP" val="0"/>
  <p:tag name="AUTOSIZE" val="1"/>
  <p:tag name="TEXTZ '" val="0"/>
  <p:tag name="T_HASTEXT" val="1"/>
  <p:tag name="T_LEFT" val="569"/>
  <p:tag name="T_TOP" val="138.1996"/>
  <p:tag name="T_WIDTH" val="251.8103"/>
  <p:tag name="T_HEIGTH" val="289.6008"/>
  <p:tag name="T_TEXT" val="AI"/>
  <p:tag name="T_FONTCOLOR" val="540914"/>
  <p:tag name="T_FONTNAME" val="MiSans Semibold"/>
  <p:tag name="T_FONTNAMEASCII" val="MiSans Semibold"/>
  <p:tag name="T_NAMECOMPLEXSCRIPT" val="+mn-cs"/>
  <p:tag name="T_NAMEFAREAST" val="MiSans Semibold"/>
  <p:tag name="T_FONTBOLD" val="0"/>
  <p:tag name="T_FONTSIZE" val="239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3490429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T_TEXTBEVELTOPDEPTH" val="0"/>
  <p:tag name="T_TEXTBEVELTOPINSET" val="0"/>
  <p:tag name="T_TEXTBEVELBOTTOMDEPTH" val="0"/>
  <p:tag name="T_TEXTBEVELBOTTOMINSET" val="0"/>
  <p:tag name="T_TEXTDEPTH" val="22.5"/>
  <p:tag name="T_TEXTCONTOURWIDTH" val="0"/>
  <p:tag name="T_TEXTZ '" val="0"/>
  <p:tag name="OFFSETTOP" val="39.37425"/>
  <p:tag name="OFFSETLEFT" val="2.392517"/>
  <p:tag name="OFFSETWIDTH" val="230.9925"/>
  <p:tag name="OFFSETHEIGHT" val="189.486"/>
  <p:tag name="SHADOWSIZE" val="10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AI"/>
  <p:tag name="FONTCOLOR" val="540914"/>
  <p:tag name="FONTBOLD" val="0"/>
  <p:tag name="FONTITALIC" val="0"/>
  <p:tag name="FONTNAME" val="MiSans Semibold"/>
  <p:tag name="NAMEASCII" val="MiSans Semibold"/>
  <p:tag name="NAMECOMPLEXSCRIPT" val="+mn-cs"/>
  <p:tag name="NAMEFAREAST" val="MiSans Semibold"/>
  <p:tag name="FONTNAMEASCII" val="MiSans Semibold"/>
  <p:tag name="TEXTALIGNMENT" val="1"/>
  <p:tag name="FONTSPACING" val="0"/>
  <p:tag name="SPACEWITHIN" val="1"/>
  <p:tag name="SPACEBEFORE" val="0"/>
  <p:tag name="SPACEAFTER" val="0"/>
  <p:tag name="ALIGNMENT" val="1"/>
  <p:tag name="WORDWRAP" val="0"/>
  <p:tag name="AUTOSIZE" val="1"/>
  <p:tag name="TEXTZ '" val="0"/>
  <p:tag name="T_HASTEXT" val="1"/>
  <p:tag name="T_LEFT" val="569"/>
  <p:tag name="T_TOP" val="138.1996"/>
  <p:tag name="T_WIDTH" val="251.8103"/>
  <p:tag name="T_HEIGTH" val="289.6008"/>
  <p:tag name="T_TEXT" val="AI"/>
  <p:tag name="T_FONTCOLOR" val="540914"/>
  <p:tag name="T_FONTNAME" val="MiSans Semibold"/>
  <p:tag name="T_FONTNAMEASCII" val="MiSans Semibold"/>
  <p:tag name="T_NAMECOMPLEXSCRIPT" val="+mn-cs"/>
  <p:tag name="T_NAMEFAREAST" val="MiSans Semibold"/>
  <p:tag name="T_FONTBOLD" val="0"/>
  <p:tag name="T_FONTSIZE" val="239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3490429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T_TEXTBEVELTOPDEPTH" val="0"/>
  <p:tag name="T_TEXTBEVELTOPINSET" val="0"/>
  <p:tag name="T_TEXTBEVELBOTTOMDEPTH" val="0"/>
  <p:tag name="T_TEXTBEVELBOTTOMINSET" val="0"/>
  <p:tag name="T_TEXTDEPTH" val="22.5"/>
  <p:tag name="T_TEXTCONTOURWIDTH" val="0"/>
  <p:tag name="T_TEXTZ '" val="0"/>
  <p:tag name="OFFSETTOP" val="39.37425"/>
  <p:tag name="OFFSETLEFT" val="2.392517"/>
  <p:tag name="OFFSETWIDTH" val="230.9925"/>
  <p:tag name="OFFSETHEIGHT" val="189.486"/>
  <p:tag name="SHADOWSIZE" val="10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Z '" val="-2.147484E+0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234128"/>
  <p:tag name="TEXTZ '" val="-2.147484E+0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136719"/>
  <p:tag name="TEXTZ '" val="-2.147484E+0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EXTZ '" val="-2.147484E+09"/>
</p:tagLst>
</file>

<file path=ppt/theme/theme1.xml><?xml version="1.0" encoding="utf-8"?>
<a:theme xmlns:a="http://schemas.openxmlformats.org/drawingml/2006/main" name="Office 主题   51PPT模板网​​">
  <a:themeElements>
    <a:clrScheme name="自定义 91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F24008"/>
      </a:accent1>
      <a:accent2>
        <a:srgbClr val="F49208"/>
      </a:accent2>
      <a:accent3>
        <a:srgbClr val="251211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Misans">
      <a:majorFont>
        <a:latin typeface="MiSans Semibold"/>
        <a:ea typeface="MiSans Semibold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1A03939-B645-42EC-8268-BB63CF69730A}" vid="{6573FBBA-873D-4323-A37F-BC6AEE97AA7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</TotalTime>
  <Words>929</Words>
  <Application>Microsoft Office PowerPoint</Application>
  <PresentationFormat>宽屏</PresentationFormat>
  <Paragraphs>163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MiSans</vt:lpstr>
      <vt:lpstr>MiSans Semibold</vt:lpstr>
      <vt:lpstr>OPPOSans H</vt:lpstr>
      <vt:lpstr>OPPOSans M</vt:lpstr>
      <vt:lpstr>Roboto Regular</vt:lpstr>
      <vt:lpstr>阿里巴巴普惠体 2.0 55 Regular</vt:lpstr>
      <vt:lpstr>阿里巴巴普惠体 2.0 65 Medium</vt:lpstr>
      <vt:lpstr>等线</vt:lpstr>
      <vt:lpstr>思源黑体 CN Medium</vt:lpstr>
      <vt:lpstr>Arial</vt:lpstr>
      <vt:lpstr>Roboto</vt:lpstr>
      <vt:lpstr>Roboto Light</vt:lpstr>
      <vt:lpstr>Wingdings</vt:lpstr>
      <vt:lpstr>Office 主题   51PPT模板网​​</vt:lpstr>
      <vt:lpstr>PowerPoint 演示文稿</vt:lpstr>
      <vt:lpstr>PowerPoint 演示文稿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请输入标题</vt:lpstr>
      <vt:lpstr>请输入标题</vt:lpstr>
      <vt:lpstr>PowerPoint 演示文稿</vt:lpstr>
      <vt:lpstr>请输入标题</vt:lpstr>
      <vt:lpstr>请输入标题</vt:lpstr>
      <vt:lpstr>请输入标题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红色科技风AI简介ppt模板</dc:title>
  <dc:creator>言念丶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11</cp:revision>
  <dcterms:created xsi:type="dcterms:W3CDTF">2023-04-12T13:56:34Z</dcterms:created>
  <dcterms:modified xsi:type="dcterms:W3CDTF">2023-07-30T07:48:03Z</dcterms:modified>
</cp:coreProperties>
</file>