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6" r:id="rId2"/>
    <p:sldId id="257" r:id="rId3"/>
    <p:sldId id="258" r:id="rId4"/>
    <p:sldId id="264" r:id="rId5"/>
    <p:sldId id="259" r:id="rId6"/>
    <p:sldId id="263" r:id="rId7"/>
    <p:sldId id="261" r:id="rId8"/>
    <p:sldId id="265" r:id="rId9"/>
    <p:sldId id="266" r:id="rId10"/>
    <p:sldId id="267" r:id="rId11"/>
    <p:sldId id="262" r:id="rId12"/>
    <p:sldId id="268" r:id="rId13"/>
    <p:sldId id="269" r:id="rId14"/>
    <p:sldId id="270" r:id="rId15"/>
    <p:sldId id="260" r:id="rId16"/>
    <p:sldId id="1126" r:id="rId17"/>
    <p:sldId id="2007578498" r:id="rId1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70FF"/>
    <a:srgbClr val="09BEF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80" d="100"/>
          <a:sy n="80" d="100"/>
        </p:scale>
        <p:origin x="126" y="3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21BB722-7DBF-457B-8CED-0DA960D7CCA7}" type="datetimeFigureOut">
              <a:rPr lang="zh-CN" altLang="en-US" smtClean="0"/>
              <a:t>2023/7/30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CED2A1F-44BE-40C8-9116-CF04556620D8}" type="slidenum">
              <a:rPr lang="zh-CN" altLang="en-US" smtClean="0"/>
              <a:t>‹#›</a:t>
            </a:fld>
            <a:endParaRPr lang="zh-CN" altLang="en-US"/>
          </a:p>
        </p:txBody>
      </p:sp>
    </p:spTree>
    <p:extLst>
      <p:ext uri="{BB962C8B-B14F-4D97-AF65-F5344CB8AC3E}">
        <p14:creationId xmlns:p14="http://schemas.microsoft.com/office/powerpoint/2010/main" val="16075184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CED2A1F-44BE-40C8-9116-CF04556620D8}" type="slidenum">
              <a:rPr lang="zh-CN" altLang="en-US" smtClean="0"/>
              <a:t>6</a:t>
            </a:fld>
            <a:endParaRPr lang="zh-CN" altLang="en-US"/>
          </a:p>
        </p:txBody>
      </p:sp>
    </p:spTree>
    <p:extLst>
      <p:ext uri="{BB962C8B-B14F-4D97-AF65-F5344CB8AC3E}">
        <p14:creationId xmlns:p14="http://schemas.microsoft.com/office/powerpoint/2010/main" val="33974343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F3B662E8-1A79-4E17-9B77-E3602EB815E4}" type="slidenum">
              <a:rPr lang="zh-CN" altLang="en-US" smtClean="0"/>
              <a:t>17</a:t>
            </a:fld>
            <a:endParaRPr lang="zh-CN" altLang="en-US"/>
          </a:p>
        </p:txBody>
      </p:sp>
    </p:spTree>
    <p:extLst>
      <p:ext uri="{BB962C8B-B14F-4D97-AF65-F5344CB8AC3E}">
        <p14:creationId xmlns:p14="http://schemas.microsoft.com/office/powerpoint/2010/main" val="167942328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spTree>
      <p:nvGrpSpPr>
        <p:cNvPr id="1" name=""/>
        <p:cNvGrpSpPr/>
        <p:nvPr/>
      </p:nvGrpSpPr>
      <p:grpSpPr>
        <a:xfrm>
          <a:off x="0" y="0"/>
          <a:ext cx="0" cy="0"/>
          <a:chOff x="0" y="0"/>
          <a:chExt cx="0" cy="0"/>
        </a:xfrm>
      </p:grpSpPr>
      <p:pic>
        <p:nvPicPr>
          <p:cNvPr id="2" name="图片 1" descr="城市街道与高楼大厦&#10;&#10;中度可信度描述已自动生成">
            <a:extLst>
              <a:ext uri="{FF2B5EF4-FFF2-40B4-BE49-F238E27FC236}">
                <a16:creationId xmlns:a16="http://schemas.microsoft.com/office/drawing/2014/main" id="{5390939F-E7C8-0128-A9F6-73D45D3AACA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flipH="1">
            <a:off x="1909470" y="0"/>
            <a:ext cx="10282530" cy="6865971"/>
          </a:xfrm>
          <a:prstGeom prst="rect">
            <a:avLst/>
          </a:prstGeom>
        </p:spPr>
      </p:pic>
      <p:sp>
        <p:nvSpPr>
          <p:cNvPr id="3" name="平行四边形 2">
            <a:extLst>
              <a:ext uri="{FF2B5EF4-FFF2-40B4-BE49-F238E27FC236}">
                <a16:creationId xmlns:a16="http://schemas.microsoft.com/office/drawing/2014/main" id="{37090DB5-DFFD-9A2B-4C32-942838E5C44B}"/>
              </a:ext>
            </a:extLst>
          </p:cNvPr>
          <p:cNvSpPr/>
          <p:nvPr userDrawn="1"/>
        </p:nvSpPr>
        <p:spPr>
          <a:xfrm flipH="1" flipV="1">
            <a:off x="2155782" y="643"/>
            <a:ext cx="5227015" cy="6858000"/>
          </a:xfrm>
          <a:prstGeom prst="parallelogram">
            <a:avLst>
              <a:gd name="adj" fmla="val 32180"/>
            </a:avLst>
          </a:prstGeom>
          <a:gradFill flip="none" rotWithShape="1">
            <a:gsLst>
              <a:gs pos="21000">
                <a:schemeClr val="accent1">
                  <a:alpha val="60000"/>
                </a:schemeClr>
              </a:gs>
              <a:gs pos="100000">
                <a:schemeClr val="accent1"/>
              </a:gs>
            </a:gsLst>
            <a:lin ang="5400000" scaled="0"/>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Arial" panose="020B0604020202020204" pitchFamily="34" charset="0"/>
              <a:ea typeface="HarmonyOS Sans SC"/>
              <a:cs typeface="+mn-cs"/>
            </a:endParaRPr>
          </a:p>
        </p:txBody>
      </p:sp>
      <p:sp>
        <p:nvSpPr>
          <p:cNvPr id="4" name="任意多边形: 形状 3">
            <a:extLst>
              <a:ext uri="{FF2B5EF4-FFF2-40B4-BE49-F238E27FC236}">
                <a16:creationId xmlns:a16="http://schemas.microsoft.com/office/drawing/2014/main" id="{1B26E909-3264-3AE9-00BF-50D36C70279A}"/>
              </a:ext>
            </a:extLst>
          </p:cNvPr>
          <p:cNvSpPr/>
          <p:nvPr userDrawn="1"/>
        </p:nvSpPr>
        <p:spPr>
          <a:xfrm flipH="1" flipV="1">
            <a:off x="0" y="644"/>
            <a:ext cx="6995172" cy="6857357"/>
          </a:xfrm>
          <a:custGeom>
            <a:avLst/>
            <a:gdLst>
              <a:gd name="connsiteX0" fmla="*/ 6995172 w 6995172"/>
              <a:gd name="connsiteY0" fmla="*/ 6857357 h 6857357"/>
              <a:gd name="connsiteX1" fmla="*/ 0 w 6995172"/>
              <a:gd name="connsiteY1" fmla="*/ 6857357 h 6857357"/>
              <a:gd name="connsiteX2" fmla="*/ 1781061 w 6995172"/>
              <a:gd name="connsiteY2" fmla="*/ 0 h 6857357"/>
              <a:gd name="connsiteX3" fmla="*/ 6995172 w 6995172"/>
              <a:gd name="connsiteY3" fmla="*/ 0 h 6857357"/>
            </a:gdLst>
            <a:ahLst/>
            <a:cxnLst>
              <a:cxn ang="0">
                <a:pos x="connsiteX0" y="connsiteY0"/>
              </a:cxn>
              <a:cxn ang="0">
                <a:pos x="connsiteX1" y="connsiteY1"/>
              </a:cxn>
              <a:cxn ang="0">
                <a:pos x="connsiteX2" y="connsiteY2"/>
              </a:cxn>
              <a:cxn ang="0">
                <a:pos x="connsiteX3" y="connsiteY3"/>
              </a:cxn>
            </a:cxnLst>
            <a:rect l="l" t="t" r="r" b="b"/>
            <a:pathLst>
              <a:path w="6995172" h="6857357">
                <a:moveTo>
                  <a:pt x="6995172" y="6857357"/>
                </a:moveTo>
                <a:lnTo>
                  <a:pt x="0" y="6857357"/>
                </a:lnTo>
                <a:lnTo>
                  <a:pt x="1781061" y="0"/>
                </a:lnTo>
                <a:lnTo>
                  <a:pt x="6995172" y="0"/>
                </a:lnTo>
                <a:close/>
              </a:path>
            </a:pathLst>
          </a:custGeom>
          <a:gradFill flip="none" rotWithShape="1">
            <a:gsLst>
              <a:gs pos="22000">
                <a:schemeClr val="accent1"/>
              </a:gs>
              <a:gs pos="88000">
                <a:schemeClr val="accent2"/>
              </a:gs>
            </a:gsLst>
            <a:path path="circle">
              <a:fillToRect r="100000" b="100000"/>
            </a:path>
            <a:tileRect l="-100000" t="-100000"/>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Arial" panose="020B0604020202020204" pitchFamily="34" charset="0"/>
              <a:ea typeface="HarmonyOS Sans SC"/>
              <a:cs typeface="+mn-cs"/>
            </a:endParaRPr>
          </a:p>
        </p:txBody>
      </p:sp>
      <p:sp>
        <p:nvSpPr>
          <p:cNvPr id="5" name="平行四边形 4">
            <a:extLst>
              <a:ext uri="{FF2B5EF4-FFF2-40B4-BE49-F238E27FC236}">
                <a16:creationId xmlns:a16="http://schemas.microsoft.com/office/drawing/2014/main" id="{A65E3D54-F86D-DDC4-5B5C-7B025A8E956B}"/>
              </a:ext>
            </a:extLst>
          </p:cNvPr>
          <p:cNvSpPr/>
          <p:nvPr userDrawn="1"/>
        </p:nvSpPr>
        <p:spPr>
          <a:xfrm>
            <a:off x="5472827" y="0"/>
            <a:ext cx="2888288" cy="5769808"/>
          </a:xfrm>
          <a:prstGeom prst="parallelogram">
            <a:avLst>
              <a:gd name="adj" fmla="val 52921"/>
            </a:avLst>
          </a:prstGeom>
          <a:gradFill flip="none" rotWithShape="1">
            <a:gsLst>
              <a:gs pos="21000">
                <a:schemeClr val="accent1">
                  <a:alpha val="60000"/>
                </a:schemeClr>
              </a:gs>
              <a:gs pos="100000">
                <a:schemeClr val="accent1">
                  <a:alpha val="0"/>
                </a:schemeClr>
              </a:gs>
            </a:gsLst>
            <a:lin ang="5400000" scaled="0"/>
            <a:tileRect/>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Arial" panose="020B0604020202020204" pitchFamily="34" charset="0"/>
              <a:ea typeface="HarmonyOS Sans SC"/>
              <a:cs typeface="+mn-cs"/>
            </a:endParaRPr>
          </a:p>
        </p:txBody>
      </p:sp>
      <p:sp>
        <p:nvSpPr>
          <p:cNvPr id="6" name="任意多边形: 形状 5">
            <a:extLst>
              <a:ext uri="{FF2B5EF4-FFF2-40B4-BE49-F238E27FC236}">
                <a16:creationId xmlns:a16="http://schemas.microsoft.com/office/drawing/2014/main" id="{2C9B123F-4146-0D81-6A7E-DA7F2BE292D4}"/>
              </a:ext>
            </a:extLst>
          </p:cNvPr>
          <p:cNvSpPr/>
          <p:nvPr userDrawn="1"/>
        </p:nvSpPr>
        <p:spPr>
          <a:xfrm>
            <a:off x="802681" y="3166718"/>
            <a:ext cx="3424501" cy="3691283"/>
          </a:xfrm>
          <a:custGeom>
            <a:avLst/>
            <a:gdLst>
              <a:gd name="connsiteX0" fmla="*/ 837282 w 3424501"/>
              <a:gd name="connsiteY0" fmla="*/ 0 h 3691283"/>
              <a:gd name="connsiteX1" fmla="*/ 3424501 w 3424501"/>
              <a:gd name="connsiteY1" fmla="*/ 0 h 3691283"/>
              <a:gd name="connsiteX2" fmla="*/ 2587219 w 3424501"/>
              <a:gd name="connsiteY2" fmla="*/ 3691283 h 3691283"/>
              <a:gd name="connsiteX3" fmla="*/ 0 w 3424501"/>
              <a:gd name="connsiteY3" fmla="*/ 3691283 h 3691283"/>
            </a:gdLst>
            <a:ahLst/>
            <a:cxnLst>
              <a:cxn ang="0">
                <a:pos x="connsiteX0" y="connsiteY0"/>
              </a:cxn>
              <a:cxn ang="0">
                <a:pos x="connsiteX1" y="connsiteY1"/>
              </a:cxn>
              <a:cxn ang="0">
                <a:pos x="connsiteX2" y="connsiteY2"/>
              </a:cxn>
              <a:cxn ang="0">
                <a:pos x="connsiteX3" y="connsiteY3"/>
              </a:cxn>
            </a:cxnLst>
            <a:rect l="l" t="t" r="r" b="b"/>
            <a:pathLst>
              <a:path w="3424501" h="3691283">
                <a:moveTo>
                  <a:pt x="837282" y="0"/>
                </a:moveTo>
                <a:lnTo>
                  <a:pt x="3424501" y="0"/>
                </a:lnTo>
                <a:lnTo>
                  <a:pt x="2587219" y="3691283"/>
                </a:lnTo>
                <a:lnTo>
                  <a:pt x="0" y="3691283"/>
                </a:lnTo>
                <a:close/>
              </a:path>
            </a:pathLst>
          </a:custGeom>
          <a:gradFill flip="none" rotWithShape="1">
            <a:gsLst>
              <a:gs pos="16814">
                <a:schemeClr val="accent1">
                  <a:lumMod val="50000"/>
                  <a:alpha val="0"/>
                </a:schemeClr>
              </a:gs>
              <a:gs pos="67000">
                <a:schemeClr val="accent1">
                  <a:lumMod val="75000"/>
                  <a:alpha val="20000"/>
                </a:schemeClr>
              </a:gs>
              <a:gs pos="100000">
                <a:schemeClr val="accent1">
                  <a:lumMod val="50000"/>
                  <a:alpha val="0"/>
                </a:schemeClr>
              </a:gs>
            </a:gsLst>
            <a:lin ang="5400000" scaled="0"/>
            <a:tileRect/>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Arial" panose="020B0604020202020204" pitchFamily="34" charset="0"/>
              <a:ea typeface="HarmonyOS Sans SC"/>
              <a:cs typeface="+mn-cs"/>
            </a:endParaRPr>
          </a:p>
        </p:txBody>
      </p:sp>
      <p:sp>
        <p:nvSpPr>
          <p:cNvPr id="7" name="平行四边形 6">
            <a:extLst>
              <a:ext uri="{FF2B5EF4-FFF2-40B4-BE49-F238E27FC236}">
                <a16:creationId xmlns:a16="http://schemas.microsoft.com/office/drawing/2014/main" id="{C27928F6-54D1-0629-A434-057FC183B109}"/>
              </a:ext>
            </a:extLst>
          </p:cNvPr>
          <p:cNvSpPr/>
          <p:nvPr userDrawn="1"/>
        </p:nvSpPr>
        <p:spPr>
          <a:xfrm flipH="1" flipV="1">
            <a:off x="5702393" y="643"/>
            <a:ext cx="2636910" cy="6857357"/>
          </a:xfrm>
          <a:prstGeom prst="parallelogram">
            <a:avLst>
              <a:gd name="adj" fmla="val 64768"/>
            </a:avLst>
          </a:prstGeom>
          <a:gradFill flip="none" rotWithShape="1">
            <a:gsLst>
              <a:gs pos="21000">
                <a:srgbClr val="FFFFFF"/>
              </a:gs>
              <a:gs pos="70000">
                <a:srgbClr val="FFFFFF">
                  <a:alpha val="0"/>
                </a:srgbClr>
              </a:gs>
            </a:gsLst>
            <a:lin ang="5400000" scaled="0"/>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Arial" panose="020B0604020202020204" pitchFamily="34" charset="0"/>
              <a:ea typeface="HarmonyOS Sans SC"/>
              <a:cs typeface="+mn-cs"/>
            </a:endParaRPr>
          </a:p>
        </p:txBody>
      </p:sp>
      <p:pic>
        <p:nvPicPr>
          <p:cNvPr id="8" name="图片 7" descr="黑暗中的灯光&#10;&#10;中度可信度描述已自动生成">
            <a:extLst>
              <a:ext uri="{FF2B5EF4-FFF2-40B4-BE49-F238E27FC236}">
                <a16:creationId xmlns:a16="http://schemas.microsoft.com/office/drawing/2014/main" id="{80EE02F1-7EF1-A239-BCE7-CD8FDBAC8079}"/>
              </a:ext>
            </a:extLst>
          </p:cNvPr>
          <p:cNvPicPr>
            <a:picLocks noChangeAspect="1"/>
          </p:cNvPicPr>
          <p:nvPr userDrawn="1"/>
        </p:nvPicPr>
        <p:blipFill>
          <a:blip r:embed="rId3" cstate="screen">
            <a:extLst>
              <a:ext uri="{28A0092B-C50C-407E-A947-70E740481C1C}">
                <a14:useLocalDpi xmlns:a14="http://schemas.microsoft.com/office/drawing/2010/main"/>
              </a:ext>
            </a:extLst>
          </a:blip>
          <a:srcRect t="15180" r="26951" b="12209"/>
          <a:stretch>
            <a:fillRect/>
          </a:stretch>
        </p:blipFill>
        <p:spPr>
          <a:xfrm>
            <a:off x="4718306" y="0"/>
            <a:ext cx="7473695" cy="6858000"/>
          </a:xfrm>
          <a:custGeom>
            <a:avLst/>
            <a:gdLst>
              <a:gd name="connsiteX0" fmla="*/ 0 w 7473695"/>
              <a:gd name="connsiteY0" fmla="*/ 0 h 6858000"/>
              <a:gd name="connsiteX1" fmla="*/ 7473695 w 7473695"/>
              <a:gd name="connsiteY1" fmla="*/ 0 h 6858000"/>
              <a:gd name="connsiteX2" fmla="*/ 7473695 w 7473695"/>
              <a:gd name="connsiteY2" fmla="*/ 6858000 h 6858000"/>
              <a:gd name="connsiteX3" fmla="*/ 0 w 7473695"/>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7473695" h="6858000">
                <a:moveTo>
                  <a:pt x="0" y="0"/>
                </a:moveTo>
                <a:lnTo>
                  <a:pt x="7473695" y="0"/>
                </a:lnTo>
                <a:lnTo>
                  <a:pt x="7473695" y="6858000"/>
                </a:lnTo>
                <a:lnTo>
                  <a:pt x="0" y="6858000"/>
                </a:lnTo>
                <a:close/>
              </a:path>
            </a:pathLst>
          </a:custGeom>
        </p:spPr>
      </p:pic>
    </p:spTree>
    <p:extLst>
      <p:ext uri="{BB962C8B-B14F-4D97-AF65-F5344CB8AC3E}">
        <p14:creationId xmlns:p14="http://schemas.microsoft.com/office/powerpoint/2010/main" val="1592313837"/>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pic>
        <p:nvPicPr>
          <p:cNvPr id="2" name="图片 1" descr="城市街道与高楼大厦&#10;&#10;中度可信度描述已自动生成">
            <a:extLst>
              <a:ext uri="{FF2B5EF4-FFF2-40B4-BE49-F238E27FC236}">
                <a16:creationId xmlns:a16="http://schemas.microsoft.com/office/drawing/2014/main" id="{CE4B2BBD-4D29-FB52-3B59-43C75DC7877F}"/>
              </a:ext>
            </a:extLst>
          </p:cNvPr>
          <p:cNvPicPr>
            <a:picLocks noChangeAspect="1"/>
          </p:cNvPicPr>
          <p:nvPr userDrawn="1"/>
        </p:nvPicPr>
        <p:blipFill>
          <a:blip r:embed="rId2">
            <a:alphaModFix amt="10000"/>
            <a:extLst>
              <a:ext uri="{28A0092B-C50C-407E-A947-70E740481C1C}">
                <a14:useLocalDpi xmlns:a14="http://schemas.microsoft.com/office/drawing/2010/main"/>
              </a:ext>
            </a:extLst>
          </a:blip>
          <a:stretch>
            <a:fillRect/>
          </a:stretch>
        </p:blipFill>
        <p:spPr>
          <a:xfrm flipH="1">
            <a:off x="1909470" y="0"/>
            <a:ext cx="10282530" cy="6865971"/>
          </a:xfrm>
          <a:prstGeom prst="rect">
            <a:avLst/>
          </a:prstGeom>
        </p:spPr>
      </p:pic>
      <p:sp>
        <p:nvSpPr>
          <p:cNvPr id="3" name="任意多边形: 形状 2">
            <a:extLst>
              <a:ext uri="{FF2B5EF4-FFF2-40B4-BE49-F238E27FC236}">
                <a16:creationId xmlns:a16="http://schemas.microsoft.com/office/drawing/2014/main" id="{904FE1D9-87B1-7734-55DB-CE217EE46CBA}"/>
              </a:ext>
            </a:extLst>
          </p:cNvPr>
          <p:cNvSpPr/>
          <p:nvPr userDrawn="1"/>
        </p:nvSpPr>
        <p:spPr>
          <a:xfrm flipH="1" flipV="1">
            <a:off x="0" y="644"/>
            <a:ext cx="4816042" cy="6857356"/>
          </a:xfrm>
          <a:custGeom>
            <a:avLst/>
            <a:gdLst>
              <a:gd name="connsiteX0" fmla="*/ 4816042 w 4816042"/>
              <a:gd name="connsiteY0" fmla="*/ 6857356 h 6857356"/>
              <a:gd name="connsiteX1" fmla="*/ 0 w 4816042"/>
              <a:gd name="connsiteY1" fmla="*/ 6857356 h 6857356"/>
              <a:gd name="connsiteX2" fmla="*/ 1781062 w 4816042"/>
              <a:gd name="connsiteY2" fmla="*/ 0 h 6857356"/>
              <a:gd name="connsiteX3" fmla="*/ 4816042 w 4816042"/>
              <a:gd name="connsiteY3" fmla="*/ 0 h 6857356"/>
            </a:gdLst>
            <a:ahLst/>
            <a:cxnLst>
              <a:cxn ang="0">
                <a:pos x="connsiteX0" y="connsiteY0"/>
              </a:cxn>
              <a:cxn ang="0">
                <a:pos x="connsiteX1" y="connsiteY1"/>
              </a:cxn>
              <a:cxn ang="0">
                <a:pos x="connsiteX2" y="connsiteY2"/>
              </a:cxn>
              <a:cxn ang="0">
                <a:pos x="connsiteX3" y="connsiteY3"/>
              </a:cxn>
            </a:cxnLst>
            <a:rect l="l" t="t" r="r" b="b"/>
            <a:pathLst>
              <a:path w="4816042" h="6857356">
                <a:moveTo>
                  <a:pt x="4816042" y="6857356"/>
                </a:moveTo>
                <a:lnTo>
                  <a:pt x="0" y="6857356"/>
                </a:lnTo>
                <a:lnTo>
                  <a:pt x="1781062" y="0"/>
                </a:lnTo>
                <a:lnTo>
                  <a:pt x="4816042" y="0"/>
                </a:lnTo>
                <a:close/>
              </a:path>
            </a:pathLst>
          </a:custGeom>
          <a:gradFill flip="none" rotWithShape="1">
            <a:gsLst>
              <a:gs pos="22000">
                <a:schemeClr val="accent1"/>
              </a:gs>
              <a:gs pos="88000">
                <a:schemeClr val="accent2"/>
              </a:gs>
            </a:gsLst>
            <a:path path="circle">
              <a:fillToRect r="100000" b="100000"/>
            </a:path>
            <a:tileRect l="-100000" t="-100000"/>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Arial" panose="020B0604020202020204" pitchFamily="34" charset="0"/>
              <a:ea typeface="HarmonyOS Sans SC"/>
              <a:cs typeface="+mn-cs"/>
            </a:endParaRPr>
          </a:p>
        </p:txBody>
      </p:sp>
      <p:sp>
        <p:nvSpPr>
          <p:cNvPr id="4" name="平行四边形 3">
            <a:extLst>
              <a:ext uri="{FF2B5EF4-FFF2-40B4-BE49-F238E27FC236}">
                <a16:creationId xmlns:a16="http://schemas.microsoft.com/office/drawing/2014/main" id="{1A06AAC2-B3EA-8DB7-C369-80FF1C3A2C63}"/>
              </a:ext>
            </a:extLst>
          </p:cNvPr>
          <p:cNvSpPr/>
          <p:nvPr userDrawn="1"/>
        </p:nvSpPr>
        <p:spPr>
          <a:xfrm flipH="1" flipV="1">
            <a:off x="2179131" y="643"/>
            <a:ext cx="2636910" cy="6857357"/>
          </a:xfrm>
          <a:prstGeom prst="parallelogram">
            <a:avLst>
              <a:gd name="adj" fmla="val 64768"/>
            </a:avLst>
          </a:prstGeom>
          <a:gradFill flip="none" rotWithShape="1">
            <a:gsLst>
              <a:gs pos="21000">
                <a:srgbClr val="FFFFFF">
                  <a:alpha val="60000"/>
                </a:srgbClr>
              </a:gs>
              <a:gs pos="70000">
                <a:srgbClr val="FFFFFF">
                  <a:alpha val="0"/>
                </a:srgbClr>
              </a:gs>
            </a:gsLst>
            <a:lin ang="5400000" scaled="0"/>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Arial" panose="020B0604020202020204" pitchFamily="34" charset="0"/>
              <a:ea typeface="HarmonyOS Sans SC"/>
              <a:cs typeface="+mn-cs"/>
            </a:endParaRPr>
          </a:p>
        </p:txBody>
      </p:sp>
      <p:sp>
        <p:nvSpPr>
          <p:cNvPr id="5" name="任意多边形: 形状 4">
            <a:extLst>
              <a:ext uri="{FF2B5EF4-FFF2-40B4-BE49-F238E27FC236}">
                <a16:creationId xmlns:a16="http://schemas.microsoft.com/office/drawing/2014/main" id="{2C11BC6C-C121-3D63-25A2-1CF7D820A0E9}"/>
              </a:ext>
            </a:extLst>
          </p:cNvPr>
          <p:cNvSpPr/>
          <p:nvPr userDrawn="1"/>
        </p:nvSpPr>
        <p:spPr>
          <a:xfrm flipH="1" flipV="1">
            <a:off x="0" y="0"/>
            <a:ext cx="2179131" cy="3691283"/>
          </a:xfrm>
          <a:custGeom>
            <a:avLst/>
            <a:gdLst>
              <a:gd name="connsiteX0" fmla="*/ 2179131 w 2179131"/>
              <a:gd name="connsiteY0" fmla="*/ 3691283 h 3691283"/>
              <a:gd name="connsiteX1" fmla="*/ 0 w 2179131"/>
              <a:gd name="connsiteY1" fmla="*/ 3691283 h 3691283"/>
              <a:gd name="connsiteX2" fmla="*/ 837282 w 2179131"/>
              <a:gd name="connsiteY2" fmla="*/ 0 h 3691283"/>
              <a:gd name="connsiteX3" fmla="*/ 2179131 w 2179131"/>
              <a:gd name="connsiteY3" fmla="*/ 0 h 3691283"/>
            </a:gdLst>
            <a:ahLst/>
            <a:cxnLst>
              <a:cxn ang="0">
                <a:pos x="connsiteX0" y="connsiteY0"/>
              </a:cxn>
              <a:cxn ang="0">
                <a:pos x="connsiteX1" y="connsiteY1"/>
              </a:cxn>
              <a:cxn ang="0">
                <a:pos x="connsiteX2" y="connsiteY2"/>
              </a:cxn>
              <a:cxn ang="0">
                <a:pos x="connsiteX3" y="connsiteY3"/>
              </a:cxn>
            </a:cxnLst>
            <a:rect l="l" t="t" r="r" b="b"/>
            <a:pathLst>
              <a:path w="2179131" h="3691283">
                <a:moveTo>
                  <a:pt x="2179131" y="3691283"/>
                </a:moveTo>
                <a:lnTo>
                  <a:pt x="0" y="3691283"/>
                </a:lnTo>
                <a:lnTo>
                  <a:pt x="837282" y="0"/>
                </a:lnTo>
                <a:lnTo>
                  <a:pt x="2179131" y="0"/>
                </a:lnTo>
                <a:close/>
              </a:path>
            </a:pathLst>
          </a:custGeom>
          <a:gradFill flip="none" rotWithShape="1">
            <a:gsLst>
              <a:gs pos="16814">
                <a:schemeClr val="accent1">
                  <a:lumMod val="50000"/>
                  <a:alpha val="0"/>
                </a:schemeClr>
              </a:gs>
              <a:gs pos="67000">
                <a:schemeClr val="accent1">
                  <a:lumMod val="75000"/>
                  <a:alpha val="20000"/>
                </a:schemeClr>
              </a:gs>
              <a:gs pos="100000">
                <a:schemeClr val="accent1">
                  <a:lumMod val="50000"/>
                  <a:alpha val="0"/>
                </a:schemeClr>
              </a:gs>
            </a:gsLst>
            <a:lin ang="5400000" scaled="0"/>
            <a:tileRect/>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Arial" panose="020B0604020202020204" pitchFamily="34" charset="0"/>
              <a:ea typeface="HarmonyOS Sans SC"/>
              <a:cs typeface="+mn-cs"/>
            </a:endParaRPr>
          </a:p>
        </p:txBody>
      </p:sp>
      <p:sp>
        <p:nvSpPr>
          <p:cNvPr id="6" name="文本框 5">
            <a:extLst>
              <a:ext uri="{FF2B5EF4-FFF2-40B4-BE49-F238E27FC236}">
                <a16:creationId xmlns:a16="http://schemas.microsoft.com/office/drawing/2014/main" id="{5C381DFF-7B30-0368-C350-7DEDB3175E92}"/>
              </a:ext>
            </a:extLst>
          </p:cNvPr>
          <p:cNvSpPr txBox="1"/>
          <p:nvPr userDrawn="1"/>
        </p:nvSpPr>
        <p:spPr>
          <a:xfrm>
            <a:off x="1089565" y="1130300"/>
            <a:ext cx="1869005" cy="830997"/>
          </a:xfrm>
          <a:prstGeom prst="rect">
            <a:avLst/>
          </a:prstGeom>
          <a:noFill/>
        </p:spPr>
        <p:txBody>
          <a:bodyPr wrap="square" rtlCol="0">
            <a:spAutoFit/>
          </a:bodyPr>
          <a:lstStyle/>
          <a:p>
            <a:pPr>
              <a:defRPr/>
            </a:pPr>
            <a:r>
              <a:rPr lang="zh-CN" altLang="en-US" sz="4800" dirty="0">
                <a:solidFill>
                  <a:srgbClr val="FFFFFF"/>
                </a:solidFill>
                <a:latin typeface="+mj-ea"/>
                <a:ea typeface="+mj-ea"/>
              </a:rPr>
              <a:t>目录</a:t>
            </a:r>
          </a:p>
        </p:txBody>
      </p:sp>
      <p:sp>
        <p:nvSpPr>
          <p:cNvPr id="7" name="文本框 6">
            <a:extLst>
              <a:ext uri="{FF2B5EF4-FFF2-40B4-BE49-F238E27FC236}">
                <a16:creationId xmlns:a16="http://schemas.microsoft.com/office/drawing/2014/main" id="{AE2135B1-0281-4B5D-5005-D7F130647D2C}"/>
              </a:ext>
            </a:extLst>
          </p:cNvPr>
          <p:cNvSpPr txBox="1"/>
          <p:nvPr userDrawn="1"/>
        </p:nvSpPr>
        <p:spPr>
          <a:xfrm rot="16200000">
            <a:off x="-3000834" y="2766958"/>
            <a:ext cx="6857356" cy="1323439"/>
          </a:xfrm>
          <a:prstGeom prst="rect">
            <a:avLst/>
          </a:prstGeom>
          <a:noFill/>
        </p:spPr>
        <p:txBody>
          <a:bodyPr wrap="square" rtlCol="0">
            <a:spAutoFit/>
          </a:bodyPr>
          <a:lstStyle/>
          <a:p>
            <a:pPr algn="dist">
              <a:defRPr/>
            </a:pPr>
            <a:r>
              <a:rPr lang="en-US" altLang="zh-CN" sz="8000" dirty="0">
                <a:solidFill>
                  <a:srgbClr val="FFFFFF">
                    <a:alpha val="15000"/>
                  </a:srgbClr>
                </a:solidFill>
                <a:latin typeface="+mj-lt"/>
                <a:ea typeface="HarmonyOS Sans SC"/>
              </a:rPr>
              <a:t>CONTENTS</a:t>
            </a:r>
            <a:endParaRPr lang="zh-CN" altLang="en-US" sz="8000" dirty="0">
              <a:solidFill>
                <a:srgbClr val="FFFFFF">
                  <a:alpha val="15000"/>
                </a:srgbClr>
              </a:solidFill>
              <a:latin typeface="+mj-lt"/>
              <a:ea typeface="HarmonyOS Sans SC"/>
            </a:endParaRPr>
          </a:p>
        </p:txBody>
      </p:sp>
      <p:cxnSp>
        <p:nvCxnSpPr>
          <p:cNvPr id="8" name="直接连接符 7">
            <a:extLst>
              <a:ext uri="{FF2B5EF4-FFF2-40B4-BE49-F238E27FC236}">
                <a16:creationId xmlns:a16="http://schemas.microsoft.com/office/drawing/2014/main" id="{FB7F4B40-D4A2-BAD0-495A-FD7E18DB8590}"/>
              </a:ext>
            </a:extLst>
          </p:cNvPr>
          <p:cNvCxnSpPr>
            <a:cxnSpLocks/>
          </p:cNvCxnSpPr>
          <p:nvPr userDrawn="1"/>
        </p:nvCxnSpPr>
        <p:spPr>
          <a:xfrm>
            <a:off x="1296968" y="2016717"/>
            <a:ext cx="105102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任意多边形: 形状 8">
            <a:extLst>
              <a:ext uri="{FF2B5EF4-FFF2-40B4-BE49-F238E27FC236}">
                <a16:creationId xmlns:a16="http://schemas.microsoft.com/office/drawing/2014/main" id="{CEC16F34-16F5-73FF-893E-20B8A99A7AF8}"/>
              </a:ext>
            </a:extLst>
          </p:cNvPr>
          <p:cNvSpPr/>
          <p:nvPr userDrawn="1"/>
        </p:nvSpPr>
        <p:spPr>
          <a:xfrm rot="10800000" flipH="1" flipV="1">
            <a:off x="10922741" y="1970517"/>
            <a:ext cx="1269259" cy="4886838"/>
          </a:xfrm>
          <a:custGeom>
            <a:avLst/>
            <a:gdLst>
              <a:gd name="connsiteX0" fmla="*/ 1269259 w 1269259"/>
              <a:gd name="connsiteY0" fmla="*/ 0 h 4886838"/>
              <a:gd name="connsiteX1" fmla="*/ 1269259 w 1269259"/>
              <a:gd name="connsiteY1" fmla="*/ 4886838 h 4886838"/>
              <a:gd name="connsiteX2" fmla="*/ 0 w 1269259"/>
              <a:gd name="connsiteY2" fmla="*/ 4886838 h 4886838"/>
            </a:gdLst>
            <a:ahLst/>
            <a:cxnLst>
              <a:cxn ang="0">
                <a:pos x="connsiteX0" y="connsiteY0"/>
              </a:cxn>
              <a:cxn ang="0">
                <a:pos x="connsiteX1" y="connsiteY1"/>
              </a:cxn>
              <a:cxn ang="0">
                <a:pos x="connsiteX2" y="connsiteY2"/>
              </a:cxn>
            </a:cxnLst>
            <a:rect l="l" t="t" r="r" b="b"/>
            <a:pathLst>
              <a:path w="1269259" h="4886838">
                <a:moveTo>
                  <a:pt x="1269259" y="0"/>
                </a:moveTo>
                <a:lnTo>
                  <a:pt x="1269259" y="4886838"/>
                </a:lnTo>
                <a:lnTo>
                  <a:pt x="0" y="4886838"/>
                </a:lnTo>
                <a:close/>
              </a:path>
            </a:pathLst>
          </a:custGeom>
          <a:gradFill flip="none" rotWithShape="1">
            <a:gsLst>
              <a:gs pos="22000">
                <a:schemeClr val="accent1"/>
              </a:gs>
              <a:gs pos="88000">
                <a:schemeClr val="accent2"/>
              </a:gs>
            </a:gsLst>
            <a:path path="circle">
              <a:fillToRect r="100000" b="100000"/>
            </a:path>
            <a:tileRect l="-100000" t="-100000"/>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Arial" panose="020B0604020202020204" pitchFamily="34" charset="0"/>
              <a:ea typeface="HarmonyOS Sans SC"/>
              <a:cs typeface="+mn-cs"/>
            </a:endParaRPr>
          </a:p>
        </p:txBody>
      </p:sp>
      <p:pic>
        <p:nvPicPr>
          <p:cNvPr id="10" name="图片 9" descr="黑暗中的灯光&#10;&#10;中度可信度描述已自动生成">
            <a:extLst>
              <a:ext uri="{FF2B5EF4-FFF2-40B4-BE49-F238E27FC236}">
                <a16:creationId xmlns:a16="http://schemas.microsoft.com/office/drawing/2014/main" id="{465E8CE2-43DA-689C-811D-3EC2DCBCCBC4}"/>
              </a:ext>
            </a:extLst>
          </p:cNvPr>
          <p:cNvPicPr>
            <a:picLocks noChangeAspect="1"/>
          </p:cNvPicPr>
          <p:nvPr userDrawn="1"/>
        </p:nvPicPr>
        <p:blipFill>
          <a:blip r:embed="rId3" cstate="screen">
            <a:extLst>
              <a:ext uri="{28A0092B-C50C-407E-A947-70E740481C1C}">
                <a14:useLocalDpi xmlns:a14="http://schemas.microsoft.com/office/drawing/2010/main"/>
              </a:ext>
            </a:extLst>
          </a:blip>
          <a:srcRect t="15180" r="38437" b="18643"/>
          <a:stretch>
            <a:fillRect/>
          </a:stretch>
        </p:blipFill>
        <p:spPr>
          <a:xfrm>
            <a:off x="5862775" y="607030"/>
            <a:ext cx="6298556" cy="6250325"/>
          </a:xfrm>
          <a:custGeom>
            <a:avLst/>
            <a:gdLst>
              <a:gd name="connsiteX0" fmla="*/ 6298556 w 6298556"/>
              <a:gd name="connsiteY0" fmla="*/ 0 h 6250325"/>
              <a:gd name="connsiteX1" fmla="*/ 0 w 6298556"/>
              <a:gd name="connsiteY1" fmla="*/ 0 h 6250325"/>
              <a:gd name="connsiteX2" fmla="*/ 0 w 6298556"/>
              <a:gd name="connsiteY2" fmla="*/ 6250325 h 6250325"/>
              <a:gd name="connsiteX3" fmla="*/ 6298556 w 6298556"/>
              <a:gd name="connsiteY3" fmla="*/ 6250325 h 6250325"/>
            </a:gdLst>
            <a:ahLst/>
            <a:cxnLst>
              <a:cxn ang="0">
                <a:pos x="connsiteX0" y="connsiteY0"/>
              </a:cxn>
              <a:cxn ang="0">
                <a:pos x="connsiteX1" y="connsiteY1"/>
              </a:cxn>
              <a:cxn ang="0">
                <a:pos x="connsiteX2" y="connsiteY2"/>
              </a:cxn>
              <a:cxn ang="0">
                <a:pos x="connsiteX3" y="connsiteY3"/>
              </a:cxn>
            </a:cxnLst>
            <a:rect l="l" t="t" r="r" b="b"/>
            <a:pathLst>
              <a:path w="6298556" h="6250325">
                <a:moveTo>
                  <a:pt x="6298556" y="0"/>
                </a:moveTo>
                <a:lnTo>
                  <a:pt x="0" y="0"/>
                </a:lnTo>
                <a:lnTo>
                  <a:pt x="0" y="6250325"/>
                </a:lnTo>
                <a:lnTo>
                  <a:pt x="6298556" y="6250325"/>
                </a:lnTo>
                <a:close/>
              </a:path>
            </a:pathLst>
          </a:custGeom>
        </p:spPr>
      </p:pic>
    </p:spTree>
    <p:extLst>
      <p:ext uri="{BB962C8B-B14F-4D97-AF65-F5344CB8AC3E}">
        <p14:creationId xmlns:p14="http://schemas.microsoft.com/office/powerpoint/2010/main" val="780501795"/>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章节页">
    <p:spTree>
      <p:nvGrpSpPr>
        <p:cNvPr id="1" name=""/>
        <p:cNvGrpSpPr/>
        <p:nvPr/>
      </p:nvGrpSpPr>
      <p:grpSpPr>
        <a:xfrm>
          <a:off x="0" y="0"/>
          <a:ext cx="0" cy="0"/>
          <a:chOff x="0" y="0"/>
          <a:chExt cx="0" cy="0"/>
        </a:xfrm>
      </p:grpSpPr>
      <p:pic>
        <p:nvPicPr>
          <p:cNvPr id="2" name="图片 1" descr="城市街道与高楼大厦&#10;&#10;中度可信度描述已自动生成">
            <a:extLst>
              <a:ext uri="{FF2B5EF4-FFF2-40B4-BE49-F238E27FC236}">
                <a16:creationId xmlns:a16="http://schemas.microsoft.com/office/drawing/2014/main" id="{A49D0631-0F11-28AD-74BB-6200F3E75991}"/>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a:xfrm flipH="1">
            <a:off x="0" y="0"/>
            <a:ext cx="12192000" cy="6858000"/>
          </a:xfrm>
          <a:custGeom>
            <a:avLst/>
            <a:gdLst>
              <a:gd name="connsiteX0" fmla="*/ 12192000 w 12192000"/>
              <a:gd name="connsiteY0" fmla="*/ 0 h 6858000"/>
              <a:gd name="connsiteX1" fmla="*/ 0 w 12192000"/>
              <a:gd name="connsiteY1" fmla="*/ 0 h 6858000"/>
              <a:gd name="connsiteX2" fmla="*/ 0 w 12192000"/>
              <a:gd name="connsiteY2" fmla="*/ 6858000 h 6858000"/>
              <a:gd name="connsiteX3" fmla="*/ 1219200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12192000" y="0"/>
                </a:moveTo>
                <a:lnTo>
                  <a:pt x="0" y="0"/>
                </a:lnTo>
                <a:lnTo>
                  <a:pt x="0" y="6858000"/>
                </a:lnTo>
                <a:lnTo>
                  <a:pt x="12192000" y="6858000"/>
                </a:lnTo>
                <a:close/>
              </a:path>
            </a:pathLst>
          </a:custGeom>
        </p:spPr>
      </p:pic>
      <p:sp>
        <p:nvSpPr>
          <p:cNvPr id="3" name="矩形 2">
            <a:extLst>
              <a:ext uri="{FF2B5EF4-FFF2-40B4-BE49-F238E27FC236}">
                <a16:creationId xmlns:a16="http://schemas.microsoft.com/office/drawing/2014/main" id="{94AC0A9E-91EE-E2F5-8A34-F063E8E88DD1}"/>
              </a:ext>
            </a:extLst>
          </p:cNvPr>
          <p:cNvSpPr/>
          <p:nvPr userDrawn="1"/>
        </p:nvSpPr>
        <p:spPr>
          <a:xfrm flipH="1" flipV="1">
            <a:off x="0" y="0"/>
            <a:ext cx="5040923" cy="6858001"/>
          </a:xfrm>
          <a:prstGeom prst="rect">
            <a:avLst/>
          </a:prstGeom>
          <a:gradFill flip="none" rotWithShape="0">
            <a:gsLst>
              <a:gs pos="33000">
                <a:schemeClr val="accent1">
                  <a:alpha val="0"/>
                </a:schemeClr>
              </a:gs>
              <a:gs pos="100000">
                <a:schemeClr val="accent1"/>
              </a:gs>
            </a:gsLst>
            <a:lin ang="13500000" scaled="1"/>
            <a:tileRect/>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Arial" panose="020B0604020202020204" pitchFamily="34" charset="0"/>
              <a:ea typeface="HarmonyOS Sans SC"/>
              <a:cs typeface="+mn-cs"/>
            </a:endParaRPr>
          </a:p>
        </p:txBody>
      </p:sp>
      <p:sp>
        <p:nvSpPr>
          <p:cNvPr id="4" name="任意多边形: 形状 3">
            <a:extLst>
              <a:ext uri="{FF2B5EF4-FFF2-40B4-BE49-F238E27FC236}">
                <a16:creationId xmlns:a16="http://schemas.microsoft.com/office/drawing/2014/main" id="{77B28BD2-57FD-9E34-E3EC-609045D52DD1}"/>
              </a:ext>
            </a:extLst>
          </p:cNvPr>
          <p:cNvSpPr/>
          <p:nvPr userDrawn="1"/>
        </p:nvSpPr>
        <p:spPr>
          <a:xfrm rot="10800000" flipH="1" flipV="1">
            <a:off x="1355768" y="322"/>
            <a:ext cx="9480464" cy="6857357"/>
          </a:xfrm>
          <a:custGeom>
            <a:avLst/>
            <a:gdLst>
              <a:gd name="connsiteX0" fmla="*/ 1781061 w 9480464"/>
              <a:gd name="connsiteY0" fmla="*/ 0 h 6857357"/>
              <a:gd name="connsiteX1" fmla="*/ 2485292 w 9480464"/>
              <a:gd name="connsiteY1" fmla="*/ 0 h 6857357"/>
              <a:gd name="connsiteX2" fmla="*/ 6995172 w 9480464"/>
              <a:gd name="connsiteY2" fmla="*/ 0 h 6857357"/>
              <a:gd name="connsiteX3" fmla="*/ 9480464 w 9480464"/>
              <a:gd name="connsiteY3" fmla="*/ 0 h 6857357"/>
              <a:gd name="connsiteX4" fmla="*/ 7699403 w 9480464"/>
              <a:gd name="connsiteY4" fmla="*/ 6857357 h 6857357"/>
              <a:gd name="connsiteX5" fmla="*/ 6995172 w 9480464"/>
              <a:gd name="connsiteY5" fmla="*/ 6857357 h 6857357"/>
              <a:gd name="connsiteX6" fmla="*/ 2485292 w 9480464"/>
              <a:gd name="connsiteY6" fmla="*/ 6857357 h 6857357"/>
              <a:gd name="connsiteX7" fmla="*/ 0 w 9480464"/>
              <a:gd name="connsiteY7" fmla="*/ 6857357 h 6857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80464" h="6857357">
                <a:moveTo>
                  <a:pt x="1781061" y="0"/>
                </a:moveTo>
                <a:lnTo>
                  <a:pt x="2485292" y="0"/>
                </a:lnTo>
                <a:lnTo>
                  <a:pt x="6995172" y="0"/>
                </a:lnTo>
                <a:lnTo>
                  <a:pt x="9480464" y="0"/>
                </a:lnTo>
                <a:lnTo>
                  <a:pt x="7699403" y="6857357"/>
                </a:lnTo>
                <a:lnTo>
                  <a:pt x="6995172" y="6857357"/>
                </a:lnTo>
                <a:lnTo>
                  <a:pt x="2485292" y="6857357"/>
                </a:lnTo>
                <a:lnTo>
                  <a:pt x="0" y="6857357"/>
                </a:lnTo>
                <a:close/>
              </a:path>
            </a:pathLst>
          </a:custGeom>
          <a:gradFill flip="none" rotWithShape="1">
            <a:gsLst>
              <a:gs pos="22000">
                <a:schemeClr val="accent1"/>
              </a:gs>
              <a:gs pos="88000">
                <a:schemeClr val="accent2"/>
              </a:gs>
            </a:gsLst>
            <a:path path="circle">
              <a:fillToRect r="100000" b="100000"/>
            </a:path>
            <a:tileRect l="-100000" t="-100000"/>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Arial" panose="020B0604020202020204" pitchFamily="34" charset="0"/>
              <a:ea typeface="HarmonyOS Sans SC"/>
              <a:cs typeface="+mn-cs"/>
            </a:endParaRPr>
          </a:p>
        </p:txBody>
      </p:sp>
      <p:sp>
        <p:nvSpPr>
          <p:cNvPr id="5" name="平行四边形 4">
            <a:extLst>
              <a:ext uri="{FF2B5EF4-FFF2-40B4-BE49-F238E27FC236}">
                <a16:creationId xmlns:a16="http://schemas.microsoft.com/office/drawing/2014/main" id="{7C39CF50-8041-0625-39EF-29FD02407F81}"/>
              </a:ext>
            </a:extLst>
          </p:cNvPr>
          <p:cNvSpPr/>
          <p:nvPr userDrawn="1"/>
        </p:nvSpPr>
        <p:spPr>
          <a:xfrm flipH="1" flipV="1">
            <a:off x="1355768" y="643"/>
            <a:ext cx="2636910" cy="6857357"/>
          </a:xfrm>
          <a:prstGeom prst="parallelogram">
            <a:avLst>
              <a:gd name="adj" fmla="val 64768"/>
            </a:avLst>
          </a:prstGeom>
          <a:gradFill flip="none" rotWithShape="1">
            <a:gsLst>
              <a:gs pos="21000">
                <a:srgbClr val="FFFFFF">
                  <a:alpha val="60000"/>
                </a:srgbClr>
              </a:gs>
              <a:gs pos="70000">
                <a:srgbClr val="FFFFFF">
                  <a:alpha val="0"/>
                </a:srgbClr>
              </a:gs>
            </a:gsLst>
            <a:lin ang="5400000" scaled="0"/>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Arial" panose="020B0604020202020204" pitchFamily="34" charset="0"/>
              <a:ea typeface="HarmonyOS Sans SC"/>
              <a:cs typeface="+mn-cs"/>
            </a:endParaRPr>
          </a:p>
        </p:txBody>
      </p:sp>
      <p:sp>
        <p:nvSpPr>
          <p:cNvPr id="6" name="任意多边形: 形状 5">
            <a:extLst>
              <a:ext uri="{FF2B5EF4-FFF2-40B4-BE49-F238E27FC236}">
                <a16:creationId xmlns:a16="http://schemas.microsoft.com/office/drawing/2014/main" id="{4DD6C629-FAAE-A15F-E4DF-B5BF8E34B96B}"/>
              </a:ext>
            </a:extLst>
          </p:cNvPr>
          <p:cNvSpPr/>
          <p:nvPr userDrawn="1"/>
        </p:nvSpPr>
        <p:spPr>
          <a:xfrm flipH="1" flipV="1">
            <a:off x="8900609" y="0"/>
            <a:ext cx="3291391" cy="5192730"/>
          </a:xfrm>
          <a:custGeom>
            <a:avLst/>
            <a:gdLst>
              <a:gd name="connsiteX0" fmla="*/ 1769228 w 3291391"/>
              <a:gd name="connsiteY0" fmla="*/ 5192730 h 5192730"/>
              <a:gd name="connsiteX1" fmla="*/ 0 w 3291391"/>
              <a:gd name="connsiteY1" fmla="*/ 5192730 h 5192730"/>
              <a:gd name="connsiteX2" fmla="*/ 0 w 3291391"/>
              <a:gd name="connsiteY2" fmla="*/ 254785 h 5192730"/>
              <a:gd name="connsiteX3" fmla="*/ 74686 w 3291391"/>
              <a:gd name="connsiteY3" fmla="*/ 0 h 5192730"/>
              <a:gd name="connsiteX4" fmla="*/ 3291391 w 3291391"/>
              <a:gd name="connsiteY4" fmla="*/ 0 h 51927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91391" h="5192730">
                <a:moveTo>
                  <a:pt x="1769228" y="5192730"/>
                </a:moveTo>
                <a:lnTo>
                  <a:pt x="0" y="5192730"/>
                </a:lnTo>
                <a:lnTo>
                  <a:pt x="0" y="254785"/>
                </a:lnTo>
                <a:lnTo>
                  <a:pt x="74686" y="0"/>
                </a:lnTo>
                <a:lnTo>
                  <a:pt x="3291391" y="0"/>
                </a:lnTo>
                <a:close/>
              </a:path>
            </a:pathLst>
          </a:custGeom>
          <a:gradFill flip="none" rotWithShape="1">
            <a:gsLst>
              <a:gs pos="21000">
                <a:schemeClr val="accent1">
                  <a:alpha val="0"/>
                </a:schemeClr>
              </a:gs>
              <a:gs pos="100000">
                <a:schemeClr val="accent1"/>
              </a:gs>
            </a:gsLst>
            <a:lin ang="5400000" scaled="0"/>
            <a:tileRect/>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Arial" panose="020B0604020202020204" pitchFamily="34" charset="0"/>
              <a:ea typeface="HarmonyOS Sans SC"/>
              <a:cs typeface="+mn-cs"/>
            </a:endParaRPr>
          </a:p>
        </p:txBody>
      </p:sp>
      <p:pic>
        <p:nvPicPr>
          <p:cNvPr id="7" name="图片 6" descr="黑暗中的灯光&#10;&#10;中度可信度描述已自动生成">
            <a:extLst>
              <a:ext uri="{FF2B5EF4-FFF2-40B4-BE49-F238E27FC236}">
                <a16:creationId xmlns:a16="http://schemas.microsoft.com/office/drawing/2014/main" id="{67BB4908-E117-DEA7-17E9-0708D013FE68}"/>
              </a:ext>
            </a:extLst>
          </p:cNvPr>
          <p:cNvPicPr>
            <a:picLocks noChangeAspect="1"/>
          </p:cNvPicPr>
          <p:nvPr userDrawn="1"/>
        </p:nvPicPr>
        <p:blipFill>
          <a:blip r:embed="rId3" cstate="screen">
            <a:extLst>
              <a:ext uri="{28A0092B-C50C-407E-A947-70E740481C1C}">
                <a14:useLocalDpi xmlns:a14="http://schemas.microsoft.com/office/drawing/2010/main"/>
              </a:ext>
            </a:extLst>
          </a:blip>
          <a:srcRect t="15180" r="26951" b="14685"/>
          <a:stretch>
            <a:fillRect/>
          </a:stretch>
        </p:blipFill>
        <p:spPr>
          <a:xfrm rot="6254095" flipH="1">
            <a:off x="-1239983" y="314949"/>
            <a:ext cx="7473695" cy="6624161"/>
          </a:xfrm>
          <a:custGeom>
            <a:avLst/>
            <a:gdLst>
              <a:gd name="connsiteX0" fmla="*/ 6638537 w 7473695"/>
              <a:gd name="connsiteY0" fmla="*/ 6624161 h 6624161"/>
              <a:gd name="connsiteX1" fmla="*/ 7473695 w 7473695"/>
              <a:gd name="connsiteY1" fmla="*/ 3332085 h 6624161"/>
              <a:gd name="connsiteX2" fmla="*/ 7473695 w 7473695"/>
              <a:gd name="connsiteY2" fmla="*/ 0 h 6624161"/>
              <a:gd name="connsiteX3" fmla="*/ 1243763 w 7473695"/>
              <a:gd name="connsiteY3" fmla="*/ 0 h 6624161"/>
              <a:gd name="connsiteX4" fmla="*/ 0 w 7473695"/>
              <a:gd name="connsiteY4" fmla="*/ 4902737 h 6624161"/>
              <a:gd name="connsiteX5" fmla="*/ 0 w 7473695"/>
              <a:gd name="connsiteY5" fmla="*/ 4940047 h 662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73695" h="6624161">
                <a:moveTo>
                  <a:pt x="6638537" y="6624161"/>
                </a:moveTo>
                <a:lnTo>
                  <a:pt x="7473695" y="3332085"/>
                </a:lnTo>
                <a:lnTo>
                  <a:pt x="7473695" y="0"/>
                </a:lnTo>
                <a:lnTo>
                  <a:pt x="1243763" y="0"/>
                </a:lnTo>
                <a:lnTo>
                  <a:pt x="0" y="4902737"/>
                </a:lnTo>
                <a:lnTo>
                  <a:pt x="0" y="4940047"/>
                </a:lnTo>
                <a:close/>
              </a:path>
            </a:pathLst>
          </a:custGeom>
        </p:spPr>
      </p:pic>
    </p:spTree>
    <p:extLst>
      <p:ext uri="{BB962C8B-B14F-4D97-AF65-F5344CB8AC3E}">
        <p14:creationId xmlns:p14="http://schemas.microsoft.com/office/powerpoint/2010/main" val="854204524"/>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sp>
        <p:nvSpPr>
          <p:cNvPr id="2" name="任意多边形: 形状 1">
            <a:extLst>
              <a:ext uri="{FF2B5EF4-FFF2-40B4-BE49-F238E27FC236}">
                <a16:creationId xmlns:a16="http://schemas.microsoft.com/office/drawing/2014/main" id="{C0A774EB-0C98-DCC1-D687-FAA5A5C477CB}"/>
              </a:ext>
            </a:extLst>
          </p:cNvPr>
          <p:cNvSpPr/>
          <p:nvPr userDrawn="1"/>
        </p:nvSpPr>
        <p:spPr>
          <a:xfrm rot="10800000">
            <a:off x="0" y="320927"/>
            <a:ext cx="826655" cy="707772"/>
          </a:xfrm>
          <a:custGeom>
            <a:avLst/>
            <a:gdLst>
              <a:gd name="connsiteX0" fmla="*/ 826655 w 826655"/>
              <a:gd name="connsiteY0" fmla="*/ 707772 h 707772"/>
              <a:gd name="connsiteX1" fmla="*/ 0 w 826655"/>
              <a:gd name="connsiteY1" fmla="*/ 707772 h 707772"/>
              <a:gd name="connsiteX2" fmla="*/ 183830 w 826655"/>
              <a:gd name="connsiteY2" fmla="*/ 0 h 707772"/>
              <a:gd name="connsiteX3" fmla="*/ 826655 w 826655"/>
              <a:gd name="connsiteY3" fmla="*/ 0 h 707772"/>
            </a:gdLst>
            <a:ahLst/>
            <a:cxnLst>
              <a:cxn ang="0">
                <a:pos x="connsiteX0" y="connsiteY0"/>
              </a:cxn>
              <a:cxn ang="0">
                <a:pos x="connsiteX1" y="connsiteY1"/>
              </a:cxn>
              <a:cxn ang="0">
                <a:pos x="connsiteX2" y="connsiteY2"/>
              </a:cxn>
              <a:cxn ang="0">
                <a:pos x="connsiteX3" y="connsiteY3"/>
              </a:cxn>
            </a:cxnLst>
            <a:rect l="l" t="t" r="r" b="b"/>
            <a:pathLst>
              <a:path w="826655" h="707772">
                <a:moveTo>
                  <a:pt x="826655" y="707772"/>
                </a:moveTo>
                <a:lnTo>
                  <a:pt x="0" y="707772"/>
                </a:lnTo>
                <a:lnTo>
                  <a:pt x="183830" y="0"/>
                </a:lnTo>
                <a:lnTo>
                  <a:pt x="826655" y="0"/>
                </a:lnTo>
                <a:close/>
              </a:path>
            </a:pathLst>
          </a:custGeom>
          <a:gradFill flip="none" rotWithShape="1">
            <a:gsLst>
              <a:gs pos="22000">
                <a:schemeClr val="accent1"/>
              </a:gs>
              <a:gs pos="88000">
                <a:schemeClr val="accent2"/>
              </a:gs>
            </a:gsLst>
            <a:path path="circle">
              <a:fillToRect r="100000" b="100000"/>
            </a:path>
            <a:tileRect l="-100000" t="-100000"/>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Arial" panose="020B0604020202020204" pitchFamily="34" charset="0"/>
              <a:ea typeface="HarmonyOS Sans SC"/>
              <a:cs typeface="+mn-cs"/>
            </a:endParaRPr>
          </a:p>
        </p:txBody>
      </p:sp>
      <p:sp>
        <p:nvSpPr>
          <p:cNvPr id="3" name="任意多边形: 形状 2">
            <a:extLst>
              <a:ext uri="{FF2B5EF4-FFF2-40B4-BE49-F238E27FC236}">
                <a16:creationId xmlns:a16="http://schemas.microsoft.com/office/drawing/2014/main" id="{B97BD769-973A-B8DF-5DE2-1C7AC2D94A93}"/>
              </a:ext>
            </a:extLst>
          </p:cNvPr>
          <p:cNvSpPr/>
          <p:nvPr userDrawn="1"/>
        </p:nvSpPr>
        <p:spPr>
          <a:xfrm rot="10800000">
            <a:off x="0" y="6639233"/>
            <a:ext cx="10879890" cy="218767"/>
          </a:xfrm>
          <a:custGeom>
            <a:avLst/>
            <a:gdLst>
              <a:gd name="connsiteX0" fmla="*/ 6995172 w 10879890"/>
              <a:gd name="connsiteY0" fmla="*/ 218767 h 218767"/>
              <a:gd name="connsiteX1" fmla="*/ 0 w 10879890"/>
              <a:gd name="connsiteY1" fmla="*/ 218767 h 218767"/>
              <a:gd name="connsiteX2" fmla="*/ 56820 w 10879890"/>
              <a:gd name="connsiteY2" fmla="*/ 0 h 218767"/>
              <a:gd name="connsiteX3" fmla="*/ 6995172 w 10879890"/>
              <a:gd name="connsiteY3" fmla="*/ 0 h 218767"/>
              <a:gd name="connsiteX4" fmla="*/ 10879890 w 10879890"/>
              <a:gd name="connsiteY4" fmla="*/ 218767 h 218767"/>
              <a:gd name="connsiteX5" fmla="*/ 6995173 w 10879890"/>
              <a:gd name="connsiteY5" fmla="*/ 218767 h 218767"/>
              <a:gd name="connsiteX6" fmla="*/ 6995173 w 10879890"/>
              <a:gd name="connsiteY6" fmla="*/ 0 h 218767"/>
              <a:gd name="connsiteX7" fmla="*/ 10879890 w 10879890"/>
              <a:gd name="connsiteY7" fmla="*/ 0 h 218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79890" h="218767">
                <a:moveTo>
                  <a:pt x="6995172" y="218767"/>
                </a:moveTo>
                <a:lnTo>
                  <a:pt x="0" y="218767"/>
                </a:lnTo>
                <a:lnTo>
                  <a:pt x="56820" y="0"/>
                </a:lnTo>
                <a:lnTo>
                  <a:pt x="6995172" y="0"/>
                </a:lnTo>
                <a:close/>
                <a:moveTo>
                  <a:pt x="10879890" y="218767"/>
                </a:moveTo>
                <a:lnTo>
                  <a:pt x="6995173" y="218767"/>
                </a:lnTo>
                <a:lnTo>
                  <a:pt x="6995173" y="0"/>
                </a:lnTo>
                <a:lnTo>
                  <a:pt x="10879890" y="0"/>
                </a:lnTo>
                <a:close/>
              </a:path>
            </a:pathLst>
          </a:custGeom>
          <a:gradFill flip="none" rotWithShape="1">
            <a:gsLst>
              <a:gs pos="22000">
                <a:schemeClr val="accent1"/>
              </a:gs>
              <a:gs pos="88000">
                <a:schemeClr val="accent2"/>
              </a:gs>
            </a:gsLst>
            <a:path path="circle">
              <a:fillToRect r="100000" b="100000"/>
            </a:path>
            <a:tileRect l="-100000" t="-100000"/>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Arial" panose="020B0604020202020204" pitchFamily="34" charset="0"/>
              <a:ea typeface="HarmonyOS Sans SC"/>
              <a:cs typeface="+mn-cs"/>
            </a:endParaRPr>
          </a:p>
        </p:txBody>
      </p:sp>
      <p:sp>
        <p:nvSpPr>
          <p:cNvPr id="4" name="任意多边形: 形状 3">
            <a:extLst>
              <a:ext uri="{FF2B5EF4-FFF2-40B4-BE49-F238E27FC236}">
                <a16:creationId xmlns:a16="http://schemas.microsoft.com/office/drawing/2014/main" id="{693FA519-A92C-0B0B-F61E-73D62C6086C9}"/>
              </a:ext>
            </a:extLst>
          </p:cNvPr>
          <p:cNvSpPr/>
          <p:nvPr userDrawn="1"/>
        </p:nvSpPr>
        <p:spPr>
          <a:xfrm>
            <a:off x="11778672" y="320927"/>
            <a:ext cx="413328" cy="707772"/>
          </a:xfrm>
          <a:custGeom>
            <a:avLst/>
            <a:gdLst>
              <a:gd name="connsiteX0" fmla="*/ 183830 w 413328"/>
              <a:gd name="connsiteY0" fmla="*/ 0 h 707772"/>
              <a:gd name="connsiteX1" fmla="*/ 413328 w 413328"/>
              <a:gd name="connsiteY1" fmla="*/ 0 h 707772"/>
              <a:gd name="connsiteX2" fmla="*/ 413328 w 413328"/>
              <a:gd name="connsiteY2" fmla="*/ 707772 h 707772"/>
              <a:gd name="connsiteX3" fmla="*/ 0 w 413328"/>
              <a:gd name="connsiteY3" fmla="*/ 707772 h 707772"/>
            </a:gdLst>
            <a:ahLst/>
            <a:cxnLst>
              <a:cxn ang="0">
                <a:pos x="connsiteX0" y="connsiteY0"/>
              </a:cxn>
              <a:cxn ang="0">
                <a:pos x="connsiteX1" y="connsiteY1"/>
              </a:cxn>
              <a:cxn ang="0">
                <a:pos x="connsiteX2" y="connsiteY2"/>
              </a:cxn>
              <a:cxn ang="0">
                <a:pos x="connsiteX3" y="connsiteY3"/>
              </a:cxn>
            </a:cxnLst>
            <a:rect l="l" t="t" r="r" b="b"/>
            <a:pathLst>
              <a:path w="413328" h="707772">
                <a:moveTo>
                  <a:pt x="183830" y="0"/>
                </a:moveTo>
                <a:lnTo>
                  <a:pt x="413328" y="0"/>
                </a:lnTo>
                <a:lnTo>
                  <a:pt x="413328" y="707772"/>
                </a:lnTo>
                <a:lnTo>
                  <a:pt x="0" y="707772"/>
                </a:lnTo>
                <a:close/>
              </a:path>
            </a:pathLst>
          </a:custGeom>
          <a:gradFill flip="none" rotWithShape="1">
            <a:gsLst>
              <a:gs pos="22000">
                <a:schemeClr val="accent1"/>
              </a:gs>
              <a:gs pos="88000">
                <a:schemeClr val="accent2"/>
              </a:gs>
            </a:gsLst>
            <a:path path="circle">
              <a:fillToRect r="100000" b="100000"/>
            </a:path>
            <a:tileRect l="-100000" t="-100000"/>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Arial" panose="020B0604020202020204" pitchFamily="34" charset="0"/>
              <a:ea typeface="HarmonyOS Sans SC"/>
              <a:cs typeface="+mn-cs"/>
            </a:endParaRPr>
          </a:p>
        </p:txBody>
      </p:sp>
      <p:sp>
        <p:nvSpPr>
          <p:cNvPr id="5" name="标题 4">
            <a:extLst>
              <a:ext uri="{FF2B5EF4-FFF2-40B4-BE49-F238E27FC236}">
                <a16:creationId xmlns:a16="http://schemas.microsoft.com/office/drawing/2014/main" id="{63F164E8-BE05-8E38-8D1F-AE5DD7C1DEA7}"/>
              </a:ext>
            </a:extLst>
          </p:cNvPr>
          <p:cNvSpPr>
            <a:spLocks noGrp="1"/>
          </p:cNvSpPr>
          <p:nvPr>
            <p:ph type="title"/>
          </p:nvPr>
        </p:nvSpPr>
        <p:spPr>
          <a:xfrm>
            <a:off x="838200" y="381253"/>
            <a:ext cx="10515600" cy="663574"/>
          </a:xfrm>
          <a:prstGeom prst="rect">
            <a:avLst/>
          </a:prstGeom>
        </p:spPr>
        <p:txBody>
          <a:bodyPr/>
          <a:lstStyle>
            <a:lvl1pPr>
              <a:defRPr sz="3600">
                <a:solidFill>
                  <a:schemeClr val="tx1">
                    <a:lumMod val="75000"/>
                    <a:lumOff val="25000"/>
                  </a:schemeClr>
                </a:solidFill>
              </a:defRPr>
            </a:lvl1pPr>
          </a:lstStyle>
          <a:p>
            <a:r>
              <a:rPr lang="zh-CN" altLang="en-US" dirty="0"/>
              <a:t>单击此处编辑母版标题样式</a:t>
            </a:r>
          </a:p>
        </p:txBody>
      </p:sp>
    </p:spTree>
    <p:extLst>
      <p:ext uri="{BB962C8B-B14F-4D97-AF65-F5344CB8AC3E}">
        <p14:creationId xmlns:p14="http://schemas.microsoft.com/office/powerpoint/2010/main" val="1162590164"/>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空白页   www.51pptmoban.com">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1836241"/>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grpSp>
        <p:nvGrpSpPr>
          <p:cNvPr id="2" name="组合 1">
            <a:extLst>
              <a:ext uri="{FF2B5EF4-FFF2-40B4-BE49-F238E27FC236}">
                <a16:creationId xmlns:a16="http://schemas.microsoft.com/office/drawing/2014/main" id="{BE922B32-DA99-40AC-D85D-1D7D8CDD8111}"/>
              </a:ext>
            </a:extLst>
          </p:cNvPr>
          <p:cNvGrpSpPr>
            <a:grpSpLocks noGrp="1" noUngrp="1" noRot="1" noMove="1" noResize="1"/>
          </p:cNvGrpSpPr>
          <p:nvPr userDrawn="1"/>
        </p:nvGrpSpPr>
        <p:grpSpPr>
          <a:xfrm>
            <a:off x="-481495" y="3508800"/>
            <a:ext cx="11496376" cy="2535865"/>
            <a:chOff x="-481495" y="3508800"/>
            <a:chExt cx="11496376" cy="2535865"/>
          </a:xfrm>
        </p:grpSpPr>
        <p:sp>
          <p:nvSpPr>
            <p:cNvPr id="3" name="矩形 7">
              <a:extLst>
                <a:ext uri="{FF2B5EF4-FFF2-40B4-BE49-F238E27FC236}">
                  <a16:creationId xmlns:a16="http://schemas.microsoft.com/office/drawing/2014/main" id="{DC3D6BA6-8CB6-3801-6855-D03DBC317307}"/>
                </a:ext>
              </a:extLst>
            </p:cNvPr>
            <p:cNvSpPr>
              <a:spLocks noGrp="1" noRot="1" noMove="1" noResize="1" noEditPoints="1" noAdjustHandles="1" noChangeArrowheads="1" noChangeShapeType="1"/>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a:spLocks noGrp="1" noRot="1" noMove="1" noResize="1" noEditPoints="1" noAdjustHandles="1" noChangeArrowheads="1" noChangeShapeType="1"/>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OPPOSans M" panose="00020600040101010101" pitchFamily="18" charset="-122"/>
                <a:ea typeface="OPPOSans M" panose="00020600040101010101" pitchFamily="18" charset="-122"/>
              </a:endParaRPr>
            </a:p>
          </p:txBody>
        </p:sp>
        <p:grpSp>
          <p:nvGrpSpPr>
            <p:cNvPr id="5" name="组合 4">
              <a:extLst>
                <a:ext uri="{FF2B5EF4-FFF2-40B4-BE49-F238E27FC236}">
                  <a16:creationId xmlns:a16="http://schemas.microsoft.com/office/drawing/2014/main" id="{13151D47-C5A2-DAF8-2004-E1EF4F3E30B3}"/>
                </a:ext>
              </a:extLst>
            </p:cNvPr>
            <p:cNvGrpSpPr>
              <a:grpSpLocks noGrp="1" noUngrp="1" noRot="1" noMove="1" noResize="1"/>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a:spLocks noGrp="1" noRot="1" noMove="1" noResize="1" noEditPoints="1" noAdjustHandles="1" noChangeArrowheads="1" noChangeShapeType="1"/>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a:spLocks noGrp="1" noRot="1" noMove="1" noResize="1" noEditPoints="1" noAdjustHandles="1" noChangeArrowheads="1" noChangeShapeType="1"/>
              </p:cNvSpPr>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OPPOSans B" panose="00020600040101010101" pitchFamily="18" charset="-122"/>
                  <a:ea typeface="OPPOSans B" panose="00020600040101010101" pitchFamily="18"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Grp="1" noRot="1" noChangeAspect="1" noMove="1" noResize="1" noEditPoints="1" noAdjustHandles="1" noChangeArrowheads="1" noChangeShapeType="1" noCrop="1"/>
            </p:cNvPicPr>
            <p:nvPr userDrawn="1"/>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a:grpSpLocks noGrp="1" noUngrp="1" noRot="1" noMove="1" noResize="1"/>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noGrp="1" noRot="1" noMove="1" noResize="1" noEditPoints="1" noAdjustHandles="1" noChangeArrowheads="1" noChangeShapeType="1"/>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noGrp="1" noRot="1" noMove="1" noResize="1" noEditPoints="1" noAdjustHandles="1" noChangeArrowheads="1" noChangeShapeType="1"/>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a:grpSpLocks noGrp="1" noUngrp="1" noRot="1" noMove="1" noResize="1"/>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a:grpSpLocks noGrp="1" noUngrp="1" noRot="1" noMove="1" noResize="1"/>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a:grpSpLocks noGrp="1" noUngrp="1" noRot="1" noMove="1" noResize="1"/>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a:grpSpLocks noGrp="1" noUngrp="1" noRot="1" noMove="1" noResize="1"/>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a:spLocks noGrp="1" noRot="1" noMove="1" noResize="1" noEditPoints="1" noAdjustHandles="1" noChangeArrowheads="1" noChangeShapeType="1"/>
              </p:cNvSpPr>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OPPOSans M" panose="00020600040101010101" pitchFamily="18" charset="-122"/>
                  <a:ea typeface="OPPOSans M" panose="00020600040101010101" pitchFamily="18" charset="-122"/>
                </a:endParaRPr>
              </a:p>
            </p:txBody>
          </p:sp>
          <p:grpSp>
            <p:nvGrpSpPr>
              <p:cNvPr id="24" name="组合 23">
                <a:extLst>
                  <a:ext uri="{FF2B5EF4-FFF2-40B4-BE49-F238E27FC236}">
                    <a16:creationId xmlns:a16="http://schemas.microsoft.com/office/drawing/2014/main" id="{4251BDF5-BD9A-C68B-B4DF-4ADF75E15C49}"/>
                  </a:ext>
                </a:extLst>
              </p:cNvPr>
              <p:cNvGrpSpPr>
                <a:grpSpLocks noGrp="1" noUngrp="1" noRot="1" noMove="1" noResize="1"/>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27" name="Rectangle 152">
                  <a:extLst>
                    <a:ext uri="{FF2B5EF4-FFF2-40B4-BE49-F238E27FC236}">
                      <a16:creationId xmlns:a16="http://schemas.microsoft.com/office/drawing/2014/main" id="{3F2EADEE-FE01-C5FE-B8C4-8BDBC614D55F}"/>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28" name="Rectangle 153">
                  <a:extLst>
                    <a:ext uri="{FF2B5EF4-FFF2-40B4-BE49-F238E27FC236}">
                      <a16:creationId xmlns:a16="http://schemas.microsoft.com/office/drawing/2014/main" id="{CFC87A91-5686-FE8D-C1E4-5C084ED983F1}"/>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29" name="Rectangle 154">
                  <a:extLst>
                    <a:ext uri="{FF2B5EF4-FFF2-40B4-BE49-F238E27FC236}">
                      <a16:creationId xmlns:a16="http://schemas.microsoft.com/office/drawing/2014/main" id="{B005EA1C-85A5-F28C-FF34-1C8EE9CF6057}"/>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30" name="Rectangle 155">
                  <a:extLst>
                    <a:ext uri="{FF2B5EF4-FFF2-40B4-BE49-F238E27FC236}">
                      <a16:creationId xmlns:a16="http://schemas.microsoft.com/office/drawing/2014/main" id="{D3F8CF27-D5C6-C7B9-CEBD-C42600ADC47A}"/>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31" name="Rectangle 156">
                  <a:extLst>
                    <a:ext uri="{FF2B5EF4-FFF2-40B4-BE49-F238E27FC236}">
                      <a16:creationId xmlns:a16="http://schemas.microsoft.com/office/drawing/2014/main" id="{FD63DBFA-82CA-5E34-66EE-7B7FC2B1C960}"/>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32" name="Rectangle 157">
                  <a:extLst>
                    <a:ext uri="{FF2B5EF4-FFF2-40B4-BE49-F238E27FC236}">
                      <a16:creationId xmlns:a16="http://schemas.microsoft.com/office/drawing/2014/main" id="{9A9FAD6D-6B01-D3C3-ED2C-E8C0066D28BB}"/>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33" name="Rectangle 158">
                  <a:extLst>
                    <a:ext uri="{FF2B5EF4-FFF2-40B4-BE49-F238E27FC236}">
                      <a16:creationId xmlns:a16="http://schemas.microsoft.com/office/drawing/2014/main" id="{9A5CDE47-3EFF-D9B5-ADFD-7689905A252C}"/>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34" name="Rectangle 159">
                  <a:extLst>
                    <a:ext uri="{FF2B5EF4-FFF2-40B4-BE49-F238E27FC236}">
                      <a16:creationId xmlns:a16="http://schemas.microsoft.com/office/drawing/2014/main" id="{60B3374E-D8AB-F4E9-5C3C-57E36D2FCDB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35" name="Rectangle 160">
                  <a:extLst>
                    <a:ext uri="{FF2B5EF4-FFF2-40B4-BE49-F238E27FC236}">
                      <a16:creationId xmlns:a16="http://schemas.microsoft.com/office/drawing/2014/main" id="{70B44FD4-8A02-14CC-D70E-880283B3F54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36" name="Rectangle 161">
                  <a:extLst>
                    <a:ext uri="{FF2B5EF4-FFF2-40B4-BE49-F238E27FC236}">
                      <a16:creationId xmlns:a16="http://schemas.microsoft.com/office/drawing/2014/main" id="{5A0AAF4C-C8DA-81DB-C968-CE54D9FA7A23}"/>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37" name="Rectangle 162">
                  <a:extLst>
                    <a:ext uri="{FF2B5EF4-FFF2-40B4-BE49-F238E27FC236}">
                      <a16:creationId xmlns:a16="http://schemas.microsoft.com/office/drawing/2014/main" id="{A4D779BD-3947-0FF4-1841-C5F9A17AFB25}"/>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38" name="Rectangle 163">
                  <a:extLst>
                    <a:ext uri="{FF2B5EF4-FFF2-40B4-BE49-F238E27FC236}">
                      <a16:creationId xmlns:a16="http://schemas.microsoft.com/office/drawing/2014/main" id="{06FB5830-D0DF-0160-E4CE-30FCCBB4F22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39" name="Rectangle 164">
                  <a:extLst>
                    <a:ext uri="{FF2B5EF4-FFF2-40B4-BE49-F238E27FC236}">
                      <a16:creationId xmlns:a16="http://schemas.microsoft.com/office/drawing/2014/main" id="{DB379346-644F-6333-3A4E-278F3CA86D0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40" name="Rectangle 165">
                  <a:extLst>
                    <a:ext uri="{FF2B5EF4-FFF2-40B4-BE49-F238E27FC236}">
                      <a16:creationId xmlns:a16="http://schemas.microsoft.com/office/drawing/2014/main" id="{D0570026-9C3A-81C9-DF8D-6750E3279C89}"/>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41" name="Rectangle 166">
                  <a:extLst>
                    <a:ext uri="{FF2B5EF4-FFF2-40B4-BE49-F238E27FC236}">
                      <a16:creationId xmlns:a16="http://schemas.microsoft.com/office/drawing/2014/main" id="{A0BC763F-AFF9-57E7-6649-18C7D4E21CDD}"/>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42" name="Rectangle 167">
                  <a:extLst>
                    <a:ext uri="{FF2B5EF4-FFF2-40B4-BE49-F238E27FC236}">
                      <a16:creationId xmlns:a16="http://schemas.microsoft.com/office/drawing/2014/main" id="{BCEB1D31-50CD-FA0D-EC8E-1961CCC4AAF1}"/>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43" name="Rectangle 168">
                  <a:extLst>
                    <a:ext uri="{FF2B5EF4-FFF2-40B4-BE49-F238E27FC236}">
                      <a16:creationId xmlns:a16="http://schemas.microsoft.com/office/drawing/2014/main" id="{DE0B0B05-FF23-82A5-B656-BABF447A380C}"/>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44" name="Rectangle 169">
                  <a:extLst>
                    <a:ext uri="{FF2B5EF4-FFF2-40B4-BE49-F238E27FC236}">
                      <a16:creationId xmlns:a16="http://schemas.microsoft.com/office/drawing/2014/main" id="{9FFBA4AF-717E-0CC6-89DE-22DF96B168E3}"/>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45" name="Rectangle 170">
                  <a:extLst>
                    <a:ext uri="{FF2B5EF4-FFF2-40B4-BE49-F238E27FC236}">
                      <a16:creationId xmlns:a16="http://schemas.microsoft.com/office/drawing/2014/main" id="{2DA06C9A-EBBF-4BFD-A535-F7DEB81D20BE}"/>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46" name="Rectangle 171">
                  <a:extLst>
                    <a:ext uri="{FF2B5EF4-FFF2-40B4-BE49-F238E27FC236}">
                      <a16:creationId xmlns:a16="http://schemas.microsoft.com/office/drawing/2014/main" id="{D87214DD-7ACB-B86E-41B3-DEB6E1C5BAA6}"/>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47" name="Rectangle 172">
                  <a:extLst>
                    <a:ext uri="{FF2B5EF4-FFF2-40B4-BE49-F238E27FC236}">
                      <a16:creationId xmlns:a16="http://schemas.microsoft.com/office/drawing/2014/main" id="{87D9E076-1E11-C4F8-A1D0-4FFE6F80453A}"/>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48" name="Rectangle 173">
                  <a:extLst>
                    <a:ext uri="{FF2B5EF4-FFF2-40B4-BE49-F238E27FC236}">
                      <a16:creationId xmlns:a16="http://schemas.microsoft.com/office/drawing/2014/main" id="{F2F3D1E4-663D-7E9F-1EC1-06BFD44376FC}"/>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49" name="Rectangle 174">
                  <a:extLst>
                    <a:ext uri="{FF2B5EF4-FFF2-40B4-BE49-F238E27FC236}">
                      <a16:creationId xmlns:a16="http://schemas.microsoft.com/office/drawing/2014/main" id="{B58BCB2F-137D-358A-B322-57A92A37BCC3}"/>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50" name="Rectangle 175">
                  <a:extLst>
                    <a:ext uri="{FF2B5EF4-FFF2-40B4-BE49-F238E27FC236}">
                      <a16:creationId xmlns:a16="http://schemas.microsoft.com/office/drawing/2014/main" id="{34E6E4CF-71BF-EBEC-2A84-A6B64F63091C}"/>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51" name="Rectangle 176">
                  <a:extLst>
                    <a:ext uri="{FF2B5EF4-FFF2-40B4-BE49-F238E27FC236}">
                      <a16:creationId xmlns:a16="http://schemas.microsoft.com/office/drawing/2014/main" id="{24A6EC9B-02D4-06EB-6AFA-D46BB0F54509}"/>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52" name="Rectangle 177">
                  <a:extLst>
                    <a:ext uri="{FF2B5EF4-FFF2-40B4-BE49-F238E27FC236}">
                      <a16:creationId xmlns:a16="http://schemas.microsoft.com/office/drawing/2014/main" id="{8F0E35C1-83B9-08D7-BB5C-10CEEDEA57E3}"/>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53" name="Rectangle 178">
                  <a:extLst>
                    <a:ext uri="{FF2B5EF4-FFF2-40B4-BE49-F238E27FC236}">
                      <a16:creationId xmlns:a16="http://schemas.microsoft.com/office/drawing/2014/main" id="{30B57125-4389-6E3B-B094-0EB98DB8D787}"/>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54" name="Rectangle 179">
                  <a:extLst>
                    <a:ext uri="{FF2B5EF4-FFF2-40B4-BE49-F238E27FC236}">
                      <a16:creationId xmlns:a16="http://schemas.microsoft.com/office/drawing/2014/main" id="{6D822FE5-550F-DFC3-4741-8F4C9303BD2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55" name="Rectangle 180">
                  <a:extLst>
                    <a:ext uri="{FF2B5EF4-FFF2-40B4-BE49-F238E27FC236}">
                      <a16:creationId xmlns:a16="http://schemas.microsoft.com/office/drawing/2014/main" id="{5D41E260-C050-CD24-47FF-077DB8C2D4D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56" name="Rectangle 181">
                  <a:extLst>
                    <a:ext uri="{FF2B5EF4-FFF2-40B4-BE49-F238E27FC236}">
                      <a16:creationId xmlns:a16="http://schemas.microsoft.com/office/drawing/2014/main" id="{ED5292D8-BA64-BAA0-2144-2A77D1E7946C}"/>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57" name="Rectangle 182">
                  <a:extLst>
                    <a:ext uri="{FF2B5EF4-FFF2-40B4-BE49-F238E27FC236}">
                      <a16:creationId xmlns:a16="http://schemas.microsoft.com/office/drawing/2014/main" id="{8CC6657C-935F-C84C-E029-0DF58AB7D5A0}"/>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58" name="Rectangle 183">
                  <a:extLst>
                    <a:ext uri="{FF2B5EF4-FFF2-40B4-BE49-F238E27FC236}">
                      <a16:creationId xmlns:a16="http://schemas.microsoft.com/office/drawing/2014/main" id="{44469D0D-AB95-AEE5-8CB6-1855547F0205}"/>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59" name="Rectangle 184">
                  <a:extLst>
                    <a:ext uri="{FF2B5EF4-FFF2-40B4-BE49-F238E27FC236}">
                      <a16:creationId xmlns:a16="http://schemas.microsoft.com/office/drawing/2014/main" id="{5058A3DE-41BF-8CBE-9DA4-7C1E31A035A7}"/>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60" name="Rectangle 185">
                  <a:extLst>
                    <a:ext uri="{FF2B5EF4-FFF2-40B4-BE49-F238E27FC236}">
                      <a16:creationId xmlns:a16="http://schemas.microsoft.com/office/drawing/2014/main" id="{DEADD0F7-DB13-2764-A2B6-66A167D7C43E}"/>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61" name="Rectangle 186">
                  <a:extLst>
                    <a:ext uri="{FF2B5EF4-FFF2-40B4-BE49-F238E27FC236}">
                      <a16:creationId xmlns:a16="http://schemas.microsoft.com/office/drawing/2014/main" id="{49EEF308-0C7F-81D9-55B0-B33297D41DA2}"/>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62" name="Rectangle 187">
                  <a:extLst>
                    <a:ext uri="{FF2B5EF4-FFF2-40B4-BE49-F238E27FC236}">
                      <a16:creationId xmlns:a16="http://schemas.microsoft.com/office/drawing/2014/main" id="{46675D19-2522-2643-4FA9-A2D5B0913F7D}"/>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63" name="Rectangle 188">
                  <a:extLst>
                    <a:ext uri="{FF2B5EF4-FFF2-40B4-BE49-F238E27FC236}">
                      <a16:creationId xmlns:a16="http://schemas.microsoft.com/office/drawing/2014/main" id="{E8B50BDF-EF29-AF39-7BCF-7BC8188B45CF}"/>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64" name="Rectangle 189">
                  <a:extLst>
                    <a:ext uri="{FF2B5EF4-FFF2-40B4-BE49-F238E27FC236}">
                      <a16:creationId xmlns:a16="http://schemas.microsoft.com/office/drawing/2014/main" id="{67473D17-BFC9-CDF3-D488-103639B07BDD}"/>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65" name="Rectangle 190">
                  <a:extLst>
                    <a:ext uri="{FF2B5EF4-FFF2-40B4-BE49-F238E27FC236}">
                      <a16:creationId xmlns:a16="http://schemas.microsoft.com/office/drawing/2014/main" id="{E9DA4BA8-DDB8-D115-95E5-30E4E8B82AF2}"/>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66" name="Rectangle 191">
                  <a:extLst>
                    <a:ext uri="{FF2B5EF4-FFF2-40B4-BE49-F238E27FC236}">
                      <a16:creationId xmlns:a16="http://schemas.microsoft.com/office/drawing/2014/main" id="{F54421AB-416E-AB86-2208-9BB5CC60C2DC}"/>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67" name="Rectangle 192">
                  <a:extLst>
                    <a:ext uri="{FF2B5EF4-FFF2-40B4-BE49-F238E27FC236}">
                      <a16:creationId xmlns:a16="http://schemas.microsoft.com/office/drawing/2014/main" id="{8AC54D4C-D463-41E8-1A72-30BA4A9A8D31}"/>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68" name="Rectangle 193">
                  <a:extLst>
                    <a:ext uri="{FF2B5EF4-FFF2-40B4-BE49-F238E27FC236}">
                      <a16:creationId xmlns:a16="http://schemas.microsoft.com/office/drawing/2014/main" id="{89D90681-82AC-51F5-EC68-A94F4CAC239E}"/>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69" name="Rectangle 194">
                  <a:extLst>
                    <a:ext uri="{FF2B5EF4-FFF2-40B4-BE49-F238E27FC236}">
                      <a16:creationId xmlns:a16="http://schemas.microsoft.com/office/drawing/2014/main" id="{73718AB3-0B6B-75D5-2352-1190961F01DF}"/>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70" name="Rectangle 195">
                  <a:extLst>
                    <a:ext uri="{FF2B5EF4-FFF2-40B4-BE49-F238E27FC236}">
                      <a16:creationId xmlns:a16="http://schemas.microsoft.com/office/drawing/2014/main" id="{AFE2C539-7FE5-B504-DE67-E28A5D798170}"/>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71" name="Rectangle 196">
                  <a:extLst>
                    <a:ext uri="{FF2B5EF4-FFF2-40B4-BE49-F238E27FC236}">
                      <a16:creationId xmlns:a16="http://schemas.microsoft.com/office/drawing/2014/main" id="{4429E89F-872C-4B1F-6F38-4F596A9B12EE}"/>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72" name="Rectangle 197">
                  <a:extLst>
                    <a:ext uri="{FF2B5EF4-FFF2-40B4-BE49-F238E27FC236}">
                      <a16:creationId xmlns:a16="http://schemas.microsoft.com/office/drawing/2014/main" id="{63D8E5D2-924B-F12D-AE7C-9978B1D92E00}"/>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73" name="Rectangle 198">
                  <a:extLst>
                    <a:ext uri="{FF2B5EF4-FFF2-40B4-BE49-F238E27FC236}">
                      <a16:creationId xmlns:a16="http://schemas.microsoft.com/office/drawing/2014/main" id="{C2421006-9BCF-BC59-8948-6D02DEC118C2}"/>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74" name="Rectangle 199">
                  <a:extLst>
                    <a:ext uri="{FF2B5EF4-FFF2-40B4-BE49-F238E27FC236}">
                      <a16:creationId xmlns:a16="http://schemas.microsoft.com/office/drawing/2014/main" id="{A5450F66-2A76-EABC-005A-BF192F0CB74A}"/>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75" name="Rectangle 200">
                  <a:extLst>
                    <a:ext uri="{FF2B5EF4-FFF2-40B4-BE49-F238E27FC236}">
                      <a16:creationId xmlns:a16="http://schemas.microsoft.com/office/drawing/2014/main" id="{5878CA1F-1833-CF38-248A-91C5643F8DC2}"/>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76" name="Rectangle 201">
                  <a:extLst>
                    <a:ext uri="{FF2B5EF4-FFF2-40B4-BE49-F238E27FC236}">
                      <a16:creationId xmlns:a16="http://schemas.microsoft.com/office/drawing/2014/main" id="{3AA4CB93-F774-5CBA-2E7C-1C3110FF41CE}"/>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77" name="Rectangle 202">
                  <a:extLst>
                    <a:ext uri="{FF2B5EF4-FFF2-40B4-BE49-F238E27FC236}">
                      <a16:creationId xmlns:a16="http://schemas.microsoft.com/office/drawing/2014/main" id="{B4C8702E-8408-D1B0-A258-731C8DBED090}"/>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78" name="Rectangle 203">
                  <a:extLst>
                    <a:ext uri="{FF2B5EF4-FFF2-40B4-BE49-F238E27FC236}">
                      <a16:creationId xmlns:a16="http://schemas.microsoft.com/office/drawing/2014/main" id="{64A56488-D01A-9414-705C-3DFBA973A2E3}"/>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79" name="Rectangle 204">
                  <a:extLst>
                    <a:ext uri="{FF2B5EF4-FFF2-40B4-BE49-F238E27FC236}">
                      <a16:creationId xmlns:a16="http://schemas.microsoft.com/office/drawing/2014/main" id="{6EDE7040-90C5-38CC-C1FC-50BC5C7A6875}"/>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80" name="Rectangle 205">
                  <a:extLst>
                    <a:ext uri="{FF2B5EF4-FFF2-40B4-BE49-F238E27FC236}">
                      <a16:creationId xmlns:a16="http://schemas.microsoft.com/office/drawing/2014/main" id="{45F1BA36-07E0-87EB-AA56-7339CE501A1D}"/>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81" name="Rectangle 206">
                  <a:extLst>
                    <a:ext uri="{FF2B5EF4-FFF2-40B4-BE49-F238E27FC236}">
                      <a16:creationId xmlns:a16="http://schemas.microsoft.com/office/drawing/2014/main" id="{05E42C2D-1502-1857-1FD4-39B540B7A83C}"/>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82" name="Rectangle 207">
                  <a:extLst>
                    <a:ext uri="{FF2B5EF4-FFF2-40B4-BE49-F238E27FC236}">
                      <a16:creationId xmlns:a16="http://schemas.microsoft.com/office/drawing/2014/main" id="{A96D52EB-B715-3685-C51A-09331B476434}"/>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83" name="Rectangle 208">
                  <a:extLst>
                    <a:ext uri="{FF2B5EF4-FFF2-40B4-BE49-F238E27FC236}">
                      <a16:creationId xmlns:a16="http://schemas.microsoft.com/office/drawing/2014/main" id="{5736EC16-D7F9-51FC-6CE8-58B570A328C9}"/>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84" name="Rectangle 209">
                  <a:extLst>
                    <a:ext uri="{FF2B5EF4-FFF2-40B4-BE49-F238E27FC236}">
                      <a16:creationId xmlns:a16="http://schemas.microsoft.com/office/drawing/2014/main" id="{02CA2990-F262-598A-677D-64671CA4F09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85" name="Rectangle 210">
                  <a:extLst>
                    <a:ext uri="{FF2B5EF4-FFF2-40B4-BE49-F238E27FC236}">
                      <a16:creationId xmlns:a16="http://schemas.microsoft.com/office/drawing/2014/main" id="{06B05CAE-9484-9BE4-C93B-FD2BC29032B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86" name="Rectangle 211">
                  <a:extLst>
                    <a:ext uri="{FF2B5EF4-FFF2-40B4-BE49-F238E27FC236}">
                      <a16:creationId xmlns:a16="http://schemas.microsoft.com/office/drawing/2014/main" id="{D3AA47A7-D488-FEE1-A384-3E34F154A59C}"/>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87" name="Rectangle 212">
                  <a:extLst>
                    <a:ext uri="{FF2B5EF4-FFF2-40B4-BE49-F238E27FC236}">
                      <a16:creationId xmlns:a16="http://schemas.microsoft.com/office/drawing/2014/main" id="{66320491-BD6A-C899-A087-AD74503E71E3}"/>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88" name="Rectangle 213">
                  <a:extLst>
                    <a:ext uri="{FF2B5EF4-FFF2-40B4-BE49-F238E27FC236}">
                      <a16:creationId xmlns:a16="http://schemas.microsoft.com/office/drawing/2014/main" id="{666B7655-F9B9-2EAC-C6F3-2D018B836B2E}"/>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89" name="Rectangle 214">
                  <a:extLst>
                    <a:ext uri="{FF2B5EF4-FFF2-40B4-BE49-F238E27FC236}">
                      <a16:creationId xmlns:a16="http://schemas.microsoft.com/office/drawing/2014/main" id="{4273A1B0-0957-5E11-938D-CA9A3CFF26A0}"/>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90" name="Rectangle 215">
                  <a:extLst>
                    <a:ext uri="{FF2B5EF4-FFF2-40B4-BE49-F238E27FC236}">
                      <a16:creationId xmlns:a16="http://schemas.microsoft.com/office/drawing/2014/main" id="{97339BC5-6064-2898-3A77-77BD1C17E534}"/>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91" name="Rectangle 216">
                  <a:extLst>
                    <a:ext uri="{FF2B5EF4-FFF2-40B4-BE49-F238E27FC236}">
                      <a16:creationId xmlns:a16="http://schemas.microsoft.com/office/drawing/2014/main" id="{A03D7F0D-1122-11F9-F2E3-8158B0192C02}"/>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92" name="Rectangle 217">
                  <a:extLst>
                    <a:ext uri="{FF2B5EF4-FFF2-40B4-BE49-F238E27FC236}">
                      <a16:creationId xmlns:a16="http://schemas.microsoft.com/office/drawing/2014/main" id="{98430F97-3F9D-2C35-4959-689A303C5108}"/>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93" name="Rectangle 218">
                  <a:extLst>
                    <a:ext uri="{FF2B5EF4-FFF2-40B4-BE49-F238E27FC236}">
                      <a16:creationId xmlns:a16="http://schemas.microsoft.com/office/drawing/2014/main" id="{162DD10F-89EE-D018-CCB9-3F15814A44FF}"/>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94" name="Rectangle 219">
                  <a:extLst>
                    <a:ext uri="{FF2B5EF4-FFF2-40B4-BE49-F238E27FC236}">
                      <a16:creationId xmlns:a16="http://schemas.microsoft.com/office/drawing/2014/main" id="{5338833A-3BDC-A61A-9CC8-C3BFA0C52AC3}"/>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95" name="Rectangle 220">
                  <a:extLst>
                    <a:ext uri="{FF2B5EF4-FFF2-40B4-BE49-F238E27FC236}">
                      <a16:creationId xmlns:a16="http://schemas.microsoft.com/office/drawing/2014/main" id="{3D3B1DA9-A6C8-E674-DD07-B5DE101FFDB0}"/>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96" name="Rectangle 221">
                  <a:extLst>
                    <a:ext uri="{FF2B5EF4-FFF2-40B4-BE49-F238E27FC236}">
                      <a16:creationId xmlns:a16="http://schemas.microsoft.com/office/drawing/2014/main" id="{1EB8535A-B471-56F8-DEDC-4F8BEB60A3CB}"/>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97" name="Rectangle 222">
                  <a:extLst>
                    <a:ext uri="{FF2B5EF4-FFF2-40B4-BE49-F238E27FC236}">
                      <a16:creationId xmlns:a16="http://schemas.microsoft.com/office/drawing/2014/main" id="{3AB7DB0A-E1AC-D33C-F725-AFCFCB6B5BD2}"/>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98" name="Rectangle 223">
                  <a:extLst>
                    <a:ext uri="{FF2B5EF4-FFF2-40B4-BE49-F238E27FC236}">
                      <a16:creationId xmlns:a16="http://schemas.microsoft.com/office/drawing/2014/main" id="{EB7F5903-2223-EA3A-3A6A-7FCB2629DF6C}"/>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99" name="Rectangle 224">
                  <a:extLst>
                    <a:ext uri="{FF2B5EF4-FFF2-40B4-BE49-F238E27FC236}">
                      <a16:creationId xmlns:a16="http://schemas.microsoft.com/office/drawing/2014/main" id="{58F3ED3E-78E2-DCFB-AF6C-745421C58160}"/>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100" name="Rectangle 225">
                  <a:extLst>
                    <a:ext uri="{FF2B5EF4-FFF2-40B4-BE49-F238E27FC236}">
                      <a16:creationId xmlns:a16="http://schemas.microsoft.com/office/drawing/2014/main" id="{842F7D01-DDDA-27F8-8991-45D0B71BE0E6}"/>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101" name="Rectangle 226">
                  <a:extLst>
                    <a:ext uri="{FF2B5EF4-FFF2-40B4-BE49-F238E27FC236}">
                      <a16:creationId xmlns:a16="http://schemas.microsoft.com/office/drawing/2014/main" id="{60671CFA-C686-068F-973C-A1339D62B740}"/>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102" name="Rectangle 227">
                  <a:extLst>
                    <a:ext uri="{FF2B5EF4-FFF2-40B4-BE49-F238E27FC236}">
                      <a16:creationId xmlns:a16="http://schemas.microsoft.com/office/drawing/2014/main" id="{2CF5F911-26EC-1099-940A-BA294ABE594B}"/>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103" name="Rectangle 228">
                  <a:extLst>
                    <a:ext uri="{FF2B5EF4-FFF2-40B4-BE49-F238E27FC236}">
                      <a16:creationId xmlns:a16="http://schemas.microsoft.com/office/drawing/2014/main" id="{1E601F2A-5E3C-0740-A28E-1635C308FC80}"/>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noGrp="1" noRot="1" noMove="1" noResize="1" noEditPoints="1" noAdjustHandles="1" noChangeArrowheads="1" noChangeShapeType="1"/>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a:spLocks noGrp="1" noRot="1" noMove="1" noResize="1" noEditPoints="1" noAdjustHandles="1" noChangeArrowheads="1" noChangeShapeType="1"/>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a:spLocks noGrp="1" noRot="1" noMove="1" noResize="1" noEditPoints="1" noAdjustHandles="1" noChangeArrowheads="1" noChangeShapeType="1"/>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OPPOSans M" panose="00020600040101010101" pitchFamily="18" charset="-122"/>
                <a:ea typeface="OPPOSans M" panose="00020600040101010101" pitchFamily="18" charset="-122"/>
              </a:endParaRPr>
            </a:p>
          </p:txBody>
        </p:sp>
        <p:sp>
          <p:nvSpPr>
            <p:cNvPr id="106" name="矩形 7">
              <a:extLst>
                <a:ext uri="{FF2B5EF4-FFF2-40B4-BE49-F238E27FC236}">
                  <a16:creationId xmlns:a16="http://schemas.microsoft.com/office/drawing/2014/main" id="{70AEC687-590D-B5B9-EB03-682ABE844EAA}"/>
                </a:ext>
              </a:extLst>
            </p:cNvPr>
            <p:cNvSpPr>
              <a:spLocks noGrp="1" noRot="1" noMove="1" noResize="1" noEditPoints="1" noAdjustHandles="1" noChangeArrowheads="1" noChangeShapeType="1"/>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a:spLocks noGrp="1" noRot="1" noMove="1" noResize="1" noEditPoints="1" noAdjustHandles="1" noChangeArrowheads="1" noChangeShapeType="1"/>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OPPOSans M" panose="00020600040101010101" pitchFamily="18" charset="-122"/>
                <a:ea typeface="OPPOSans M" panose="00020600040101010101" pitchFamily="18" charset="-122"/>
              </a:endParaRPr>
            </a:p>
          </p:txBody>
        </p:sp>
        <p:sp>
          <p:nvSpPr>
            <p:cNvPr id="108" name="文本框 107">
              <a:extLst>
                <a:ext uri="{FF2B5EF4-FFF2-40B4-BE49-F238E27FC236}">
                  <a16:creationId xmlns:a16="http://schemas.microsoft.com/office/drawing/2014/main" id="{78952790-4D74-2C97-3100-4E1BC9A7B634}"/>
                </a:ext>
              </a:extLst>
            </p:cNvPr>
            <p:cNvSpPr txBox="1">
              <a:spLocks noGrp="1" noRot="1" noMove="1" noResize="1" noEditPoints="1" noAdjustHandles="1" noChangeArrowheads="1" noChangeShapeType="1"/>
            </p:cNvSpPr>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a:spLocks noGrp="1" noRot="1" noMove="1" noResize="1" noEditPoints="1" noAdjustHandles="1" noChangeArrowheads="1" noChangeShapeType="1"/>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7203630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2" name="日期占位符 2">
            <a:extLst>
              <a:ext uri="{FF2B5EF4-FFF2-40B4-BE49-F238E27FC236}">
                <a16:creationId xmlns:a16="http://schemas.microsoft.com/office/drawing/2014/main" id="{C6E49B65-4082-E7B3-74CE-D5676CD7B352}"/>
              </a:ext>
            </a:extLst>
          </p:cNvPr>
          <p:cNvSpPr>
            <a:spLocks noGrp="1"/>
          </p:cNvSpPr>
          <p:nvPr>
            <p:ph type="dt" sz="half" idx="10"/>
          </p:nvPr>
        </p:nvSpPr>
        <p:spPr>
          <a:xfrm>
            <a:off x="838200" y="6356350"/>
            <a:ext cx="2743200" cy="365125"/>
          </a:xfrm>
        </p:spPr>
        <p:txBody>
          <a:bodyPr/>
          <a:lstStyle/>
          <a:p>
            <a:fld id="{AEB6CE6A-11FC-41BC-97BB-88E9079FB170}" type="datetimeFigureOut">
              <a:rPr lang="zh-CN" altLang="en-US" smtClean="0"/>
              <a:t>2023/7/30</a:t>
            </a:fld>
            <a:endParaRPr lang="zh-CN" altLang="en-US"/>
          </a:p>
        </p:txBody>
      </p:sp>
      <p:sp>
        <p:nvSpPr>
          <p:cNvPr id="3" name="页脚占位符 3">
            <a:extLst>
              <a:ext uri="{FF2B5EF4-FFF2-40B4-BE49-F238E27FC236}">
                <a16:creationId xmlns:a16="http://schemas.microsoft.com/office/drawing/2014/main" id="{8448F061-B72D-596B-6612-432136BB52C3}"/>
              </a:ext>
            </a:extLst>
          </p:cNvPr>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4">
            <a:extLst>
              <a:ext uri="{FF2B5EF4-FFF2-40B4-BE49-F238E27FC236}">
                <a16:creationId xmlns:a16="http://schemas.microsoft.com/office/drawing/2014/main" id="{CBF32A78-E2EC-A9AB-7975-04746945CB80}"/>
              </a:ext>
            </a:extLst>
          </p:cNvPr>
          <p:cNvSpPr>
            <a:spLocks noGrp="1"/>
          </p:cNvSpPr>
          <p:nvPr>
            <p:ph type="sldNum" sz="quarter" idx="12"/>
          </p:nvPr>
        </p:nvSpPr>
        <p:spPr>
          <a:xfrm>
            <a:off x="8610600" y="6356350"/>
            <a:ext cx="2743200" cy="365125"/>
          </a:xfrm>
        </p:spPr>
        <p:txBody>
          <a:bodyPr/>
          <a:lstStyle/>
          <a:p>
            <a:fld id="{81E38BC0-E41B-4500-9123-4831E0EE5619}" type="slidenum">
              <a:rPr lang="zh-CN" altLang="en-US" smtClean="0"/>
              <a:t>‹#›</a:t>
            </a:fld>
            <a:endParaRPr lang="zh-CN" altLang="en-US"/>
          </a:p>
        </p:txBody>
      </p:sp>
      <p:sp>
        <p:nvSpPr>
          <p:cNvPr id="5" name="矩形 4">
            <a:extLst>
              <a:ext uri="{FF2B5EF4-FFF2-40B4-BE49-F238E27FC236}">
                <a16:creationId xmlns:a16="http://schemas.microsoft.com/office/drawing/2014/main" id="{A9980357-F295-7B1E-05CB-7550A05AEA79}"/>
              </a:ext>
            </a:extLst>
          </p:cNvPr>
          <p:cNvSpPr/>
          <p:nvPr userDrawn="1"/>
        </p:nvSpPr>
        <p:spPr>
          <a:xfrm>
            <a:off x="0" y="5011726"/>
            <a:ext cx="12192000" cy="1846273"/>
          </a:xfrm>
          <a:prstGeom prst="rect">
            <a:avLst/>
          </a:prstGeom>
          <a:solidFill>
            <a:srgbClr val="F5F5F5"/>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C2701B78-A64B-20BA-C398-D4A42778E6E9}"/>
              </a:ext>
            </a:extLst>
          </p:cNvPr>
          <p:cNvGrpSpPr/>
          <p:nvPr userDrawn="1"/>
        </p:nvGrpSpPr>
        <p:grpSpPr>
          <a:xfrm>
            <a:off x="1288486" y="5188068"/>
            <a:ext cx="3869265" cy="1326605"/>
            <a:chOff x="870547" y="7238685"/>
            <a:chExt cx="3333750" cy="1143000"/>
          </a:xfrm>
        </p:grpSpPr>
        <p:grpSp>
          <p:nvGrpSpPr>
            <p:cNvPr id="7" name="组合 6" descr="51PPT模板网，幻灯片演示模板及素材免费下载！&#10;51PPT模板网 唯一访问网址：www.51pptmoban.com">
              <a:extLst>
                <a:ext uri="{FF2B5EF4-FFF2-40B4-BE49-F238E27FC236}">
                  <a16:creationId xmlns:a16="http://schemas.microsoft.com/office/drawing/2014/main" id="{B559921A-3A2B-15C8-DCE0-29FAE9081869}"/>
                </a:ext>
              </a:extLst>
            </p:cNvPr>
            <p:cNvGrpSpPr/>
            <p:nvPr userDrawn="1"/>
          </p:nvGrpSpPr>
          <p:grpSpPr>
            <a:xfrm>
              <a:off x="1089945" y="7419206"/>
              <a:ext cx="2824283" cy="781959"/>
              <a:chOff x="1086173" y="3300162"/>
              <a:chExt cx="2824283" cy="781959"/>
            </a:xfrm>
          </p:grpSpPr>
          <p:sp>
            <p:nvSpPr>
              <p:cNvPr id="9" name="任意多边形: 形状 8">
                <a:extLst>
                  <a:ext uri="{FF2B5EF4-FFF2-40B4-BE49-F238E27FC236}">
                    <a16:creationId xmlns:a16="http://schemas.microsoft.com/office/drawing/2014/main" id="{9EE27EF1-8338-F7DC-57F2-B28AC36CB6BB}"/>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10" name="任意多边形: 形状 9">
                <a:extLst>
                  <a:ext uri="{FF2B5EF4-FFF2-40B4-BE49-F238E27FC236}">
                    <a16:creationId xmlns:a16="http://schemas.microsoft.com/office/drawing/2014/main" id="{BB6F259D-AA03-0E7B-5F8E-ACD2395D704C}"/>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id="{62B4E70B-7215-7551-DB7B-7D3713A2A87D}"/>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id="{4C210A41-C7CF-A793-A29E-5F3CD97728B3}"/>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id="{C821DAF3-BAC4-2A2C-FC0B-AE39AC9E9BCF}"/>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14" name="组合 13">
                <a:extLst>
                  <a:ext uri="{FF2B5EF4-FFF2-40B4-BE49-F238E27FC236}">
                    <a16:creationId xmlns:a16="http://schemas.microsoft.com/office/drawing/2014/main" id="{0304CCFE-085C-2E0A-BDB9-E76F642BF273}"/>
                  </a:ext>
                </a:extLst>
              </p:cNvPr>
              <p:cNvGrpSpPr/>
              <p:nvPr userDrawn="1"/>
            </p:nvGrpSpPr>
            <p:grpSpPr>
              <a:xfrm>
                <a:off x="2038610" y="3870398"/>
                <a:ext cx="413489" cy="89750"/>
                <a:chOff x="8686551" y="964247"/>
                <a:chExt cx="413489" cy="89750"/>
              </a:xfrm>
            </p:grpSpPr>
            <p:sp>
              <p:nvSpPr>
                <p:cNvPr id="33" name="任意多边形: 形状 32">
                  <a:extLst>
                    <a:ext uri="{FF2B5EF4-FFF2-40B4-BE49-F238E27FC236}">
                      <a16:creationId xmlns:a16="http://schemas.microsoft.com/office/drawing/2014/main" id="{FA31550F-0375-B9C2-C816-1DBCA251745D}"/>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7EF8BB14-6E29-D357-4B1E-C152E4F29BA5}"/>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2850CF69-5226-2492-11B8-ED050E6027E8}"/>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1C2A6052-2509-57F1-B7E0-E8EBFAF09A8F}"/>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15" name="组合 14">
                <a:extLst>
                  <a:ext uri="{FF2B5EF4-FFF2-40B4-BE49-F238E27FC236}">
                    <a16:creationId xmlns:a16="http://schemas.microsoft.com/office/drawing/2014/main" id="{85945CA3-4F53-D544-CCF6-57DA16E66526}"/>
                  </a:ext>
                </a:extLst>
              </p:cNvPr>
              <p:cNvGrpSpPr/>
              <p:nvPr userDrawn="1"/>
            </p:nvGrpSpPr>
            <p:grpSpPr>
              <a:xfrm>
                <a:off x="2487485" y="3830214"/>
                <a:ext cx="173892" cy="129934"/>
                <a:chOff x="9130663" y="924063"/>
                <a:chExt cx="173892" cy="129934"/>
              </a:xfrm>
            </p:grpSpPr>
            <p:sp>
              <p:nvSpPr>
                <p:cNvPr id="31" name="任意多边形: 形状 30">
                  <a:extLst>
                    <a:ext uri="{FF2B5EF4-FFF2-40B4-BE49-F238E27FC236}">
                      <a16:creationId xmlns:a16="http://schemas.microsoft.com/office/drawing/2014/main" id="{80EEA860-AAC9-B4CA-C1BB-35D1B32FEE29}"/>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6BACEF4F-0C7D-B7B2-D771-758A9BB72FFA}"/>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16" name="组合 15">
                <a:extLst>
                  <a:ext uri="{FF2B5EF4-FFF2-40B4-BE49-F238E27FC236}">
                    <a16:creationId xmlns:a16="http://schemas.microsoft.com/office/drawing/2014/main" id="{90540015-E355-5E5C-E23B-21EE6EB6AB1B}"/>
                  </a:ext>
                </a:extLst>
              </p:cNvPr>
              <p:cNvGrpSpPr/>
              <p:nvPr userDrawn="1"/>
            </p:nvGrpSpPr>
            <p:grpSpPr>
              <a:xfrm>
                <a:off x="2698897" y="3829531"/>
                <a:ext cx="804243" cy="165482"/>
                <a:chOff x="9323023" y="923380"/>
                <a:chExt cx="804243" cy="165482"/>
              </a:xfrm>
            </p:grpSpPr>
            <p:sp>
              <p:nvSpPr>
                <p:cNvPr id="23" name="任意多边形: 形状 22">
                  <a:extLst>
                    <a:ext uri="{FF2B5EF4-FFF2-40B4-BE49-F238E27FC236}">
                      <a16:creationId xmlns:a16="http://schemas.microsoft.com/office/drawing/2014/main" id="{13DC79A4-0773-7FF1-48E7-FA2D032D377D}"/>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88A1AD96-224D-E9B8-16C2-9DC49972A317}"/>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4D75CA54-EEE3-23D2-7CF7-923B0C5FCD54}"/>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310015A5-584A-BC55-398A-3707A8D718AB}"/>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EA89E2AE-6E1F-C36F-9145-DEE94C9EBE7D}"/>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02A81157-984B-E3CF-39B9-99B3E55949CA}"/>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3F5F550B-EADC-5E96-9F9E-7970574C4342}"/>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84BECAA3-199C-E733-772E-DB7E53421BD1}"/>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17" name="组合 16">
                <a:extLst>
                  <a:ext uri="{FF2B5EF4-FFF2-40B4-BE49-F238E27FC236}">
                    <a16:creationId xmlns:a16="http://schemas.microsoft.com/office/drawing/2014/main" id="{0BC6319B-C96E-ACB5-8CE6-5547E38E6EA6}"/>
                  </a:ext>
                </a:extLst>
              </p:cNvPr>
              <p:cNvGrpSpPr/>
              <p:nvPr userDrawn="1"/>
            </p:nvGrpSpPr>
            <p:grpSpPr>
              <a:xfrm>
                <a:off x="3550756" y="3868116"/>
                <a:ext cx="359700" cy="92032"/>
                <a:chOff x="10146307" y="961965"/>
                <a:chExt cx="359700" cy="92032"/>
              </a:xfrm>
            </p:grpSpPr>
            <p:sp>
              <p:nvSpPr>
                <p:cNvPr id="19" name="任意多边形: 形状 18">
                  <a:extLst>
                    <a:ext uri="{FF2B5EF4-FFF2-40B4-BE49-F238E27FC236}">
                      <a16:creationId xmlns:a16="http://schemas.microsoft.com/office/drawing/2014/main" id="{767584E6-C653-4A36-702B-6D60CD5C3D67}"/>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0" name="任意多边形: 形状 19">
                  <a:extLst>
                    <a:ext uri="{FF2B5EF4-FFF2-40B4-BE49-F238E27FC236}">
                      <a16:creationId xmlns:a16="http://schemas.microsoft.com/office/drawing/2014/main" id="{F51B50D4-FD9B-2C2B-6F19-1C3771834EDF}"/>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1" name="任意多边形: 形状 20">
                  <a:extLst>
                    <a:ext uri="{FF2B5EF4-FFF2-40B4-BE49-F238E27FC236}">
                      <a16:creationId xmlns:a16="http://schemas.microsoft.com/office/drawing/2014/main" id="{4AA8CB5D-4F77-110E-862D-FF65A2FC552F}"/>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2" name="任意多边形: 形状 21">
                  <a:extLst>
                    <a:ext uri="{FF2B5EF4-FFF2-40B4-BE49-F238E27FC236}">
                      <a16:creationId xmlns:a16="http://schemas.microsoft.com/office/drawing/2014/main" id="{3085FE3E-AE01-1F6D-9801-80A9C11F5C18}"/>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18" name="任意多边形: 形状 17">
                <a:extLst>
                  <a:ext uri="{FF2B5EF4-FFF2-40B4-BE49-F238E27FC236}">
                    <a16:creationId xmlns:a16="http://schemas.microsoft.com/office/drawing/2014/main" id="{CDC67E92-80C9-B7FF-8894-B262C6DC920F}"/>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8" name="矩形 7">
              <a:hlinkClick r:id="rId2"/>
              <a:extLst>
                <a:ext uri="{FF2B5EF4-FFF2-40B4-BE49-F238E27FC236}">
                  <a16:creationId xmlns:a16="http://schemas.microsoft.com/office/drawing/2014/main" id="{B488D719-3317-33A8-225F-9858477AB444}"/>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文本框 36">
            <a:extLst>
              <a:ext uri="{FF2B5EF4-FFF2-40B4-BE49-F238E27FC236}">
                <a16:creationId xmlns:a16="http://schemas.microsoft.com/office/drawing/2014/main" id="{7559B959-14A3-3F80-D208-D84B3155684F}"/>
              </a:ext>
            </a:extLst>
          </p:cNvPr>
          <p:cNvSpPr txBox="1"/>
          <p:nvPr userDrawn="1"/>
        </p:nvSpPr>
        <p:spPr>
          <a:xfrm>
            <a:off x="5272919" y="5324025"/>
            <a:ext cx="6182482" cy="932884"/>
          </a:xfrm>
          <a:prstGeom prst="rect">
            <a:avLst/>
          </a:prstGeom>
          <a:noFill/>
        </p:spPr>
        <p:txBody>
          <a:bodyPr wrap="square">
            <a:spAutoFit/>
          </a:bodyPr>
          <a:lstStyle/>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000" b="1" dirty="0">
                <a:solidFill>
                  <a:schemeClr val="tx1">
                    <a:lumMod val="95000"/>
                    <a:lumOff val="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cxnSp>
        <p:nvCxnSpPr>
          <p:cNvPr id="38" name="直接连接符 37">
            <a:extLst>
              <a:ext uri="{FF2B5EF4-FFF2-40B4-BE49-F238E27FC236}">
                <a16:creationId xmlns:a16="http://schemas.microsoft.com/office/drawing/2014/main" id="{2BACD757-007B-E5D7-4C47-B887EA8109FD}"/>
              </a:ext>
            </a:extLst>
          </p:cNvPr>
          <p:cNvCxnSpPr/>
          <p:nvPr userDrawn="1"/>
        </p:nvCxnSpPr>
        <p:spPr>
          <a:xfrm>
            <a:off x="0" y="5011727"/>
            <a:ext cx="12192000" cy="0"/>
          </a:xfrm>
          <a:prstGeom prst="line">
            <a:avLst/>
          </a:prstGeom>
          <a:ln w="25400" cmpd="sng">
            <a:solidFill>
              <a:srgbClr val="003399"/>
            </a:solidFill>
            <a:prstDash val="solid"/>
          </a:ln>
        </p:spPr>
        <p:style>
          <a:lnRef idx="1">
            <a:schemeClr val="accent1"/>
          </a:lnRef>
          <a:fillRef idx="0">
            <a:schemeClr val="accent1"/>
          </a:fillRef>
          <a:effectRef idx="0">
            <a:schemeClr val="accent1"/>
          </a:effectRef>
          <a:fontRef idx="minor">
            <a:schemeClr val="tx1"/>
          </a:fontRef>
        </p:style>
      </p:cxnSp>
      <p:sp>
        <p:nvSpPr>
          <p:cNvPr id="39" name="任意多边形: 形状 38">
            <a:extLst>
              <a:ext uri="{FF2B5EF4-FFF2-40B4-BE49-F238E27FC236}">
                <a16:creationId xmlns:a16="http://schemas.microsoft.com/office/drawing/2014/main" id="{52F347D3-44E3-D373-DC7D-44EBA4AD7010}"/>
              </a:ext>
            </a:extLst>
          </p:cNvPr>
          <p:cNvSpPr/>
          <p:nvPr userDrawn="1"/>
        </p:nvSpPr>
        <p:spPr>
          <a:xfrm>
            <a:off x="9512074" y="4974744"/>
            <a:ext cx="578076" cy="300049"/>
          </a:xfrm>
          <a:custGeom>
            <a:avLst/>
            <a:gdLst>
              <a:gd name="connsiteX0" fmla="*/ 266700 w 800100"/>
              <a:gd name="connsiteY0" fmla="*/ 0 h 434340"/>
              <a:gd name="connsiteX1" fmla="*/ 0 w 800100"/>
              <a:gd name="connsiteY1" fmla="*/ 434340 h 434340"/>
              <a:gd name="connsiteX2" fmla="*/ 800100 w 800100"/>
              <a:gd name="connsiteY2" fmla="*/ 30480 h 434340"/>
              <a:gd name="connsiteX3" fmla="*/ 800100 w 800100"/>
              <a:gd name="connsiteY3" fmla="*/ 30480 h 434340"/>
              <a:gd name="connsiteX0" fmla="*/ 254794 w 800100"/>
              <a:gd name="connsiteY0" fmla="*/ 0 h 415290"/>
              <a:gd name="connsiteX1" fmla="*/ 0 w 800100"/>
              <a:gd name="connsiteY1" fmla="*/ 415290 h 415290"/>
              <a:gd name="connsiteX2" fmla="*/ 800100 w 800100"/>
              <a:gd name="connsiteY2" fmla="*/ 11430 h 415290"/>
              <a:gd name="connsiteX3" fmla="*/ 800100 w 800100"/>
              <a:gd name="connsiteY3" fmla="*/ 11430 h 415290"/>
            </a:gdLst>
            <a:ahLst/>
            <a:cxnLst>
              <a:cxn ang="0">
                <a:pos x="connsiteX0" y="connsiteY0"/>
              </a:cxn>
              <a:cxn ang="0">
                <a:pos x="connsiteX1" y="connsiteY1"/>
              </a:cxn>
              <a:cxn ang="0">
                <a:pos x="connsiteX2" y="connsiteY2"/>
              </a:cxn>
              <a:cxn ang="0">
                <a:pos x="connsiteX3" y="connsiteY3"/>
              </a:cxn>
            </a:cxnLst>
            <a:rect l="l" t="t" r="r" b="b"/>
            <a:pathLst>
              <a:path w="800100" h="415290">
                <a:moveTo>
                  <a:pt x="254794" y="0"/>
                </a:moveTo>
                <a:lnTo>
                  <a:pt x="0" y="415290"/>
                </a:lnTo>
                <a:lnTo>
                  <a:pt x="800100" y="11430"/>
                </a:lnTo>
                <a:lnTo>
                  <a:pt x="800100" y="11430"/>
                </a:lnTo>
              </a:path>
            </a:pathLst>
          </a:custGeom>
          <a:solidFill>
            <a:schemeClr val="bg1"/>
          </a:solidFill>
          <a:ln w="25400">
            <a:solidFill>
              <a:srgbClr val="0033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9003474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364702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3.png"/><Relationship Id="rId1" Type="http://schemas.openxmlformats.org/officeDocument/2006/relationships/slideLayout" Target="../slideLayouts/slideLayout4.xml"/><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image" Target="../media/image17.svg"/><Relationship Id="rId18" Type="http://schemas.openxmlformats.org/officeDocument/2006/relationships/image" Target="../media/image22.png"/><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image" Target="../media/image16.png"/><Relationship Id="rId17" Type="http://schemas.openxmlformats.org/officeDocument/2006/relationships/image" Target="../media/image21.svg"/><Relationship Id="rId2" Type="http://schemas.openxmlformats.org/officeDocument/2006/relationships/tags" Target="../tags/tag2.xml"/><Relationship Id="rId16" Type="http://schemas.openxmlformats.org/officeDocument/2006/relationships/image" Target="../media/image20.png"/><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slideLayout" Target="../slideLayouts/slideLayout4.xml"/><Relationship Id="rId5" Type="http://schemas.openxmlformats.org/officeDocument/2006/relationships/tags" Target="../tags/tag5.xml"/><Relationship Id="rId15" Type="http://schemas.openxmlformats.org/officeDocument/2006/relationships/image" Target="../media/image19.svg"/><Relationship Id="rId10" Type="http://schemas.openxmlformats.org/officeDocument/2006/relationships/tags" Target="../tags/tag10.xml"/><Relationship Id="rId19" Type="http://schemas.microsoft.com/office/2007/relationships/hdphoto" Target="../media/hdphoto3.wdp"/><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image" Target="../media/image18.png"/></Relationships>
</file>

<file path=ppt/slides/_rels/slide1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hyperlink" Target="http://www.51pptmoban.com/daren.html" TargetMode="External"/><Relationship Id="rId7" Type="http://schemas.openxmlformats.org/officeDocument/2006/relationships/image" Target="../media/image26.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hyperlink" Target="http://www.51pptmoban.com/zt/jiuyeshizhan/" TargetMode="External"/><Relationship Id="rId5" Type="http://schemas.openxmlformats.org/officeDocument/2006/relationships/image" Target="../media/image25.svg"/><Relationship Id="rId4" Type="http://schemas.openxmlformats.org/officeDocument/2006/relationships/image" Target="../media/image2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4.xml"/><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a:extLst>
              <a:ext uri="{FF2B5EF4-FFF2-40B4-BE49-F238E27FC236}">
                <a16:creationId xmlns:a16="http://schemas.microsoft.com/office/drawing/2014/main" id="{25B684F5-9E12-0AA5-A66E-A180CFA53AF7}"/>
              </a:ext>
            </a:extLst>
          </p:cNvPr>
          <p:cNvSpPr txBox="1"/>
          <p:nvPr/>
        </p:nvSpPr>
        <p:spPr>
          <a:xfrm>
            <a:off x="582860" y="3871658"/>
            <a:ext cx="4858715" cy="523220"/>
          </a:xfrm>
          <a:prstGeom prst="rect">
            <a:avLst/>
          </a:prstGeom>
          <a:noFill/>
        </p:spPr>
        <p:txBody>
          <a:bodyPr wrap="square" rtlCol="0">
            <a:spAutoFit/>
          </a:bodyPr>
          <a:lstStyle/>
          <a:p>
            <a:pPr>
              <a:defRPr/>
            </a:pPr>
            <a:r>
              <a:rPr lang="en-US" altLang="zh-CN" sz="1400" dirty="0">
                <a:solidFill>
                  <a:srgbClr val="FFFFFF"/>
                </a:solidFill>
                <a:ea typeface="HarmonyOS Sans SC"/>
              </a:rPr>
              <a:t>Blue Gradient Business Style Enterprise Introduction PPT Template</a:t>
            </a:r>
            <a:endParaRPr lang="zh-CN" altLang="en-US" sz="1400" dirty="0">
              <a:solidFill>
                <a:srgbClr val="FFFFFF"/>
              </a:solidFill>
              <a:ea typeface="HarmonyOS Sans SC"/>
            </a:endParaRPr>
          </a:p>
        </p:txBody>
      </p:sp>
      <p:grpSp>
        <p:nvGrpSpPr>
          <p:cNvPr id="25" name="组合 24">
            <a:extLst>
              <a:ext uri="{FF2B5EF4-FFF2-40B4-BE49-F238E27FC236}">
                <a16:creationId xmlns:a16="http://schemas.microsoft.com/office/drawing/2014/main" id="{32659BA4-8B46-F7E1-BAE8-E7F577A7C4AD}"/>
              </a:ext>
            </a:extLst>
          </p:cNvPr>
          <p:cNvGrpSpPr/>
          <p:nvPr/>
        </p:nvGrpSpPr>
        <p:grpSpPr>
          <a:xfrm>
            <a:off x="582861" y="1675094"/>
            <a:ext cx="5785875" cy="1613622"/>
            <a:chOff x="626500" y="2208688"/>
            <a:chExt cx="3757085" cy="1613622"/>
          </a:xfrm>
        </p:grpSpPr>
        <p:sp>
          <p:nvSpPr>
            <p:cNvPr id="26" name="文本框 25">
              <a:extLst>
                <a:ext uri="{FF2B5EF4-FFF2-40B4-BE49-F238E27FC236}">
                  <a16:creationId xmlns:a16="http://schemas.microsoft.com/office/drawing/2014/main" id="{28159AC1-9065-6519-2F90-D5B1BE0036A0}"/>
                </a:ext>
              </a:extLst>
            </p:cNvPr>
            <p:cNvSpPr txBox="1"/>
            <p:nvPr/>
          </p:nvSpPr>
          <p:spPr>
            <a:xfrm>
              <a:off x="626500" y="2208688"/>
              <a:ext cx="3757085" cy="923330"/>
            </a:xfrm>
            <a:prstGeom prst="rect">
              <a:avLst/>
            </a:prstGeom>
            <a:noFill/>
          </p:spPr>
          <p:txBody>
            <a:bodyPr wrap="square" rtlCol="0">
              <a:spAutoFit/>
            </a:bodyPr>
            <a:lstStyle/>
            <a:p>
              <a:pPr>
                <a:defRPr/>
              </a:pPr>
              <a:r>
                <a:rPr lang="zh-CN" altLang="en-US" sz="5400" dirty="0">
                  <a:solidFill>
                    <a:srgbClr val="FFFFFF"/>
                  </a:solidFill>
                  <a:latin typeface="+mj-ea"/>
                  <a:ea typeface="+mj-ea"/>
                </a:rPr>
                <a:t>蓝色渐变商务风</a:t>
              </a:r>
            </a:p>
          </p:txBody>
        </p:sp>
        <p:sp>
          <p:nvSpPr>
            <p:cNvPr id="27" name="文本框 26">
              <a:extLst>
                <a:ext uri="{FF2B5EF4-FFF2-40B4-BE49-F238E27FC236}">
                  <a16:creationId xmlns:a16="http://schemas.microsoft.com/office/drawing/2014/main" id="{8A5998A7-EED3-9DEF-D96E-0CAC7B39F926}"/>
                </a:ext>
              </a:extLst>
            </p:cNvPr>
            <p:cNvSpPr txBox="1"/>
            <p:nvPr/>
          </p:nvSpPr>
          <p:spPr>
            <a:xfrm>
              <a:off x="626500" y="3052869"/>
              <a:ext cx="3757085" cy="769441"/>
            </a:xfrm>
            <a:prstGeom prst="rect">
              <a:avLst/>
            </a:prstGeom>
            <a:noFill/>
          </p:spPr>
          <p:txBody>
            <a:bodyPr wrap="square" rtlCol="0">
              <a:spAutoFit/>
            </a:bodyPr>
            <a:lstStyle/>
            <a:p>
              <a:pPr>
                <a:defRPr/>
              </a:pPr>
              <a:r>
                <a:rPr lang="zh-CN" altLang="en-US" sz="4400" dirty="0">
                  <a:solidFill>
                    <a:srgbClr val="FFFFFF"/>
                  </a:solidFill>
                  <a:latin typeface="+mn-ea"/>
                </a:rPr>
                <a:t>企业介绍</a:t>
              </a:r>
              <a:r>
                <a:rPr lang="en-US" altLang="zh-CN" sz="4400" dirty="0">
                  <a:solidFill>
                    <a:srgbClr val="FFFFFF"/>
                  </a:solidFill>
                  <a:latin typeface="+mn-ea"/>
                </a:rPr>
                <a:t>PPT</a:t>
              </a:r>
              <a:r>
                <a:rPr lang="zh-CN" altLang="en-US" sz="4400" dirty="0">
                  <a:solidFill>
                    <a:srgbClr val="FFFFFF"/>
                  </a:solidFill>
                  <a:latin typeface="+mn-ea"/>
                </a:rPr>
                <a:t>模板</a:t>
              </a:r>
            </a:p>
          </p:txBody>
        </p:sp>
      </p:grpSp>
    </p:spTree>
    <p:extLst>
      <p:ext uri="{BB962C8B-B14F-4D97-AF65-F5344CB8AC3E}">
        <p14:creationId xmlns:p14="http://schemas.microsoft.com/office/powerpoint/2010/main" val="23896813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 name="图片 63" descr="图片包含 风筝, 田地, 大, 飞行&#10;&#10;描述已自动生成">
            <a:extLst>
              <a:ext uri="{FF2B5EF4-FFF2-40B4-BE49-F238E27FC236}">
                <a16:creationId xmlns:a16="http://schemas.microsoft.com/office/drawing/2014/main" id="{19EAE265-B2D3-EC3B-EF0B-110125440A03}"/>
              </a:ext>
            </a:extLst>
          </p:cNvPr>
          <p:cNvPicPr>
            <a:picLocks noChangeAspect="1"/>
          </p:cNvPicPr>
          <p:nvPr/>
        </p:nvPicPr>
        <p:blipFill rotWithShape="1">
          <a:blip r:embed="rId2" cstate="screen">
            <a:duotone>
              <a:schemeClr val="accent1">
                <a:shade val="45000"/>
                <a:satMod val="135000"/>
              </a:schemeClr>
              <a:prstClr val="white"/>
            </a:duotone>
            <a:alphaModFix amt="20000"/>
            <a:extLst>
              <a:ext uri="{BEBA8EAE-BF5A-486C-A8C5-ECC9F3942E4B}">
                <a14:imgProps xmlns:a14="http://schemas.microsoft.com/office/drawing/2010/main">
                  <a14:imgLayer r:embed="rId3">
                    <a14:imgEffect>
                      <a14:artisticBlur/>
                    </a14:imgEffect>
                  </a14:imgLayer>
                </a14:imgProps>
              </a:ext>
              <a:ext uri="{28A0092B-C50C-407E-A947-70E740481C1C}">
                <a14:useLocalDpi xmlns:a14="http://schemas.microsoft.com/office/drawing/2010/main"/>
              </a:ext>
            </a:extLst>
          </a:blip>
          <a:srcRect l="33550" t="68430" r="10166"/>
          <a:stretch/>
        </p:blipFill>
        <p:spPr>
          <a:xfrm>
            <a:off x="0" y="2708374"/>
            <a:ext cx="12192000" cy="4033395"/>
          </a:xfrm>
          <a:custGeom>
            <a:avLst/>
            <a:gdLst>
              <a:gd name="connsiteX0" fmla="*/ 0 w 12192000"/>
              <a:gd name="connsiteY0" fmla="*/ 0 h 4033395"/>
              <a:gd name="connsiteX1" fmla="*/ 12192000 w 12192000"/>
              <a:gd name="connsiteY1" fmla="*/ 0 h 4033395"/>
              <a:gd name="connsiteX2" fmla="*/ 12192000 w 12192000"/>
              <a:gd name="connsiteY2" fmla="*/ 4033395 h 4033395"/>
              <a:gd name="connsiteX3" fmla="*/ 0 w 12192000"/>
              <a:gd name="connsiteY3" fmla="*/ 4033395 h 4033395"/>
            </a:gdLst>
            <a:ahLst/>
            <a:cxnLst>
              <a:cxn ang="0">
                <a:pos x="connsiteX0" y="connsiteY0"/>
              </a:cxn>
              <a:cxn ang="0">
                <a:pos x="connsiteX1" y="connsiteY1"/>
              </a:cxn>
              <a:cxn ang="0">
                <a:pos x="connsiteX2" y="connsiteY2"/>
              </a:cxn>
              <a:cxn ang="0">
                <a:pos x="connsiteX3" y="connsiteY3"/>
              </a:cxn>
            </a:cxnLst>
            <a:rect l="l" t="t" r="r" b="b"/>
            <a:pathLst>
              <a:path w="12192000" h="4033395">
                <a:moveTo>
                  <a:pt x="0" y="0"/>
                </a:moveTo>
                <a:lnTo>
                  <a:pt x="12192000" y="0"/>
                </a:lnTo>
                <a:lnTo>
                  <a:pt x="12192000" y="4033395"/>
                </a:lnTo>
                <a:lnTo>
                  <a:pt x="0" y="4033395"/>
                </a:lnTo>
                <a:close/>
              </a:path>
            </a:pathLst>
          </a:custGeom>
        </p:spPr>
      </p:pic>
      <p:sp>
        <p:nvSpPr>
          <p:cNvPr id="18" name="标题 17">
            <a:extLst>
              <a:ext uri="{FF2B5EF4-FFF2-40B4-BE49-F238E27FC236}">
                <a16:creationId xmlns:a16="http://schemas.microsoft.com/office/drawing/2014/main" id="{331482F0-DF44-D3A3-03A5-32AFEF205080}"/>
              </a:ext>
            </a:extLst>
          </p:cNvPr>
          <p:cNvSpPr>
            <a:spLocks noGrp="1"/>
          </p:cNvSpPr>
          <p:nvPr>
            <p:ph type="title"/>
          </p:nvPr>
        </p:nvSpPr>
        <p:spPr/>
        <p:txBody>
          <a:bodyPr/>
          <a:lstStyle/>
          <a:p>
            <a:r>
              <a:rPr lang="zh-CN" altLang="en-US" dirty="0"/>
              <a:t>请在此处输入页面标题</a:t>
            </a:r>
          </a:p>
        </p:txBody>
      </p:sp>
      <p:pic>
        <p:nvPicPr>
          <p:cNvPr id="37" name="图片 36" descr="图片包含 风筝, 田地, 大, 飞行&#10;&#10;描述已自动生成">
            <a:extLst>
              <a:ext uri="{FF2B5EF4-FFF2-40B4-BE49-F238E27FC236}">
                <a16:creationId xmlns:a16="http://schemas.microsoft.com/office/drawing/2014/main" id="{EFE555EE-1B7A-228F-AFEA-E4FFD4B7B8A4}"/>
              </a:ext>
            </a:extLst>
          </p:cNvPr>
          <p:cNvPicPr>
            <a:picLocks noChangeAspect="1"/>
          </p:cNvPicPr>
          <p:nvPr/>
        </p:nvPicPr>
        <p:blipFill rotWithShape="1">
          <a:blip r:embed="rId4" cstate="screen">
            <a:duotone>
              <a:schemeClr val="accent1">
                <a:shade val="45000"/>
                <a:satMod val="135000"/>
              </a:schemeClr>
              <a:prstClr val="white"/>
            </a:duotone>
            <a:extLst>
              <a:ext uri="{28A0092B-C50C-407E-A947-70E740481C1C}">
                <a14:useLocalDpi xmlns:a14="http://schemas.microsoft.com/office/drawing/2010/main"/>
              </a:ext>
            </a:extLst>
          </a:blip>
          <a:srcRect t="68430"/>
          <a:stretch/>
        </p:blipFill>
        <p:spPr>
          <a:xfrm>
            <a:off x="1" y="4584699"/>
            <a:ext cx="12208760" cy="2273301"/>
          </a:xfrm>
          <a:prstGeom prst="rect">
            <a:avLst/>
          </a:prstGeom>
        </p:spPr>
      </p:pic>
      <p:grpSp>
        <p:nvGrpSpPr>
          <p:cNvPr id="58" name="组合 57">
            <a:extLst>
              <a:ext uri="{FF2B5EF4-FFF2-40B4-BE49-F238E27FC236}">
                <a16:creationId xmlns:a16="http://schemas.microsoft.com/office/drawing/2014/main" id="{BD5A1ADB-0F14-5306-F9EB-32579586CFDA}"/>
              </a:ext>
            </a:extLst>
          </p:cNvPr>
          <p:cNvGrpSpPr/>
          <p:nvPr/>
        </p:nvGrpSpPr>
        <p:grpSpPr>
          <a:xfrm>
            <a:off x="1139428" y="3542045"/>
            <a:ext cx="1887142" cy="2974980"/>
            <a:chOff x="1139428" y="3542045"/>
            <a:chExt cx="1887142" cy="2974980"/>
          </a:xfrm>
        </p:grpSpPr>
        <p:cxnSp>
          <p:nvCxnSpPr>
            <p:cNvPr id="38" name="直接连接符 37">
              <a:extLst>
                <a:ext uri="{FF2B5EF4-FFF2-40B4-BE49-F238E27FC236}">
                  <a16:creationId xmlns:a16="http://schemas.microsoft.com/office/drawing/2014/main" id="{3AA20DB0-3FA3-2D0C-F15F-41086CF41D23}"/>
                </a:ext>
              </a:extLst>
            </p:cNvPr>
            <p:cNvCxnSpPr>
              <a:cxnSpLocks/>
            </p:cNvCxnSpPr>
            <p:nvPr/>
          </p:nvCxnSpPr>
          <p:spPr>
            <a:xfrm>
              <a:off x="1200150" y="3583325"/>
              <a:ext cx="0" cy="2933700"/>
            </a:xfrm>
            <a:prstGeom prst="line">
              <a:avLst/>
            </a:prstGeom>
            <a:ln w="19050">
              <a:gradFill>
                <a:gsLst>
                  <a:gs pos="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39" name="文本框 38">
              <a:extLst>
                <a:ext uri="{FF2B5EF4-FFF2-40B4-BE49-F238E27FC236}">
                  <a16:creationId xmlns:a16="http://schemas.microsoft.com/office/drawing/2014/main" id="{DE7C98A0-76A9-6A22-F460-10E7FFE53FFA}"/>
                </a:ext>
              </a:extLst>
            </p:cNvPr>
            <p:cNvSpPr txBox="1"/>
            <p:nvPr/>
          </p:nvSpPr>
          <p:spPr>
            <a:xfrm>
              <a:off x="1414572" y="3542045"/>
              <a:ext cx="859210" cy="369332"/>
            </a:xfrm>
            <a:prstGeom prst="rect">
              <a:avLst/>
            </a:prstGeom>
            <a:noFill/>
          </p:spPr>
          <p:txBody>
            <a:bodyPr wrap="none" lIns="0" tIns="0" rIns="0" bIns="0" rtlCol="0" anchor="t">
              <a:spAutoFit/>
            </a:bodyPr>
            <a:lstStyle/>
            <a:p>
              <a:r>
                <a:rPr lang="en-US" altLang="zh-CN" sz="2400" dirty="0">
                  <a:gradFill>
                    <a:gsLst>
                      <a:gs pos="0">
                        <a:schemeClr val="accent1">
                          <a:lumMod val="100000"/>
                        </a:schemeClr>
                      </a:gs>
                      <a:gs pos="100000">
                        <a:schemeClr val="accent2">
                          <a:lumMod val="100000"/>
                        </a:schemeClr>
                      </a:gs>
                    </a:gsLst>
                    <a:lin ang="5400000" scaled="1"/>
                  </a:gradFill>
                  <a:latin typeface="+mj-ea"/>
                  <a:ea typeface="+mj-ea"/>
                </a:rPr>
                <a:t>20XX</a:t>
              </a:r>
              <a:endParaRPr lang="zh-CN" altLang="en-US" sz="2400" dirty="0">
                <a:gradFill>
                  <a:gsLst>
                    <a:gs pos="0">
                      <a:schemeClr val="accent1">
                        <a:lumMod val="100000"/>
                      </a:schemeClr>
                    </a:gs>
                    <a:gs pos="100000">
                      <a:schemeClr val="accent2">
                        <a:lumMod val="100000"/>
                      </a:schemeClr>
                    </a:gs>
                  </a:gsLst>
                  <a:lin ang="5400000" scaled="1"/>
                </a:gradFill>
                <a:latin typeface="+mj-ea"/>
                <a:ea typeface="+mj-ea"/>
              </a:endParaRPr>
            </a:p>
          </p:txBody>
        </p:sp>
        <p:sp>
          <p:nvSpPr>
            <p:cNvPr id="40" name="文本框 39">
              <a:extLst>
                <a:ext uri="{FF2B5EF4-FFF2-40B4-BE49-F238E27FC236}">
                  <a16:creationId xmlns:a16="http://schemas.microsoft.com/office/drawing/2014/main" id="{1120A2D0-D081-9B9A-520B-D6A01B6F5E2E}"/>
                </a:ext>
              </a:extLst>
            </p:cNvPr>
            <p:cNvSpPr txBox="1"/>
            <p:nvPr/>
          </p:nvSpPr>
          <p:spPr>
            <a:xfrm>
              <a:off x="1333609" y="3989074"/>
              <a:ext cx="1692961" cy="912045"/>
            </a:xfrm>
            <a:prstGeom prst="rect">
              <a:avLst/>
            </a:prstGeom>
            <a:noFill/>
          </p:spPr>
          <p:txBody>
            <a:bodyPr wrap="square" rtlCol="0">
              <a:spAutoFit/>
            </a:bodyPr>
            <a:lstStyle/>
            <a:p>
              <a:pPr>
                <a:lnSpc>
                  <a:spcPct val="130000"/>
                </a:lnSpc>
              </a:pPr>
              <a:r>
                <a:rPr lang="zh-CN" altLang="en-US" sz="1400" dirty="0">
                  <a:solidFill>
                    <a:schemeClr val="tx1">
                      <a:lumMod val="65000"/>
                      <a:lumOff val="35000"/>
                    </a:schemeClr>
                  </a:solidFill>
                </a:rPr>
                <a:t>请在这里输入正文内容请在这里输入正文内容</a:t>
              </a:r>
            </a:p>
          </p:txBody>
        </p:sp>
        <p:sp>
          <p:nvSpPr>
            <p:cNvPr id="41" name="矩形 40">
              <a:extLst>
                <a:ext uri="{FF2B5EF4-FFF2-40B4-BE49-F238E27FC236}">
                  <a16:creationId xmlns:a16="http://schemas.microsoft.com/office/drawing/2014/main" id="{3016BC77-BF6A-125E-D3E3-F22A43CD3057}"/>
                </a:ext>
              </a:extLst>
            </p:cNvPr>
            <p:cNvSpPr/>
            <p:nvPr/>
          </p:nvSpPr>
          <p:spPr>
            <a:xfrm>
              <a:off x="1414572" y="3889869"/>
              <a:ext cx="859207" cy="45719"/>
            </a:xfrm>
            <a:prstGeom prst="rect">
              <a:avLst/>
            </a:prstGeom>
            <a:gradFill>
              <a:gsLst>
                <a:gs pos="0">
                  <a:schemeClr val="accent1">
                    <a:lumMod val="100000"/>
                  </a:schemeClr>
                </a:gs>
                <a:gs pos="100000">
                  <a:schemeClr val="accent2">
                    <a:lumMod val="10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42" name="椭圆 41">
              <a:extLst>
                <a:ext uri="{FF2B5EF4-FFF2-40B4-BE49-F238E27FC236}">
                  <a16:creationId xmlns:a16="http://schemas.microsoft.com/office/drawing/2014/main" id="{1E4049AC-7420-E818-E7FD-04F318D3D37D}"/>
                </a:ext>
              </a:extLst>
            </p:cNvPr>
            <p:cNvSpPr/>
            <p:nvPr/>
          </p:nvSpPr>
          <p:spPr>
            <a:xfrm>
              <a:off x="1139428" y="3569253"/>
              <a:ext cx="121444" cy="12144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grpSp>
      <p:grpSp>
        <p:nvGrpSpPr>
          <p:cNvPr id="59" name="组合 58">
            <a:extLst>
              <a:ext uri="{FF2B5EF4-FFF2-40B4-BE49-F238E27FC236}">
                <a16:creationId xmlns:a16="http://schemas.microsoft.com/office/drawing/2014/main" id="{48E55390-C2CE-9C6C-8833-E10AA93C9BD0}"/>
              </a:ext>
            </a:extLst>
          </p:cNvPr>
          <p:cNvGrpSpPr/>
          <p:nvPr/>
        </p:nvGrpSpPr>
        <p:grpSpPr>
          <a:xfrm>
            <a:off x="3563314" y="2001263"/>
            <a:ext cx="1887142" cy="4356105"/>
            <a:chOff x="3563314" y="2001263"/>
            <a:chExt cx="1887142" cy="4356105"/>
          </a:xfrm>
        </p:grpSpPr>
        <p:cxnSp>
          <p:nvCxnSpPr>
            <p:cNvPr id="43" name="直接连接符 42">
              <a:extLst>
                <a:ext uri="{FF2B5EF4-FFF2-40B4-BE49-F238E27FC236}">
                  <a16:creationId xmlns:a16="http://schemas.microsoft.com/office/drawing/2014/main" id="{D391EA3C-3CFC-5551-BABB-A66ABA9B48F7}"/>
                </a:ext>
              </a:extLst>
            </p:cNvPr>
            <p:cNvCxnSpPr>
              <a:cxnSpLocks/>
              <a:stCxn id="47" idx="4"/>
            </p:cNvCxnSpPr>
            <p:nvPr/>
          </p:nvCxnSpPr>
          <p:spPr>
            <a:xfrm>
              <a:off x="3624036" y="2207065"/>
              <a:ext cx="0" cy="4150303"/>
            </a:xfrm>
            <a:prstGeom prst="line">
              <a:avLst/>
            </a:prstGeom>
            <a:ln w="19050">
              <a:gradFill>
                <a:gsLst>
                  <a:gs pos="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44" name="文本框 43">
              <a:extLst>
                <a:ext uri="{FF2B5EF4-FFF2-40B4-BE49-F238E27FC236}">
                  <a16:creationId xmlns:a16="http://schemas.microsoft.com/office/drawing/2014/main" id="{17A420A5-16A0-7AF3-5723-B50336A00B3F}"/>
                </a:ext>
              </a:extLst>
            </p:cNvPr>
            <p:cNvSpPr txBox="1"/>
            <p:nvPr/>
          </p:nvSpPr>
          <p:spPr>
            <a:xfrm>
              <a:off x="3838458" y="2001263"/>
              <a:ext cx="859210" cy="369332"/>
            </a:xfrm>
            <a:prstGeom prst="rect">
              <a:avLst/>
            </a:prstGeom>
            <a:noFill/>
          </p:spPr>
          <p:txBody>
            <a:bodyPr wrap="none" lIns="0" tIns="0" rIns="0" bIns="0" rtlCol="0" anchor="t">
              <a:spAutoFit/>
            </a:bodyPr>
            <a:lstStyle>
              <a:defPPr>
                <a:defRPr lang="zh-CN"/>
              </a:defPPr>
              <a:lvl1pPr>
                <a:defRPr sz="2400">
                  <a:gradFill>
                    <a:gsLst>
                      <a:gs pos="0">
                        <a:schemeClr val="accent1">
                          <a:lumMod val="100000"/>
                        </a:schemeClr>
                      </a:gs>
                      <a:gs pos="100000">
                        <a:schemeClr val="accent2">
                          <a:lumMod val="100000"/>
                        </a:schemeClr>
                      </a:gs>
                    </a:gsLst>
                    <a:lin ang="5400000" scaled="1"/>
                  </a:gradFill>
                  <a:latin typeface="+mj-ea"/>
                  <a:ea typeface="+mj-ea"/>
                </a:defRPr>
              </a:lvl1pPr>
            </a:lstStyle>
            <a:p>
              <a:r>
                <a:rPr lang="en-US" altLang="zh-CN" dirty="0"/>
                <a:t>20XX</a:t>
              </a:r>
              <a:endParaRPr lang="zh-CN" altLang="en-US" dirty="0"/>
            </a:p>
          </p:txBody>
        </p:sp>
        <p:sp>
          <p:nvSpPr>
            <p:cNvPr id="45" name="文本框 44">
              <a:extLst>
                <a:ext uri="{FF2B5EF4-FFF2-40B4-BE49-F238E27FC236}">
                  <a16:creationId xmlns:a16="http://schemas.microsoft.com/office/drawing/2014/main" id="{566D834A-04BA-6240-9E49-96C80904889A}"/>
                </a:ext>
              </a:extLst>
            </p:cNvPr>
            <p:cNvSpPr txBox="1"/>
            <p:nvPr/>
          </p:nvSpPr>
          <p:spPr>
            <a:xfrm>
              <a:off x="3757495" y="2448292"/>
              <a:ext cx="1692961" cy="912045"/>
            </a:xfrm>
            <a:prstGeom prst="rect">
              <a:avLst/>
            </a:prstGeom>
            <a:noFill/>
          </p:spPr>
          <p:txBody>
            <a:bodyPr wrap="square" rtlCol="0">
              <a:spAutoFit/>
            </a:bodyPr>
            <a:lstStyle>
              <a:defPPr>
                <a:defRPr lang="zh-CN"/>
              </a:defPPr>
              <a:lvl1pPr>
                <a:lnSpc>
                  <a:spcPct val="130000"/>
                </a:lnSpc>
                <a:defRPr sz="1400">
                  <a:solidFill>
                    <a:schemeClr val="tx1">
                      <a:lumMod val="65000"/>
                      <a:lumOff val="35000"/>
                    </a:schemeClr>
                  </a:solidFill>
                </a:defRPr>
              </a:lvl1pPr>
            </a:lstStyle>
            <a:p>
              <a:r>
                <a:rPr lang="zh-CN" altLang="en-US" dirty="0"/>
                <a:t>请在这里输入正文内容请在这里输入正文内容</a:t>
              </a:r>
            </a:p>
          </p:txBody>
        </p:sp>
        <p:sp>
          <p:nvSpPr>
            <p:cNvPr id="46" name="矩形 45">
              <a:extLst>
                <a:ext uri="{FF2B5EF4-FFF2-40B4-BE49-F238E27FC236}">
                  <a16:creationId xmlns:a16="http://schemas.microsoft.com/office/drawing/2014/main" id="{6209696A-76F2-F992-7FA5-462476925799}"/>
                </a:ext>
              </a:extLst>
            </p:cNvPr>
            <p:cNvSpPr/>
            <p:nvPr/>
          </p:nvSpPr>
          <p:spPr>
            <a:xfrm>
              <a:off x="3838458" y="2349087"/>
              <a:ext cx="860400" cy="46800"/>
            </a:xfrm>
            <a:prstGeom prst="rect">
              <a:avLst/>
            </a:prstGeom>
            <a:gradFill>
              <a:gsLst>
                <a:gs pos="0">
                  <a:schemeClr val="accent1">
                    <a:lumMod val="100000"/>
                  </a:schemeClr>
                </a:gs>
                <a:gs pos="100000">
                  <a:schemeClr val="accent2">
                    <a:lumMod val="10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chemeClr val="bg1"/>
                </a:solidFill>
                <a:latin typeface="+mj-ea"/>
                <a:ea typeface="+mj-ea"/>
              </a:endParaRPr>
            </a:p>
          </p:txBody>
        </p:sp>
        <p:sp>
          <p:nvSpPr>
            <p:cNvPr id="47" name="椭圆 46">
              <a:extLst>
                <a:ext uri="{FF2B5EF4-FFF2-40B4-BE49-F238E27FC236}">
                  <a16:creationId xmlns:a16="http://schemas.microsoft.com/office/drawing/2014/main" id="{C8B1253D-DF27-F5B7-C2FA-6A86282A97B2}"/>
                </a:ext>
              </a:extLst>
            </p:cNvPr>
            <p:cNvSpPr/>
            <p:nvPr/>
          </p:nvSpPr>
          <p:spPr>
            <a:xfrm>
              <a:off x="3563314" y="2085621"/>
              <a:ext cx="121444" cy="12144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chemeClr val="bg1"/>
                </a:solidFill>
                <a:latin typeface="+mj-ea"/>
                <a:ea typeface="+mj-ea"/>
              </a:endParaRPr>
            </a:p>
          </p:txBody>
        </p:sp>
      </p:grpSp>
      <p:grpSp>
        <p:nvGrpSpPr>
          <p:cNvPr id="60" name="组合 59">
            <a:extLst>
              <a:ext uri="{FF2B5EF4-FFF2-40B4-BE49-F238E27FC236}">
                <a16:creationId xmlns:a16="http://schemas.microsoft.com/office/drawing/2014/main" id="{86F74C6A-A522-DF27-245E-4D93911122AA}"/>
              </a:ext>
            </a:extLst>
          </p:cNvPr>
          <p:cNvGrpSpPr/>
          <p:nvPr/>
        </p:nvGrpSpPr>
        <p:grpSpPr>
          <a:xfrm>
            <a:off x="6547365" y="2829175"/>
            <a:ext cx="1887142" cy="1859215"/>
            <a:chOff x="6547365" y="2829175"/>
            <a:chExt cx="1887142" cy="1859215"/>
          </a:xfrm>
        </p:grpSpPr>
        <p:cxnSp>
          <p:nvCxnSpPr>
            <p:cNvPr id="48" name="直接连接符 47">
              <a:extLst>
                <a:ext uri="{FF2B5EF4-FFF2-40B4-BE49-F238E27FC236}">
                  <a16:creationId xmlns:a16="http://schemas.microsoft.com/office/drawing/2014/main" id="{4CC0D4F1-C4BF-C8F1-13DB-D5ABB66329E0}"/>
                </a:ext>
              </a:extLst>
            </p:cNvPr>
            <p:cNvCxnSpPr>
              <a:cxnSpLocks/>
            </p:cNvCxnSpPr>
            <p:nvPr/>
          </p:nvCxnSpPr>
          <p:spPr>
            <a:xfrm>
              <a:off x="6608087" y="2984500"/>
              <a:ext cx="0" cy="1703890"/>
            </a:xfrm>
            <a:prstGeom prst="line">
              <a:avLst/>
            </a:prstGeom>
            <a:ln w="19050">
              <a:gradFill>
                <a:gsLst>
                  <a:gs pos="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49" name="文本框 48">
              <a:extLst>
                <a:ext uri="{FF2B5EF4-FFF2-40B4-BE49-F238E27FC236}">
                  <a16:creationId xmlns:a16="http://schemas.microsoft.com/office/drawing/2014/main" id="{2FEFBBF9-F80C-2964-A646-1B9C575B64FA}"/>
                </a:ext>
              </a:extLst>
            </p:cNvPr>
            <p:cNvSpPr txBox="1"/>
            <p:nvPr/>
          </p:nvSpPr>
          <p:spPr>
            <a:xfrm>
              <a:off x="6822509" y="2829175"/>
              <a:ext cx="859210" cy="369332"/>
            </a:xfrm>
            <a:prstGeom prst="rect">
              <a:avLst/>
            </a:prstGeom>
            <a:noFill/>
          </p:spPr>
          <p:txBody>
            <a:bodyPr wrap="none" lIns="0" tIns="0" rIns="0" bIns="0" rtlCol="0" anchor="t">
              <a:spAutoFit/>
            </a:bodyPr>
            <a:lstStyle>
              <a:defPPr>
                <a:defRPr lang="zh-CN"/>
              </a:defPPr>
              <a:lvl1pPr>
                <a:defRPr sz="2400">
                  <a:gradFill>
                    <a:gsLst>
                      <a:gs pos="0">
                        <a:schemeClr val="accent1">
                          <a:lumMod val="100000"/>
                        </a:schemeClr>
                      </a:gs>
                      <a:gs pos="100000">
                        <a:schemeClr val="accent2">
                          <a:lumMod val="100000"/>
                        </a:schemeClr>
                      </a:gs>
                    </a:gsLst>
                    <a:lin ang="5400000" scaled="1"/>
                  </a:gradFill>
                  <a:latin typeface="+mj-ea"/>
                  <a:ea typeface="+mj-ea"/>
                </a:defRPr>
              </a:lvl1pPr>
            </a:lstStyle>
            <a:p>
              <a:r>
                <a:rPr lang="en-US" altLang="zh-CN" dirty="0"/>
                <a:t>20XX</a:t>
              </a:r>
              <a:endParaRPr lang="zh-CN" altLang="en-US" dirty="0"/>
            </a:p>
          </p:txBody>
        </p:sp>
        <p:sp>
          <p:nvSpPr>
            <p:cNvPr id="50" name="文本框 49">
              <a:extLst>
                <a:ext uri="{FF2B5EF4-FFF2-40B4-BE49-F238E27FC236}">
                  <a16:creationId xmlns:a16="http://schemas.microsoft.com/office/drawing/2014/main" id="{245B094D-3220-C985-8D19-EB008665648B}"/>
                </a:ext>
              </a:extLst>
            </p:cNvPr>
            <p:cNvSpPr txBox="1"/>
            <p:nvPr/>
          </p:nvSpPr>
          <p:spPr>
            <a:xfrm>
              <a:off x="6741546" y="3276204"/>
              <a:ext cx="1692961" cy="912045"/>
            </a:xfrm>
            <a:prstGeom prst="rect">
              <a:avLst/>
            </a:prstGeom>
            <a:noFill/>
          </p:spPr>
          <p:txBody>
            <a:bodyPr wrap="square" rtlCol="0">
              <a:spAutoFit/>
            </a:bodyPr>
            <a:lstStyle>
              <a:defPPr>
                <a:defRPr lang="zh-CN"/>
              </a:defPPr>
              <a:lvl1pPr>
                <a:lnSpc>
                  <a:spcPct val="130000"/>
                </a:lnSpc>
                <a:defRPr sz="1400">
                  <a:solidFill>
                    <a:schemeClr val="tx1">
                      <a:lumMod val="65000"/>
                      <a:lumOff val="35000"/>
                    </a:schemeClr>
                  </a:solidFill>
                </a:defRPr>
              </a:lvl1pPr>
            </a:lstStyle>
            <a:p>
              <a:r>
                <a:rPr lang="zh-CN" altLang="en-US" dirty="0"/>
                <a:t>请在这里输入正文内容请在这里输入正文内容</a:t>
              </a:r>
            </a:p>
          </p:txBody>
        </p:sp>
        <p:sp>
          <p:nvSpPr>
            <p:cNvPr id="51" name="矩形 50">
              <a:extLst>
                <a:ext uri="{FF2B5EF4-FFF2-40B4-BE49-F238E27FC236}">
                  <a16:creationId xmlns:a16="http://schemas.microsoft.com/office/drawing/2014/main" id="{48D528CE-FEBD-0716-018A-4A9F7242B9E9}"/>
                </a:ext>
              </a:extLst>
            </p:cNvPr>
            <p:cNvSpPr/>
            <p:nvPr/>
          </p:nvSpPr>
          <p:spPr>
            <a:xfrm>
              <a:off x="6822509" y="3176999"/>
              <a:ext cx="859203" cy="45719"/>
            </a:xfrm>
            <a:prstGeom prst="rect">
              <a:avLst/>
            </a:prstGeom>
            <a:gradFill>
              <a:gsLst>
                <a:gs pos="0">
                  <a:schemeClr val="accent1">
                    <a:lumMod val="100000"/>
                  </a:schemeClr>
                </a:gs>
                <a:gs pos="100000">
                  <a:schemeClr val="accent2">
                    <a:lumMod val="10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chemeClr val="bg1"/>
                </a:solidFill>
                <a:latin typeface="+mj-ea"/>
                <a:ea typeface="+mj-ea"/>
              </a:endParaRPr>
            </a:p>
          </p:txBody>
        </p:sp>
        <p:sp>
          <p:nvSpPr>
            <p:cNvPr id="52" name="椭圆 51">
              <a:extLst>
                <a:ext uri="{FF2B5EF4-FFF2-40B4-BE49-F238E27FC236}">
                  <a16:creationId xmlns:a16="http://schemas.microsoft.com/office/drawing/2014/main" id="{1D7B8142-9D3D-49A8-8936-34C70B1A5B8F}"/>
                </a:ext>
              </a:extLst>
            </p:cNvPr>
            <p:cNvSpPr/>
            <p:nvPr/>
          </p:nvSpPr>
          <p:spPr>
            <a:xfrm>
              <a:off x="6547365" y="2929338"/>
              <a:ext cx="121444" cy="12144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chemeClr val="bg1"/>
                </a:solidFill>
                <a:latin typeface="+mj-ea"/>
                <a:ea typeface="+mj-ea"/>
              </a:endParaRPr>
            </a:p>
          </p:txBody>
        </p:sp>
      </p:grpSp>
      <p:grpSp>
        <p:nvGrpSpPr>
          <p:cNvPr id="61" name="组合 60">
            <a:extLst>
              <a:ext uri="{FF2B5EF4-FFF2-40B4-BE49-F238E27FC236}">
                <a16:creationId xmlns:a16="http://schemas.microsoft.com/office/drawing/2014/main" id="{7CE280BA-C42E-34C0-7FFF-1CB8666D0472}"/>
              </a:ext>
            </a:extLst>
          </p:cNvPr>
          <p:cNvGrpSpPr/>
          <p:nvPr/>
        </p:nvGrpSpPr>
        <p:grpSpPr>
          <a:xfrm>
            <a:off x="9391051" y="3787385"/>
            <a:ext cx="1887142" cy="1859215"/>
            <a:chOff x="9391051" y="3787385"/>
            <a:chExt cx="1887142" cy="1859215"/>
          </a:xfrm>
        </p:grpSpPr>
        <p:cxnSp>
          <p:nvCxnSpPr>
            <p:cNvPr id="53" name="直接连接符 52">
              <a:extLst>
                <a:ext uri="{FF2B5EF4-FFF2-40B4-BE49-F238E27FC236}">
                  <a16:creationId xmlns:a16="http://schemas.microsoft.com/office/drawing/2014/main" id="{BF5B7063-DE17-4258-BE7F-EAC2D468A913}"/>
                </a:ext>
              </a:extLst>
            </p:cNvPr>
            <p:cNvCxnSpPr>
              <a:cxnSpLocks/>
            </p:cNvCxnSpPr>
            <p:nvPr/>
          </p:nvCxnSpPr>
          <p:spPr>
            <a:xfrm>
              <a:off x="9451773" y="3942710"/>
              <a:ext cx="0" cy="1703890"/>
            </a:xfrm>
            <a:prstGeom prst="line">
              <a:avLst/>
            </a:prstGeom>
            <a:ln w="19050">
              <a:gradFill>
                <a:gsLst>
                  <a:gs pos="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54" name="文本框 53">
              <a:extLst>
                <a:ext uri="{FF2B5EF4-FFF2-40B4-BE49-F238E27FC236}">
                  <a16:creationId xmlns:a16="http://schemas.microsoft.com/office/drawing/2014/main" id="{BBC94008-AFEC-4CEF-D522-9946983BAEDE}"/>
                </a:ext>
              </a:extLst>
            </p:cNvPr>
            <p:cNvSpPr txBox="1"/>
            <p:nvPr/>
          </p:nvSpPr>
          <p:spPr>
            <a:xfrm>
              <a:off x="9666195" y="3787385"/>
              <a:ext cx="859210" cy="369332"/>
            </a:xfrm>
            <a:prstGeom prst="rect">
              <a:avLst/>
            </a:prstGeom>
            <a:noFill/>
          </p:spPr>
          <p:txBody>
            <a:bodyPr wrap="none" lIns="0" tIns="0" rIns="0" bIns="0" rtlCol="0" anchor="t">
              <a:spAutoFit/>
            </a:bodyPr>
            <a:lstStyle>
              <a:defPPr>
                <a:defRPr lang="zh-CN"/>
              </a:defPPr>
              <a:lvl1pPr>
                <a:defRPr sz="2400">
                  <a:gradFill>
                    <a:gsLst>
                      <a:gs pos="0">
                        <a:schemeClr val="accent1">
                          <a:lumMod val="100000"/>
                        </a:schemeClr>
                      </a:gs>
                      <a:gs pos="100000">
                        <a:schemeClr val="accent2">
                          <a:lumMod val="100000"/>
                        </a:schemeClr>
                      </a:gs>
                    </a:gsLst>
                    <a:lin ang="5400000" scaled="1"/>
                  </a:gradFill>
                  <a:latin typeface="+mj-ea"/>
                  <a:ea typeface="+mj-ea"/>
                </a:defRPr>
              </a:lvl1pPr>
            </a:lstStyle>
            <a:p>
              <a:r>
                <a:rPr lang="en-US" altLang="zh-CN" dirty="0"/>
                <a:t>20XX</a:t>
              </a:r>
              <a:endParaRPr lang="zh-CN" altLang="en-US" dirty="0"/>
            </a:p>
          </p:txBody>
        </p:sp>
        <p:sp>
          <p:nvSpPr>
            <p:cNvPr id="55" name="文本框 54">
              <a:extLst>
                <a:ext uri="{FF2B5EF4-FFF2-40B4-BE49-F238E27FC236}">
                  <a16:creationId xmlns:a16="http://schemas.microsoft.com/office/drawing/2014/main" id="{579629C8-4CB6-6BDE-0D2C-5C48F80A4A23}"/>
                </a:ext>
              </a:extLst>
            </p:cNvPr>
            <p:cNvSpPr txBox="1"/>
            <p:nvPr/>
          </p:nvSpPr>
          <p:spPr>
            <a:xfrm>
              <a:off x="9585232" y="4234414"/>
              <a:ext cx="1692961" cy="912045"/>
            </a:xfrm>
            <a:prstGeom prst="rect">
              <a:avLst/>
            </a:prstGeom>
            <a:noFill/>
          </p:spPr>
          <p:txBody>
            <a:bodyPr wrap="square" rtlCol="0">
              <a:spAutoFit/>
            </a:bodyPr>
            <a:lstStyle>
              <a:defPPr>
                <a:defRPr lang="zh-CN"/>
              </a:defPPr>
              <a:lvl1pPr>
                <a:lnSpc>
                  <a:spcPct val="130000"/>
                </a:lnSpc>
                <a:defRPr sz="1400">
                  <a:solidFill>
                    <a:schemeClr val="tx1">
                      <a:lumMod val="65000"/>
                      <a:lumOff val="35000"/>
                    </a:schemeClr>
                  </a:solidFill>
                </a:defRPr>
              </a:lvl1pPr>
            </a:lstStyle>
            <a:p>
              <a:r>
                <a:rPr lang="zh-CN" altLang="en-US" dirty="0"/>
                <a:t>请在这里输入正文内容请在这里输入正文内容</a:t>
              </a:r>
            </a:p>
          </p:txBody>
        </p:sp>
        <p:sp>
          <p:nvSpPr>
            <p:cNvPr id="56" name="矩形 55">
              <a:extLst>
                <a:ext uri="{FF2B5EF4-FFF2-40B4-BE49-F238E27FC236}">
                  <a16:creationId xmlns:a16="http://schemas.microsoft.com/office/drawing/2014/main" id="{A56B693A-04AC-1CD9-1AC0-4945F4717232}"/>
                </a:ext>
              </a:extLst>
            </p:cNvPr>
            <p:cNvSpPr/>
            <p:nvPr/>
          </p:nvSpPr>
          <p:spPr>
            <a:xfrm>
              <a:off x="9666194" y="4135209"/>
              <a:ext cx="860400" cy="45719"/>
            </a:xfrm>
            <a:prstGeom prst="rect">
              <a:avLst/>
            </a:prstGeom>
            <a:gradFill>
              <a:gsLst>
                <a:gs pos="0">
                  <a:schemeClr val="accent1">
                    <a:lumMod val="100000"/>
                  </a:schemeClr>
                </a:gs>
                <a:gs pos="100000">
                  <a:schemeClr val="accent2">
                    <a:lumMod val="10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chemeClr val="bg1"/>
                </a:solidFill>
                <a:latin typeface="+mj-ea"/>
                <a:ea typeface="+mj-ea"/>
              </a:endParaRPr>
            </a:p>
          </p:txBody>
        </p:sp>
        <p:sp>
          <p:nvSpPr>
            <p:cNvPr id="57" name="椭圆 56">
              <a:extLst>
                <a:ext uri="{FF2B5EF4-FFF2-40B4-BE49-F238E27FC236}">
                  <a16:creationId xmlns:a16="http://schemas.microsoft.com/office/drawing/2014/main" id="{73FCBBEB-9D4E-74BD-16A9-4A245BAB1279}"/>
                </a:ext>
              </a:extLst>
            </p:cNvPr>
            <p:cNvSpPr/>
            <p:nvPr/>
          </p:nvSpPr>
          <p:spPr>
            <a:xfrm>
              <a:off x="9391051" y="3887548"/>
              <a:ext cx="121444" cy="12144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chemeClr val="bg1"/>
                </a:solidFill>
                <a:latin typeface="+mj-ea"/>
                <a:ea typeface="+mj-ea"/>
              </a:endParaRPr>
            </a:p>
          </p:txBody>
        </p:sp>
      </p:grpSp>
    </p:spTree>
    <p:extLst>
      <p:ext uri="{BB962C8B-B14F-4D97-AF65-F5344CB8AC3E}">
        <p14:creationId xmlns:p14="http://schemas.microsoft.com/office/powerpoint/2010/main" val="2451934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a:extLst>
              <a:ext uri="{FF2B5EF4-FFF2-40B4-BE49-F238E27FC236}">
                <a16:creationId xmlns:a16="http://schemas.microsoft.com/office/drawing/2014/main" id="{FBDD571F-1477-F65E-336F-E6A3107B8331}"/>
              </a:ext>
            </a:extLst>
          </p:cNvPr>
          <p:cNvSpPr txBox="1"/>
          <p:nvPr/>
        </p:nvSpPr>
        <p:spPr>
          <a:xfrm>
            <a:off x="4516799" y="1736229"/>
            <a:ext cx="3158401" cy="2215991"/>
          </a:xfrm>
          <a:prstGeom prst="rect">
            <a:avLst/>
          </a:prstGeom>
          <a:noFill/>
        </p:spPr>
        <p:txBody>
          <a:bodyPr wrap="square" rtlCol="0">
            <a:spAutoFit/>
          </a:bodyPr>
          <a:lstStyle/>
          <a:p>
            <a:pPr algn="ctr"/>
            <a:r>
              <a:rPr lang="en-US" altLang="zh-CN" sz="13800" dirty="0">
                <a:gradFill>
                  <a:gsLst>
                    <a:gs pos="25000">
                      <a:schemeClr val="bg1">
                        <a:alpha val="0"/>
                      </a:schemeClr>
                    </a:gs>
                    <a:gs pos="80000">
                      <a:schemeClr val="bg1"/>
                    </a:gs>
                  </a:gsLst>
                  <a:lin ang="16200000" scaled="0"/>
                </a:gradFill>
                <a:latin typeface="+mj-lt"/>
              </a:rPr>
              <a:t>03</a:t>
            </a:r>
            <a:endParaRPr lang="zh-CN" altLang="en-US" sz="13800" dirty="0">
              <a:gradFill>
                <a:gsLst>
                  <a:gs pos="25000">
                    <a:schemeClr val="bg1">
                      <a:alpha val="0"/>
                    </a:schemeClr>
                  </a:gs>
                  <a:gs pos="80000">
                    <a:schemeClr val="bg1"/>
                  </a:gs>
                </a:gsLst>
                <a:lin ang="16200000" scaled="0"/>
              </a:gradFill>
              <a:latin typeface="+mj-lt"/>
            </a:endParaRPr>
          </a:p>
        </p:txBody>
      </p:sp>
      <p:sp>
        <p:nvSpPr>
          <p:cNvPr id="15" name="www.pptcool.com8">
            <a:extLst>
              <a:ext uri="{FF2B5EF4-FFF2-40B4-BE49-F238E27FC236}">
                <a16:creationId xmlns:a16="http://schemas.microsoft.com/office/drawing/2014/main" id="{FDE49C4F-0C79-05E0-6D6B-C3945FFDADA2}"/>
              </a:ext>
            </a:extLst>
          </p:cNvPr>
          <p:cNvSpPr txBox="1"/>
          <p:nvPr/>
        </p:nvSpPr>
        <p:spPr>
          <a:xfrm>
            <a:off x="4172468" y="3598278"/>
            <a:ext cx="4316952" cy="707886"/>
          </a:xfrm>
          <a:prstGeom prst="rect">
            <a:avLst/>
          </a:prstGeom>
          <a:noFill/>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000" i="0" u="none" strike="noStrike" kern="1200" cap="none" spc="0" normalizeH="0" baseline="0" noProof="0" dirty="0">
                <a:ln>
                  <a:noFill/>
                </a:ln>
                <a:solidFill>
                  <a:schemeClr val="bg1"/>
                </a:solidFill>
                <a:effectLst/>
                <a:uLnTx/>
                <a:uFillTx/>
                <a:latin typeface="+mj-ea"/>
                <a:ea typeface="+mj-ea"/>
                <a:cs typeface="+mn-ea"/>
                <a:sym typeface="+mn-lt"/>
              </a:rPr>
              <a:t>点击输入标题内容</a:t>
            </a:r>
          </a:p>
        </p:txBody>
      </p:sp>
      <p:sp>
        <p:nvSpPr>
          <p:cNvPr id="16" name="文本框 15">
            <a:extLst>
              <a:ext uri="{FF2B5EF4-FFF2-40B4-BE49-F238E27FC236}">
                <a16:creationId xmlns:a16="http://schemas.microsoft.com/office/drawing/2014/main" id="{D97758B5-8538-F708-DE0A-6FC4DAB321F1}"/>
              </a:ext>
            </a:extLst>
          </p:cNvPr>
          <p:cNvSpPr txBox="1"/>
          <p:nvPr/>
        </p:nvSpPr>
        <p:spPr>
          <a:xfrm>
            <a:off x="4204059" y="4278454"/>
            <a:ext cx="4136377" cy="369332"/>
          </a:xfrm>
          <a:prstGeom prst="rect">
            <a:avLst/>
          </a:prstGeom>
          <a:noFill/>
        </p:spPr>
        <p:txBody>
          <a:bodyPr wrap="square" rtlCol="0">
            <a:spAutoFit/>
          </a:bodyPr>
          <a:lstStyle/>
          <a:p>
            <a:pPr algn="dist">
              <a:defRPr/>
            </a:pPr>
            <a:r>
              <a:rPr lang="en-US" altLang="zh-CN" dirty="0">
                <a:solidFill>
                  <a:srgbClr val="FFFFFF">
                    <a:alpha val="60000"/>
                  </a:srgbClr>
                </a:solidFill>
                <a:ea typeface="HarmonyOS Sans SC"/>
              </a:rPr>
              <a:t>Click to enter the title content</a:t>
            </a:r>
            <a:endParaRPr lang="zh-CN" altLang="en-US" dirty="0">
              <a:solidFill>
                <a:srgbClr val="FFFFFF">
                  <a:alpha val="60000"/>
                </a:srgbClr>
              </a:solidFill>
              <a:ea typeface="HarmonyOS Sans SC"/>
            </a:endParaRPr>
          </a:p>
        </p:txBody>
      </p:sp>
    </p:spTree>
    <p:extLst>
      <p:ext uri="{BB962C8B-B14F-4D97-AF65-F5344CB8AC3E}">
        <p14:creationId xmlns:p14="http://schemas.microsoft.com/office/powerpoint/2010/main" val="40749966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 name="任意多边形: 形状 123">
            <a:extLst>
              <a:ext uri="{FF2B5EF4-FFF2-40B4-BE49-F238E27FC236}">
                <a16:creationId xmlns:a16="http://schemas.microsoft.com/office/drawing/2014/main" id="{A8CDAE94-BD40-B856-DF41-A3E2A2D854A0}"/>
              </a:ext>
            </a:extLst>
          </p:cNvPr>
          <p:cNvSpPr/>
          <p:nvPr/>
        </p:nvSpPr>
        <p:spPr>
          <a:xfrm>
            <a:off x="0" y="3710060"/>
            <a:ext cx="12192000" cy="3147940"/>
          </a:xfrm>
          <a:custGeom>
            <a:avLst/>
            <a:gdLst>
              <a:gd name="connsiteX0" fmla="*/ 6302188 w 12192000"/>
              <a:gd name="connsiteY0" fmla="*/ 0 h 3147940"/>
              <a:gd name="connsiteX1" fmla="*/ 11907633 w 12192000"/>
              <a:gd name="connsiteY1" fmla="*/ 456455 h 3147940"/>
              <a:gd name="connsiteX2" fmla="*/ 12192000 w 12192000"/>
              <a:gd name="connsiteY2" fmla="*/ 515080 h 3147940"/>
              <a:gd name="connsiteX3" fmla="*/ 12192000 w 12192000"/>
              <a:gd name="connsiteY3" fmla="*/ 3147940 h 3147940"/>
              <a:gd name="connsiteX4" fmla="*/ 0 w 12192000"/>
              <a:gd name="connsiteY4" fmla="*/ 3147940 h 3147940"/>
              <a:gd name="connsiteX5" fmla="*/ 0 w 12192000"/>
              <a:gd name="connsiteY5" fmla="*/ 603176 h 3147940"/>
              <a:gd name="connsiteX6" fmla="*/ 70947 w 12192000"/>
              <a:gd name="connsiteY6" fmla="*/ 585469 h 3147940"/>
              <a:gd name="connsiteX7" fmla="*/ 6302188 w 12192000"/>
              <a:gd name="connsiteY7" fmla="*/ 0 h 3147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147940">
                <a:moveTo>
                  <a:pt x="6302188" y="0"/>
                </a:moveTo>
                <a:cubicBezTo>
                  <a:pt x="8431458" y="0"/>
                  <a:pt x="10384347" y="171298"/>
                  <a:pt x="11907633" y="456455"/>
                </a:cubicBezTo>
                <a:lnTo>
                  <a:pt x="12192000" y="515080"/>
                </a:lnTo>
                <a:lnTo>
                  <a:pt x="12192000" y="3147940"/>
                </a:lnTo>
                <a:lnTo>
                  <a:pt x="0" y="3147940"/>
                </a:lnTo>
                <a:lnTo>
                  <a:pt x="0" y="603176"/>
                </a:lnTo>
                <a:lnTo>
                  <a:pt x="70947" y="585469"/>
                </a:lnTo>
                <a:cubicBezTo>
                  <a:pt x="1665661" y="223736"/>
                  <a:pt x="3868737" y="0"/>
                  <a:pt x="6302188" y="0"/>
                </a:cubicBezTo>
                <a:close/>
              </a:path>
            </a:pathLst>
          </a:custGeom>
          <a:gradFill>
            <a:gsLst>
              <a:gs pos="0">
                <a:srgbClr val="09BEFE"/>
              </a:gs>
              <a:gs pos="100000">
                <a:srgbClr val="0170FF"/>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27" name="图片 26" descr="图片包含 游戏机&#10;&#10;描述已自动生成">
            <a:extLst>
              <a:ext uri="{FF2B5EF4-FFF2-40B4-BE49-F238E27FC236}">
                <a16:creationId xmlns:a16="http://schemas.microsoft.com/office/drawing/2014/main" id="{EAC109F1-01BC-09C3-12A1-58ED5769B951}"/>
              </a:ext>
            </a:extLst>
          </p:cNvPr>
          <p:cNvPicPr>
            <a:picLocks noChangeAspect="1"/>
          </p:cNvPicPr>
          <p:nvPr/>
        </p:nvPicPr>
        <p:blipFill>
          <a:blip r:embed="rId2" cstate="screen">
            <a:extLst>
              <a:ext uri="{28A0092B-C50C-407E-A947-70E740481C1C}">
                <a14:useLocalDpi xmlns:a14="http://schemas.microsoft.com/office/drawing/2010/main"/>
              </a:ext>
            </a:extLst>
          </a:blip>
          <a:srcRect b="35606"/>
          <a:stretch>
            <a:fillRect/>
          </a:stretch>
        </p:blipFill>
        <p:spPr>
          <a:xfrm>
            <a:off x="0" y="2194560"/>
            <a:ext cx="12192000" cy="4663441"/>
          </a:xfrm>
          <a:custGeom>
            <a:avLst/>
            <a:gdLst>
              <a:gd name="connsiteX0" fmla="*/ 0 w 12192000"/>
              <a:gd name="connsiteY0" fmla="*/ 0 h 3925441"/>
              <a:gd name="connsiteX1" fmla="*/ 12192000 w 12192000"/>
              <a:gd name="connsiteY1" fmla="*/ 0 h 3925441"/>
              <a:gd name="connsiteX2" fmla="*/ 12192000 w 12192000"/>
              <a:gd name="connsiteY2" fmla="*/ 3925441 h 3925441"/>
              <a:gd name="connsiteX3" fmla="*/ 0 w 12192000"/>
              <a:gd name="connsiteY3" fmla="*/ 3925441 h 3925441"/>
            </a:gdLst>
            <a:ahLst/>
            <a:cxnLst>
              <a:cxn ang="0">
                <a:pos x="connsiteX0" y="connsiteY0"/>
              </a:cxn>
              <a:cxn ang="0">
                <a:pos x="connsiteX1" y="connsiteY1"/>
              </a:cxn>
              <a:cxn ang="0">
                <a:pos x="connsiteX2" y="connsiteY2"/>
              </a:cxn>
              <a:cxn ang="0">
                <a:pos x="connsiteX3" y="connsiteY3"/>
              </a:cxn>
            </a:cxnLst>
            <a:rect l="l" t="t" r="r" b="b"/>
            <a:pathLst>
              <a:path w="12192000" h="3925441">
                <a:moveTo>
                  <a:pt x="0" y="0"/>
                </a:moveTo>
                <a:lnTo>
                  <a:pt x="12192000" y="0"/>
                </a:lnTo>
                <a:lnTo>
                  <a:pt x="12192000" y="3925441"/>
                </a:lnTo>
                <a:lnTo>
                  <a:pt x="0" y="3925441"/>
                </a:lnTo>
                <a:close/>
              </a:path>
            </a:pathLst>
          </a:custGeom>
        </p:spPr>
      </p:pic>
      <p:sp>
        <p:nvSpPr>
          <p:cNvPr id="18" name="标题 17">
            <a:extLst>
              <a:ext uri="{FF2B5EF4-FFF2-40B4-BE49-F238E27FC236}">
                <a16:creationId xmlns:a16="http://schemas.microsoft.com/office/drawing/2014/main" id="{331482F0-DF44-D3A3-03A5-32AFEF205080}"/>
              </a:ext>
            </a:extLst>
          </p:cNvPr>
          <p:cNvSpPr>
            <a:spLocks noGrp="1"/>
          </p:cNvSpPr>
          <p:nvPr>
            <p:ph type="title"/>
          </p:nvPr>
        </p:nvSpPr>
        <p:spPr/>
        <p:txBody>
          <a:bodyPr/>
          <a:lstStyle/>
          <a:p>
            <a:r>
              <a:rPr lang="zh-CN" altLang="en-US" dirty="0"/>
              <a:t>请在此处输入页面标题</a:t>
            </a:r>
          </a:p>
        </p:txBody>
      </p:sp>
      <p:grpSp>
        <p:nvGrpSpPr>
          <p:cNvPr id="2" name="组合 1">
            <a:extLst>
              <a:ext uri="{FF2B5EF4-FFF2-40B4-BE49-F238E27FC236}">
                <a16:creationId xmlns:a16="http://schemas.microsoft.com/office/drawing/2014/main" id="{14DA3F8E-2CA4-BF08-3253-893BFCCD66FA}"/>
              </a:ext>
            </a:extLst>
          </p:cNvPr>
          <p:cNvGrpSpPr/>
          <p:nvPr/>
        </p:nvGrpSpPr>
        <p:grpSpPr>
          <a:xfrm>
            <a:off x="721223" y="1615189"/>
            <a:ext cx="10991352" cy="4459502"/>
            <a:chOff x="478089" y="1515406"/>
            <a:chExt cx="11477620" cy="4656794"/>
          </a:xfrm>
        </p:grpSpPr>
        <p:sp>
          <p:nvSpPr>
            <p:cNvPr id="3" name="矩形: 圆角 2">
              <a:extLst>
                <a:ext uri="{FF2B5EF4-FFF2-40B4-BE49-F238E27FC236}">
                  <a16:creationId xmlns:a16="http://schemas.microsoft.com/office/drawing/2014/main" id="{CB8E94AD-FD87-25E0-3585-7269FF4611F1}"/>
                </a:ext>
              </a:extLst>
            </p:cNvPr>
            <p:cNvSpPr/>
            <p:nvPr/>
          </p:nvSpPr>
          <p:spPr>
            <a:xfrm>
              <a:off x="2968725" y="1793150"/>
              <a:ext cx="2252662" cy="4101306"/>
            </a:xfrm>
            <a:prstGeom prst="roundRect">
              <a:avLst>
                <a:gd name="adj" fmla="val 5650"/>
              </a:avLst>
            </a:prstGeom>
            <a:solidFill>
              <a:schemeClr val="bg1"/>
            </a:solidFill>
            <a:ln>
              <a:noFill/>
            </a:ln>
            <a:effectLst>
              <a:outerShdw blurRad="228600" sx="102000" sy="102000" algn="ctr" rotWithShape="0">
                <a:schemeClr val="accent1">
                  <a:alpha val="19000"/>
                </a:schemeClr>
              </a:outerShdw>
            </a:effectLst>
            <a:scene3d>
              <a:camera prst="perspectiveRight" fov="4800000">
                <a:rot lat="0" lon="20399998"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mn-cs"/>
              </a:endParaRPr>
            </a:p>
          </p:txBody>
        </p:sp>
        <p:sp>
          <p:nvSpPr>
            <p:cNvPr id="4" name="矩形: 圆角 3">
              <a:extLst>
                <a:ext uri="{FF2B5EF4-FFF2-40B4-BE49-F238E27FC236}">
                  <a16:creationId xmlns:a16="http://schemas.microsoft.com/office/drawing/2014/main" id="{7A1C4564-624C-1B02-6A81-352118AD8578}"/>
                </a:ext>
              </a:extLst>
            </p:cNvPr>
            <p:cNvSpPr/>
            <p:nvPr/>
          </p:nvSpPr>
          <p:spPr>
            <a:xfrm>
              <a:off x="5154257" y="1909106"/>
              <a:ext cx="2125284" cy="3869394"/>
            </a:xfrm>
            <a:prstGeom prst="roundRect">
              <a:avLst>
                <a:gd name="adj" fmla="val 5650"/>
              </a:avLst>
            </a:prstGeom>
            <a:solidFill>
              <a:schemeClr val="bg1"/>
            </a:solidFill>
            <a:ln>
              <a:noFill/>
            </a:ln>
            <a:effectLst>
              <a:outerShdw blurRad="228600" sx="102000" sy="102000" algn="ctr" rotWithShape="0">
                <a:schemeClr val="accent1">
                  <a:alpha val="1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mn-cs"/>
              </a:endParaRPr>
            </a:p>
          </p:txBody>
        </p:sp>
        <p:sp>
          <p:nvSpPr>
            <p:cNvPr id="5" name="矩形: 圆角 4">
              <a:extLst>
                <a:ext uri="{FF2B5EF4-FFF2-40B4-BE49-F238E27FC236}">
                  <a16:creationId xmlns:a16="http://schemas.microsoft.com/office/drawing/2014/main" id="{EDED443B-E19B-7EE3-B72D-E65B2796FD77}"/>
                </a:ext>
              </a:extLst>
            </p:cNvPr>
            <p:cNvSpPr/>
            <p:nvPr/>
          </p:nvSpPr>
          <p:spPr>
            <a:xfrm>
              <a:off x="7212411" y="1793150"/>
              <a:ext cx="2252662" cy="4101306"/>
            </a:xfrm>
            <a:prstGeom prst="roundRect">
              <a:avLst>
                <a:gd name="adj" fmla="val 5650"/>
              </a:avLst>
            </a:prstGeom>
            <a:solidFill>
              <a:schemeClr val="bg1"/>
            </a:solidFill>
            <a:ln>
              <a:noFill/>
            </a:ln>
            <a:effectLst>
              <a:outerShdw blurRad="228600" sx="102000" sy="102000" algn="ctr" rotWithShape="0">
                <a:schemeClr val="accent1">
                  <a:alpha val="19000"/>
                </a:schemeClr>
              </a:outerShdw>
            </a:effectLst>
            <a:scene3d>
              <a:camera prst="perspectiveLeft" fov="3900000">
                <a:rot lat="0" lon="1200001"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mn-cs"/>
              </a:endParaRPr>
            </a:p>
          </p:txBody>
        </p:sp>
        <p:sp>
          <p:nvSpPr>
            <p:cNvPr id="6" name="矩形: 圆角 5">
              <a:extLst>
                <a:ext uri="{FF2B5EF4-FFF2-40B4-BE49-F238E27FC236}">
                  <a16:creationId xmlns:a16="http://schemas.microsoft.com/office/drawing/2014/main" id="{EBBEDE6B-F411-A14B-2EDB-FC654A6F7FA7}"/>
                </a:ext>
              </a:extLst>
            </p:cNvPr>
            <p:cNvSpPr/>
            <p:nvPr/>
          </p:nvSpPr>
          <p:spPr>
            <a:xfrm>
              <a:off x="9397943" y="1540806"/>
              <a:ext cx="2557766" cy="4555194"/>
            </a:xfrm>
            <a:prstGeom prst="roundRect">
              <a:avLst>
                <a:gd name="adj" fmla="val 5650"/>
              </a:avLst>
            </a:prstGeom>
            <a:solidFill>
              <a:schemeClr val="bg1"/>
            </a:solidFill>
            <a:ln>
              <a:noFill/>
            </a:ln>
            <a:effectLst>
              <a:outerShdw blurRad="228600" sx="102000" sy="102000" algn="ctr" rotWithShape="0">
                <a:schemeClr val="accent1">
                  <a:alpha val="19000"/>
                </a:schemeClr>
              </a:outerShdw>
            </a:effectLst>
            <a:scene3d>
              <a:camera prst="perspectiveLeft" fov="3900000">
                <a:rot lat="0" lon="1200001"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mn-cs"/>
              </a:endParaRPr>
            </a:p>
          </p:txBody>
        </p:sp>
        <p:sp>
          <p:nvSpPr>
            <p:cNvPr id="7" name="矩形: 圆角 6">
              <a:extLst>
                <a:ext uri="{FF2B5EF4-FFF2-40B4-BE49-F238E27FC236}">
                  <a16:creationId xmlns:a16="http://schemas.microsoft.com/office/drawing/2014/main" id="{E1622950-2DE8-2EA4-9F91-E9E128D71CBC}"/>
                </a:ext>
              </a:extLst>
            </p:cNvPr>
            <p:cNvSpPr/>
            <p:nvPr/>
          </p:nvSpPr>
          <p:spPr>
            <a:xfrm>
              <a:off x="478089" y="1515406"/>
              <a:ext cx="2557766" cy="4656794"/>
            </a:xfrm>
            <a:prstGeom prst="roundRect">
              <a:avLst>
                <a:gd name="adj" fmla="val 5650"/>
              </a:avLst>
            </a:prstGeom>
            <a:solidFill>
              <a:schemeClr val="bg1"/>
            </a:solidFill>
            <a:ln>
              <a:noFill/>
            </a:ln>
            <a:effectLst>
              <a:outerShdw blurRad="228600" sx="102000" sy="102000" algn="ctr" rotWithShape="0">
                <a:schemeClr val="accent1">
                  <a:alpha val="19000"/>
                </a:schemeClr>
              </a:outerShdw>
            </a:effectLst>
            <a:scene3d>
              <a:camera prst="perspectiveRight" fov="4800000">
                <a:rot lat="0" lon="20399998"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mn-cs"/>
              </a:endParaRPr>
            </a:p>
          </p:txBody>
        </p:sp>
      </p:grpSp>
      <p:grpSp>
        <p:nvGrpSpPr>
          <p:cNvPr id="120" name="组合 119">
            <a:extLst>
              <a:ext uri="{FF2B5EF4-FFF2-40B4-BE49-F238E27FC236}">
                <a16:creationId xmlns:a16="http://schemas.microsoft.com/office/drawing/2014/main" id="{C711A40F-F859-A025-E6FC-9D021BB23A4F}"/>
              </a:ext>
            </a:extLst>
          </p:cNvPr>
          <p:cNvGrpSpPr/>
          <p:nvPr/>
        </p:nvGrpSpPr>
        <p:grpSpPr>
          <a:xfrm>
            <a:off x="997794" y="2417013"/>
            <a:ext cx="1758026" cy="2893030"/>
            <a:chOff x="997794" y="2417013"/>
            <a:chExt cx="1758026" cy="2893030"/>
          </a:xfrm>
        </p:grpSpPr>
        <p:grpSp>
          <p:nvGrpSpPr>
            <p:cNvPr id="11" name="组合 10">
              <a:extLst>
                <a:ext uri="{FF2B5EF4-FFF2-40B4-BE49-F238E27FC236}">
                  <a16:creationId xmlns:a16="http://schemas.microsoft.com/office/drawing/2014/main" id="{0F892DB4-B730-C999-7990-74602DF47A09}"/>
                </a:ext>
              </a:extLst>
            </p:cNvPr>
            <p:cNvGrpSpPr/>
            <p:nvPr/>
          </p:nvGrpSpPr>
          <p:grpSpPr>
            <a:xfrm>
              <a:off x="997794" y="2417013"/>
              <a:ext cx="1758026" cy="515547"/>
              <a:chOff x="1027684" y="2219594"/>
              <a:chExt cx="1758026" cy="515547"/>
            </a:xfrm>
          </p:grpSpPr>
          <p:sp>
            <p:nvSpPr>
              <p:cNvPr id="12" name="矩形: 圆角 11">
                <a:extLst>
                  <a:ext uri="{FF2B5EF4-FFF2-40B4-BE49-F238E27FC236}">
                    <a16:creationId xmlns:a16="http://schemas.microsoft.com/office/drawing/2014/main" id="{0CD4AFC7-F476-EF71-C9DA-240B5FAB87E1}"/>
                  </a:ext>
                </a:extLst>
              </p:cNvPr>
              <p:cNvSpPr/>
              <p:nvPr/>
            </p:nvSpPr>
            <p:spPr>
              <a:xfrm>
                <a:off x="1027684" y="2219594"/>
                <a:ext cx="1758026" cy="515547"/>
              </a:xfrm>
              <a:prstGeom prst="roundRect">
                <a:avLst>
                  <a:gd name="adj" fmla="val 50000"/>
                </a:avLst>
              </a:prstGeom>
              <a:gradFill flip="none" rotWithShape="1">
                <a:gsLst>
                  <a:gs pos="100000">
                    <a:schemeClr val="accent2"/>
                  </a:gs>
                  <a:gs pos="1000">
                    <a:schemeClr val="accent1"/>
                  </a:gs>
                </a:gsLst>
                <a:lin ang="13500000" scaled="1"/>
                <a:tileRect/>
              </a:gradFill>
              <a:ln>
                <a:noFill/>
              </a:ln>
              <a:effectLst>
                <a:outerShdw blurRad="165100" dist="63500" dir="5400000" algn="t" rotWithShape="0">
                  <a:srgbClr val="0062ED">
                    <a:alpha val="2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mn-cs"/>
                </a:endParaRPr>
              </a:p>
            </p:txBody>
          </p:sp>
          <p:sp>
            <p:nvSpPr>
              <p:cNvPr id="13" name="文本框 12">
                <a:extLst>
                  <a:ext uri="{FF2B5EF4-FFF2-40B4-BE49-F238E27FC236}">
                    <a16:creationId xmlns:a16="http://schemas.microsoft.com/office/drawing/2014/main" id="{918BA794-8288-FD54-3840-27DC14823B91}"/>
                  </a:ext>
                </a:extLst>
              </p:cNvPr>
              <p:cNvSpPr txBox="1"/>
              <p:nvPr/>
            </p:nvSpPr>
            <p:spPr>
              <a:xfrm>
                <a:off x="1304408" y="2277312"/>
                <a:ext cx="1204578" cy="40011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000" dirty="0">
                    <a:solidFill>
                      <a:prstClr val="white"/>
                    </a:solidFill>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rPr>
                  <a:t>输入标题</a:t>
                </a:r>
                <a:endParaRPr kumimoji="0" lang="zh-CN" altLang="en-US" sz="2000" b="0" i="0" u="none" strike="noStrike" kern="1200" cap="none" spc="0" normalizeH="0" baseline="0" noProof="0" dirty="0">
                  <a:ln>
                    <a:noFill/>
                  </a:ln>
                  <a:solidFill>
                    <a:prstClr val="white"/>
                  </a:solidFill>
                  <a:effectLst/>
                  <a:uLnTx/>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endParaRPr>
              </a:p>
            </p:txBody>
          </p:sp>
        </p:grpSp>
        <p:grpSp>
          <p:nvGrpSpPr>
            <p:cNvPr id="30" name="组合 29">
              <a:extLst>
                <a:ext uri="{FF2B5EF4-FFF2-40B4-BE49-F238E27FC236}">
                  <a16:creationId xmlns:a16="http://schemas.microsoft.com/office/drawing/2014/main" id="{0D350A3D-3A1E-579B-BAC5-7F74BBDFA5FE}"/>
                </a:ext>
              </a:extLst>
            </p:cNvPr>
            <p:cNvGrpSpPr/>
            <p:nvPr/>
          </p:nvGrpSpPr>
          <p:grpSpPr>
            <a:xfrm>
              <a:off x="1068880" y="3375252"/>
              <a:ext cx="1615855" cy="1109965"/>
              <a:chOff x="1027685" y="3602272"/>
              <a:chExt cx="1615855" cy="1109965"/>
            </a:xfrm>
          </p:grpSpPr>
          <p:sp>
            <p:nvSpPr>
              <p:cNvPr id="31" name="文本框 30">
                <a:extLst>
                  <a:ext uri="{FF2B5EF4-FFF2-40B4-BE49-F238E27FC236}">
                    <a16:creationId xmlns:a16="http://schemas.microsoft.com/office/drawing/2014/main" id="{0EB8192F-8516-CF84-77D6-F741B08E4753}"/>
                  </a:ext>
                </a:extLst>
              </p:cNvPr>
              <p:cNvSpPr txBox="1"/>
              <p:nvPr/>
            </p:nvSpPr>
            <p:spPr>
              <a:xfrm>
                <a:off x="1027685" y="3602272"/>
                <a:ext cx="1615855"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tx1">
                        <a:lumMod val="65000"/>
                        <a:lumOff val="35000"/>
                      </a:schemeClr>
                    </a:solidFill>
                    <a:effectLst/>
                    <a:uLnTx/>
                    <a:uFillTx/>
                    <a:latin typeface="+mn-ea"/>
                    <a:cs typeface="OPPOSans B" panose="00020600040101010101" pitchFamily="18" charset="-122"/>
                    <a:sym typeface="OPPOSans B" panose="00020600040101010101" pitchFamily="18" charset="-122"/>
                  </a:rPr>
                  <a:t>请在这里输入正文内容</a:t>
                </a:r>
                <a:endParaRPr kumimoji="0" lang="en-US" altLang="zh-CN" sz="1400" b="0" i="0" u="none" strike="noStrike" kern="1200" cap="none" spc="0" normalizeH="0" baseline="0" noProof="0" dirty="0">
                  <a:ln>
                    <a:noFill/>
                  </a:ln>
                  <a:solidFill>
                    <a:schemeClr val="tx1">
                      <a:lumMod val="65000"/>
                      <a:lumOff val="35000"/>
                    </a:schemeClr>
                  </a:solidFill>
                  <a:effectLst/>
                  <a:uLnTx/>
                  <a:uFillTx/>
                  <a:latin typeface="+mn-ea"/>
                  <a:cs typeface="OPPOSans B" panose="00020600040101010101" pitchFamily="18" charset="-122"/>
                  <a:sym typeface="OPPOSans B" panose="00020600040101010101" pitchFamily="18" charset="-122"/>
                </a:endParaRPr>
              </a:p>
            </p:txBody>
          </p:sp>
          <p:sp>
            <p:nvSpPr>
              <p:cNvPr id="32" name="文本框 31">
                <a:extLst>
                  <a:ext uri="{FF2B5EF4-FFF2-40B4-BE49-F238E27FC236}">
                    <a16:creationId xmlns:a16="http://schemas.microsoft.com/office/drawing/2014/main" id="{79257BC3-E8C6-5ECC-2F4E-A1C43B670E12}"/>
                  </a:ext>
                </a:extLst>
              </p:cNvPr>
              <p:cNvSpPr txBox="1"/>
              <p:nvPr/>
            </p:nvSpPr>
            <p:spPr>
              <a:xfrm>
                <a:off x="1027685" y="4189017"/>
                <a:ext cx="1615855"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tx1">
                        <a:lumMod val="65000"/>
                        <a:lumOff val="35000"/>
                      </a:schemeClr>
                    </a:solidFill>
                    <a:effectLst/>
                    <a:uLnTx/>
                    <a:uFillTx/>
                    <a:latin typeface="+mn-ea"/>
                    <a:cs typeface="OPPOSans B" panose="00020600040101010101" pitchFamily="18" charset="-122"/>
                    <a:sym typeface="OPPOSans B" panose="00020600040101010101" pitchFamily="18" charset="-122"/>
                  </a:rPr>
                  <a:t>请在这里输入正文内容</a:t>
                </a:r>
                <a:endParaRPr kumimoji="0" lang="en-US" altLang="zh-CN" sz="1400" b="0" i="0" u="none" strike="noStrike" kern="1200" cap="none" spc="0" normalizeH="0" baseline="0" noProof="0" dirty="0">
                  <a:ln>
                    <a:noFill/>
                  </a:ln>
                  <a:solidFill>
                    <a:schemeClr val="tx1">
                      <a:lumMod val="65000"/>
                      <a:lumOff val="35000"/>
                    </a:schemeClr>
                  </a:solidFill>
                  <a:effectLst/>
                  <a:uLnTx/>
                  <a:uFillTx/>
                  <a:latin typeface="+mn-ea"/>
                  <a:cs typeface="OPPOSans B" panose="00020600040101010101" pitchFamily="18" charset="-122"/>
                  <a:sym typeface="OPPOSans B" panose="00020600040101010101" pitchFamily="18" charset="-122"/>
                </a:endParaRPr>
              </a:p>
            </p:txBody>
          </p:sp>
        </p:grpSp>
        <p:grpSp>
          <p:nvGrpSpPr>
            <p:cNvPr id="42" name="组合 41">
              <a:extLst>
                <a:ext uri="{FF2B5EF4-FFF2-40B4-BE49-F238E27FC236}">
                  <a16:creationId xmlns:a16="http://schemas.microsoft.com/office/drawing/2014/main" id="{F52BC466-99DE-49F6-28D5-38B091AC094C}"/>
                </a:ext>
              </a:extLst>
            </p:cNvPr>
            <p:cNvGrpSpPr/>
            <p:nvPr/>
          </p:nvGrpSpPr>
          <p:grpSpPr>
            <a:xfrm>
              <a:off x="1555039" y="4754889"/>
              <a:ext cx="643536" cy="555154"/>
              <a:chOff x="8284531" y="544136"/>
              <a:chExt cx="643536" cy="555154"/>
            </a:xfrm>
            <a:solidFill>
              <a:schemeClr val="accent2"/>
            </a:solidFill>
          </p:grpSpPr>
          <p:sp>
            <p:nvSpPr>
              <p:cNvPr id="43" name="Oval 43">
                <a:extLst>
                  <a:ext uri="{FF2B5EF4-FFF2-40B4-BE49-F238E27FC236}">
                    <a16:creationId xmlns:a16="http://schemas.microsoft.com/office/drawing/2014/main" id="{4160C1BB-E9F0-8C31-CE8B-B69ABE5A3373}"/>
                  </a:ext>
                </a:extLst>
              </p:cNvPr>
              <p:cNvSpPr>
                <a:spLocks noChangeArrowheads="1"/>
              </p:cNvSpPr>
              <p:nvPr/>
            </p:nvSpPr>
            <p:spPr bwMode="auto">
              <a:xfrm>
                <a:off x="8665681" y="687758"/>
                <a:ext cx="42810" cy="53858"/>
              </a:xfrm>
              <a:prstGeom prst="ellipse">
                <a:avLst/>
              </a:pr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OPPOSans M" panose="00020600040101010101" pitchFamily="18" charset="-122"/>
                  <a:ea typeface="+mn-ea"/>
                  <a:cs typeface="+mn-cs"/>
                </a:endParaRPr>
              </a:p>
            </p:txBody>
          </p:sp>
          <p:sp>
            <p:nvSpPr>
              <p:cNvPr id="44" name="Oval 44">
                <a:extLst>
                  <a:ext uri="{FF2B5EF4-FFF2-40B4-BE49-F238E27FC236}">
                    <a16:creationId xmlns:a16="http://schemas.microsoft.com/office/drawing/2014/main" id="{E322B8F8-E165-B710-2545-05BFAF99E9B3}"/>
                  </a:ext>
                </a:extLst>
              </p:cNvPr>
              <p:cNvSpPr>
                <a:spLocks noChangeArrowheads="1"/>
              </p:cNvSpPr>
              <p:nvPr/>
            </p:nvSpPr>
            <p:spPr bwMode="auto">
              <a:xfrm>
                <a:off x="8488916" y="687758"/>
                <a:ext cx="44191" cy="53858"/>
              </a:xfrm>
              <a:prstGeom prst="ellipse">
                <a:avLst/>
              </a:pr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OPPOSans M" panose="00020600040101010101" pitchFamily="18" charset="-122"/>
                  <a:ea typeface="+mn-ea"/>
                  <a:cs typeface="+mn-cs"/>
                </a:endParaRPr>
              </a:p>
            </p:txBody>
          </p:sp>
          <p:sp>
            <p:nvSpPr>
              <p:cNvPr id="45" name="Freeform 45">
                <a:extLst>
                  <a:ext uri="{FF2B5EF4-FFF2-40B4-BE49-F238E27FC236}">
                    <a16:creationId xmlns:a16="http://schemas.microsoft.com/office/drawing/2014/main" id="{D6D5CCA5-33B4-F4CB-A126-CFDAF93561F4}"/>
                  </a:ext>
                </a:extLst>
              </p:cNvPr>
              <p:cNvSpPr>
                <a:spLocks noEditPoints="1"/>
              </p:cNvSpPr>
              <p:nvPr/>
            </p:nvSpPr>
            <p:spPr bwMode="auto">
              <a:xfrm>
                <a:off x="8651871" y="744378"/>
                <a:ext cx="114621" cy="222337"/>
              </a:xfrm>
              <a:custGeom>
                <a:avLst/>
                <a:gdLst>
                  <a:gd name="T0" fmla="*/ 3 w 42"/>
                  <a:gd name="T1" fmla="*/ 48 h 81"/>
                  <a:gd name="T2" fmla="*/ 6 w 42"/>
                  <a:gd name="T3" fmla="*/ 47 h 81"/>
                  <a:gd name="T4" fmla="*/ 2 w 42"/>
                  <a:gd name="T5" fmla="*/ 5 h 81"/>
                  <a:gd name="T6" fmla="*/ 1 w 42"/>
                  <a:gd name="T7" fmla="*/ 1 h 81"/>
                  <a:gd name="T8" fmla="*/ 2 w 42"/>
                  <a:gd name="T9" fmla="*/ 1 h 81"/>
                  <a:gd name="T10" fmla="*/ 2 w 42"/>
                  <a:gd name="T11" fmla="*/ 1 h 81"/>
                  <a:gd name="T12" fmla="*/ 6 w 42"/>
                  <a:gd name="T13" fmla="*/ 1 h 81"/>
                  <a:gd name="T14" fmla="*/ 6 w 42"/>
                  <a:gd name="T15" fmla="*/ 1 h 81"/>
                  <a:gd name="T16" fmla="*/ 3 w 42"/>
                  <a:gd name="T17" fmla="*/ 4 h 81"/>
                  <a:gd name="T18" fmla="*/ 7 w 42"/>
                  <a:gd name="T19" fmla="*/ 6 h 81"/>
                  <a:gd name="T20" fmla="*/ 5 w 42"/>
                  <a:gd name="T21" fmla="*/ 9 h 81"/>
                  <a:gd name="T22" fmla="*/ 10 w 42"/>
                  <a:gd name="T23" fmla="*/ 20 h 81"/>
                  <a:gd name="T24" fmla="*/ 11 w 42"/>
                  <a:gd name="T25" fmla="*/ 4 h 81"/>
                  <a:gd name="T26" fmla="*/ 10 w 42"/>
                  <a:gd name="T27" fmla="*/ 4 h 81"/>
                  <a:gd name="T28" fmla="*/ 11 w 42"/>
                  <a:gd name="T29" fmla="*/ 0 h 81"/>
                  <a:gd name="T30" fmla="*/ 14 w 42"/>
                  <a:gd name="T31" fmla="*/ 0 h 81"/>
                  <a:gd name="T32" fmla="*/ 15 w 42"/>
                  <a:gd name="T33" fmla="*/ 4 h 81"/>
                  <a:gd name="T34" fmla="*/ 15 w 42"/>
                  <a:gd name="T35" fmla="*/ 4 h 81"/>
                  <a:gd name="T36" fmla="*/ 15 w 42"/>
                  <a:gd name="T37" fmla="*/ 20 h 81"/>
                  <a:gd name="T38" fmla="*/ 21 w 42"/>
                  <a:gd name="T39" fmla="*/ 9 h 81"/>
                  <a:gd name="T40" fmla="*/ 19 w 42"/>
                  <a:gd name="T41" fmla="*/ 6 h 81"/>
                  <a:gd name="T42" fmla="*/ 23 w 42"/>
                  <a:gd name="T43" fmla="*/ 4 h 81"/>
                  <a:gd name="T44" fmla="*/ 19 w 42"/>
                  <a:gd name="T45" fmla="*/ 1 h 81"/>
                  <a:gd name="T46" fmla="*/ 19 w 42"/>
                  <a:gd name="T47" fmla="*/ 1 h 81"/>
                  <a:gd name="T48" fmla="*/ 23 w 42"/>
                  <a:gd name="T49" fmla="*/ 1 h 81"/>
                  <a:gd name="T50" fmla="*/ 24 w 42"/>
                  <a:gd name="T51" fmla="*/ 1 h 81"/>
                  <a:gd name="T52" fmla="*/ 27 w 42"/>
                  <a:gd name="T53" fmla="*/ 3 h 81"/>
                  <a:gd name="T54" fmla="*/ 40 w 42"/>
                  <a:gd name="T55" fmla="*/ 17 h 81"/>
                  <a:gd name="T56" fmla="*/ 40 w 42"/>
                  <a:gd name="T57" fmla="*/ 17 h 81"/>
                  <a:gd name="T58" fmla="*/ 40 w 42"/>
                  <a:gd name="T59" fmla="*/ 17 h 81"/>
                  <a:gd name="T60" fmla="*/ 41 w 42"/>
                  <a:gd name="T61" fmla="*/ 23 h 81"/>
                  <a:gd name="T62" fmla="*/ 41 w 42"/>
                  <a:gd name="T63" fmla="*/ 23 h 81"/>
                  <a:gd name="T64" fmla="*/ 41 w 42"/>
                  <a:gd name="T65" fmla="*/ 23 h 81"/>
                  <a:gd name="T66" fmla="*/ 41 w 42"/>
                  <a:gd name="T67" fmla="*/ 23 h 81"/>
                  <a:gd name="T68" fmla="*/ 41 w 42"/>
                  <a:gd name="T69" fmla="*/ 23 h 81"/>
                  <a:gd name="T70" fmla="*/ 41 w 42"/>
                  <a:gd name="T71" fmla="*/ 24 h 81"/>
                  <a:gd name="T72" fmla="*/ 40 w 42"/>
                  <a:gd name="T73" fmla="*/ 25 h 81"/>
                  <a:gd name="T74" fmla="*/ 39 w 42"/>
                  <a:gd name="T75" fmla="*/ 27 h 81"/>
                  <a:gd name="T76" fmla="*/ 37 w 42"/>
                  <a:gd name="T77" fmla="*/ 32 h 81"/>
                  <a:gd name="T78" fmla="*/ 32 w 42"/>
                  <a:gd name="T79" fmla="*/ 40 h 81"/>
                  <a:gd name="T80" fmla="*/ 26 w 42"/>
                  <a:gd name="T81" fmla="*/ 37 h 81"/>
                  <a:gd name="T82" fmla="*/ 26 w 42"/>
                  <a:gd name="T83" fmla="*/ 43 h 81"/>
                  <a:gd name="T84" fmla="*/ 26 w 42"/>
                  <a:gd name="T85" fmla="*/ 43 h 81"/>
                  <a:gd name="T86" fmla="*/ 25 w 42"/>
                  <a:gd name="T87" fmla="*/ 43 h 81"/>
                  <a:gd name="T88" fmla="*/ 24 w 42"/>
                  <a:gd name="T89" fmla="*/ 81 h 81"/>
                  <a:gd name="T90" fmla="*/ 13 w 42"/>
                  <a:gd name="T91" fmla="*/ 81 h 81"/>
                  <a:gd name="T92" fmla="*/ 13 w 42"/>
                  <a:gd name="T93" fmla="*/ 43 h 81"/>
                  <a:gd name="T94" fmla="*/ 12 w 42"/>
                  <a:gd name="T95" fmla="*/ 43 h 81"/>
                  <a:gd name="T96" fmla="*/ 11 w 42"/>
                  <a:gd name="T97" fmla="*/ 81 h 81"/>
                  <a:gd name="T98" fmla="*/ 0 w 42"/>
                  <a:gd name="T99" fmla="*/ 81 h 81"/>
                  <a:gd name="T100" fmla="*/ 0 w 42"/>
                  <a:gd name="T101" fmla="*/ 48 h 81"/>
                  <a:gd name="T102" fmla="*/ 3 w 42"/>
                  <a:gd name="T103" fmla="*/ 48 h 81"/>
                  <a:gd name="T104" fmla="*/ 26 w 42"/>
                  <a:gd name="T105" fmla="*/ 29 h 81"/>
                  <a:gd name="T106" fmla="*/ 27 w 42"/>
                  <a:gd name="T107" fmla="*/ 26 h 81"/>
                  <a:gd name="T108" fmla="*/ 30 w 42"/>
                  <a:gd name="T109" fmla="*/ 22 h 81"/>
                  <a:gd name="T110" fmla="*/ 31 w 42"/>
                  <a:gd name="T111" fmla="*/ 21 h 81"/>
                  <a:gd name="T112" fmla="*/ 26 w 42"/>
                  <a:gd name="T113" fmla="*/ 15 h 81"/>
                  <a:gd name="T114" fmla="*/ 26 w 42"/>
                  <a:gd name="T115" fmla="*/ 2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2" h="81">
                    <a:moveTo>
                      <a:pt x="3" y="48"/>
                    </a:moveTo>
                    <a:cubicBezTo>
                      <a:pt x="6" y="47"/>
                      <a:pt x="6" y="47"/>
                      <a:pt x="6" y="47"/>
                    </a:cubicBezTo>
                    <a:cubicBezTo>
                      <a:pt x="2" y="5"/>
                      <a:pt x="2" y="5"/>
                      <a:pt x="2" y="5"/>
                    </a:cubicBezTo>
                    <a:cubicBezTo>
                      <a:pt x="2" y="3"/>
                      <a:pt x="2" y="2"/>
                      <a:pt x="1" y="1"/>
                    </a:cubicBezTo>
                    <a:cubicBezTo>
                      <a:pt x="2" y="1"/>
                      <a:pt x="2" y="1"/>
                      <a:pt x="2" y="1"/>
                    </a:cubicBezTo>
                    <a:cubicBezTo>
                      <a:pt x="2" y="1"/>
                      <a:pt x="2" y="1"/>
                      <a:pt x="2" y="1"/>
                    </a:cubicBezTo>
                    <a:cubicBezTo>
                      <a:pt x="4" y="1"/>
                      <a:pt x="5" y="1"/>
                      <a:pt x="6" y="1"/>
                    </a:cubicBezTo>
                    <a:cubicBezTo>
                      <a:pt x="6" y="1"/>
                      <a:pt x="6" y="1"/>
                      <a:pt x="6" y="1"/>
                    </a:cubicBezTo>
                    <a:cubicBezTo>
                      <a:pt x="3" y="4"/>
                      <a:pt x="3" y="4"/>
                      <a:pt x="3" y="4"/>
                    </a:cubicBezTo>
                    <a:cubicBezTo>
                      <a:pt x="7" y="6"/>
                      <a:pt x="7" y="6"/>
                      <a:pt x="7" y="6"/>
                    </a:cubicBezTo>
                    <a:cubicBezTo>
                      <a:pt x="5" y="9"/>
                      <a:pt x="5" y="9"/>
                      <a:pt x="5" y="9"/>
                    </a:cubicBezTo>
                    <a:cubicBezTo>
                      <a:pt x="10" y="20"/>
                      <a:pt x="10" y="20"/>
                      <a:pt x="10" y="20"/>
                    </a:cubicBezTo>
                    <a:cubicBezTo>
                      <a:pt x="11" y="4"/>
                      <a:pt x="11" y="4"/>
                      <a:pt x="11" y="4"/>
                    </a:cubicBezTo>
                    <a:cubicBezTo>
                      <a:pt x="10" y="4"/>
                      <a:pt x="10" y="4"/>
                      <a:pt x="10" y="4"/>
                    </a:cubicBezTo>
                    <a:cubicBezTo>
                      <a:pt x="11" y="0"/>
                      <a:pt x="11" y="0"/>
                      <a:pt x="11" y="0"/>
                    </a:cubicBezTo>
                    <a:cubicBezTo>
                      <a:pt x="14" y="0"/>
                      <a:pt x="14" y="0"/>
                      <a:pt x="14" y="0"/>
                    </a:cubicBezTo>
                    <a:cubicBezTo>
                      <a:pt x="15" y="4"/>
                      <a:pt x="15" y="4"/>
                      <a:pt x="15" y="4"/>
                    </a:cubicBezTo>
                    <a:cubicBezTo>
                      <a:pt x="15" y="4"/>
                      <a:pt x="15" y="4"/>
                      <a:pt x="15" y="4"/>
                    </a:cubicBezTo>
                    <a:cubicBezTo>
                      <a:pt x="15" y="20"/>
                      <a:pt x="15" y="20"/>
                      <a:pt x="15" y="20"/>
                    </a:cubicBezTo>
                    <a:cubicBezTo>
                      <a:pt x="21" y="9"/>
                      <a:pt x="21" y="9"/>
                      <a:pt x="21" y="9"/>
                    </a:cubicBezTo>
                    <a:cubicBezTo>
                      <a:pt x="19" y="6"/>
                      <a:pt x="19" y="6"/>
                      <a:pt x="19" y="6"/>
                    </a:cubicBezTo>
                    <a:cubicBezTo>
                      <a:pt x="23" y="4"/>
                      <a:pt x="23" y="4"/>
                      <a:pt x="23" y="4"/>
                    </a:cubicBezTo>
                    <a:cubicBezTo>
                      <a:pt x="19" y="1"/>
                      <a:pt x="19" y="1"/>
                      <a:pt x="19" y="1"/>
                    </a:cubicBezTo>
                    <a:cubicBezTo>
                      <a:pt x="19" y="1"/>
                      <a:pt x="19" y="1"/>
                      <a:pt x="19" y="1"/>
                    </a:cubicBezTo>
                    <a:cubicBezTo>
                      <a:pt x="21" y="1"/>
                      <a:pt x="22" y="1"/>
                      <a:pt x="23" y="1"/>
                    </a:cubicBezTo>
                    <a:cubicBezTo>
                      <a:pt x="23" y="1"/>
                      <a:pt x="24" y="1"/>
                      <a:pt x="24" y="1"/>
                    </a:cubicBezTo>
                    <a:cubicBezTo>
                      <a:pt x="25" y="1"/>
                      <a:pt x="26" y="2"/>
                      <a:pt x="27" y="3"/>
                    </a:cubicBezTo>
                    <a:cubicBezTo>
                      <a:pt x="40" y="17"/>
                      <a:pt x="40" y="17"/>
                      <a:pt x="40" y="17"/>
                    </a:cubicBezTo>
                    <a:cubicBezTo>
                      <a:pt x="40" y="17"/>
                      <a:pt x="40" y="17"/>
                      <a:pt x="40" y="17"/>
                    </a:cubicBezTo>
                    <a:cubicBezTo>
                      <a:pt x="40" y="17"/>
                      <a:pt x="40" y="17"/>
                      <a:pt x="40" y="17"/>
                    </a:cubicBezTo>
                    <a:cubicBezTo>
                      <a:pt x="42" y="29"/>
                      <a:pt x="41" y="20"/>
                      <a:pt x="41" y="23"/>
                    </a:cubicBezTo>
                    <a:cubicBezTo>
                      <a:pt x="41" y="23"/>
                      <a:pt x="41" y="23"/>
                      <a:pt x="41" y="23"/>
                    </a:cubicBezTo>
                    <a:cubicBezTo>
                      <a:pt x="41" y="23"/>
                      <a:pt x="41" y="23"/>
                      <a:pt x="41" y="23"/>
                    </a:cubicBezTo>
                    <a:cubicBezTo>
                      <a:pt x="41" y="23"/>
                      <a:pt x="41" y="23"/>
                      <a:pt x="41" y="23"/>
                    </a:cubicBezTo>
                    <a:cubicBezTo>
                      <a:pt x="41" y="23"/>
                      <a:pt x="41" y="23"/>
                      <a:pt x="41" y="23"/>
                    </a:cubicBezTo>
                    <a:cubicBezTo>
                      <a:pt x="41" y="24"/>
                      <a:pt x="41" y="24"/>
                      <a:pt x="41" y="24"/>
                    </a:cubicBezTo>
                    <a:cubicBezTo>
                      <a:pt x="40" y="25"/>
                      <a:pt x="40" y="25"/>
                      <a:pt x="40" y="25"/>
                    </a:cubicBezTo>
                    <a:cubicBezTo>
                      <a:pt x="39" y="27"/>
                      <a:pt x="39" y="27"/>
                      <a:pt x="39" y="27"/>
                    </a:cubicBezTo>
                    <a:cubicBezTo>
                      <a:pt x="37" y="32"/>
                      <a:pt x="37" y="32"/>
                      <a:pt x="37" y="32"/>
                    </a:cubicBezTo>
                    <a:cubicBezTo>
                      <a:pt x="32" y="40"/>
                      <a:pt x="32" y="40"/>
                      <a:pt x="32" y="40"/>
                    </a:cubicBezTo>
                    <a:cubicBezTo>
                      <a:pt x="30" y="39"/>
                      <a:pt x="28" y="38"/>
                      <a:pt x="26" y="37"/>
                    </a:cubicBezTo>
                    <a:cubicBezTo>
                      <a:pt x="26" y="39"/>
                      <a:pt x="26" y="41"/>
                      <a:pt x="26" y="43"/>
                    </a:cubicBezTo>
                    <a:cubicBezTo>
                      <a:pt x="26" y="43"/>
                      <a:pt x="26" y="43"/>
                      <a:pt x="26" y="43"/>
                    </a:cubicBezTo>
                    <a:cubicBezTo>
                      <a:pt x="26" y="43"/>
                      <a:pt x="26" y="43"/>
                      <a:pt x="25" y="43"/>
                    </a:cubicBezTo>
                    <a:cubicBezTo>
                      <a:pt x="24" y="81"/>
                      <a:pt x="24" y="81"/>
                      <a:pt x="24" y="81"/>
                    </a:cubicBezTo>
                    <a:cubicBezTo>
                      <a:pt x="13" y="81"/>
                      <a:pt x="13" y="81"/>
                      <a:pt x="13" y="81"/>
                    </a:cubicBezTo>
                    <a:cubicBezTo>
                      <a:pt x="13" y="70"/>
                      <a:pt x="13" y="50"/>
                      <a:pt x="13" y="43"/>
                    </a:cubicBezTo>
                    <a:cubicBezTo>
                      <a:pt x="13" y="43"/>
                      <a:pt x="13" y="43"/>
                      <a:pt x="12" y="43"/>
                    </a:cubicBezTo>
                    <a:cubicBezTo>
                      <a:pt x="11" y="81"/>
                      <a:pt x="11" y="81"/>
                      <a:pt x="11" y="81"/>
                    </a:cubicBezTo>
                    <a:cubicBezTo>
                      <a:pt x="0" y="81"/>
                      <a:pt x="0" y="81"/>
                      <a:pt x="0" y="81"/>
                    </a:cubicBezTo>
                    <a:cubicBezTo>
                      <a:pt x="0" y="72"/>
                      <a:pt x="0" y="57"/>
                      <a:pt x="0" y="48"/>
                    </a:cubicBezTo>
                    <a:cubicBezTo>
                      <a:pt x="1" y="48"/>
                      <a:pt x="2" y="48"/>
                      <a:pt x="3" y="48"/>
                    </a:cubicBezTo>
                    <a:close/>
                    <a:moveTo>
                      <a:pt x="26" y="29"/>
                    </a:moveTo>
                    <a:cubicBezTo>
                      <a:pt x="27" y="26"/>
                      <a:pt x="27" y="26"/>
                      <a:pt x="27" y="26"/>
                    </a:cubicBezTo>
                    <a:cubicBezTo>
                      <a:pt x="30" y="22"/>
                      <a:pt x="30" y="22"/>
                      <a:pt x="30" y="22"/>
                    </a:cubicBezTo>
                    <a:cubicBezTo>
                      <a:pt x="31" y="21"/>
                      <a:pt x="31" y="21"/>
                      <a:pt x="31" y="21"/>
                    </a:cubicBezTo>
                    <a:cubicBezTo>
                      <a:pt x="26" y="15"/>
                      <a:pt x="26" y="15"/>
                      <a:pt x="26" y="15"/>
                    </a:cubicBezTo>
                    <a:cubicBezTo>
                      <a:pt x="26" y="20"/>
                      <a:pt x="26" y="24"/>
                      <a:pt x="26" y="2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OPPOSans M" panose="00020600040101010101" pitchFamily="18" charset="-122"/>
                  <a:ea typeface="+mn-ea"/>
                  <a:cs typeface="+mn-cs"/>
                </a:endParaRPr>
              </a:p>
            </p:txBody>
          </p:sp>
          <p:sp>
            <p:nvSpPr>
              <p:cNvPr id="46" name="Freeform 46">
                <a:extLst>
                  <a:ext uri="{FF2B5EF4-FFF2-40B4-BE49-F238E27FC236}">
                    <a16:creationId xmlns:a16="http://schemas.microsoft.com/office/drawing/2014/main" id="{FFB50DBF-26CC-B3CD-6E38-5E1AC5A78BDF}"/>
                  </a:ext>
                </a:extLst>
              </p:cNvPr>
              <p:cNvSpPr>
                <a:spLocks/>
              </p:cNvSpPr>
              <p:nvPr/>
            </p:nvSpPr>
            <p:spPr bwMode="auto">
              <a:xfrm>
                <a:off x="8451629" y="747140"/>
                <a:ext cx="98049" cy="219576"/>
              </a:xfrm>
              <a:custGeom>
                <a:avLst/>
                <a:gdLst>
                  <a:gd name="T0" fmla="*/ 0 w 36"/>
                  <a:gd name="T1" fmla="*/ 23 h 80"/>
                  <a:gd name="T2" fmla="*/ 0 w 36"/>
                  <a:gd name="T3" fmla="*/ 23 h 80"/>
                  <a:gd name="T4" fmla="*/ 0 w 36"/>
                  <a:gd name="T5" fmla="*/ 23 h 80"/>
                  <a:gd name="T6" fmla="*/ 0 w 36"/>
                  <a:gd name="T7" fmla="*/ 23 h 80"/>
                  <a:gd name="T8" fmla="*/ 0 w 36"/>
                  <a:gd name="T9" fmla="*/ 22 h 80"/>
                  <a:gd name="T10" fmla="*/ 7 w 36"/>
                  <a:gd name="T11" fmla="*/ 4 h 80"/>
                  <a:gd name="T12" fmla="*/ 11 w 36"/>
                  <a:gd name="T13" fmla="*/ 0 h 80"/>
                  <a:gd name="T14" fmla="*/ 12 w 36"/>
                  <a:gd name="T15" fmla="*/ 0 h 80"/>
                  <a:gd name="T16" fmla="*/ 15 w 36"/>
                  <a:gd name="T17" fmla="*/ 0 h 80"/>
                  <a:gd name="T18" fmla="*/ 15 w 36"/>
                  <a:gd name="T19" fmla="*/ 0 h 80"/>
                  <a:gd name="T20" fmla="*/ 12 w 36"/>
                  <a:gd name="T21" fmla="*/ 3 h 80"/>
                  <a:gd name="T22" fmla="*/ 16 w 36"/>
                  <a:gd name="T23" fmla="*/ 5 h 80"/>
                  <a:gd name="T24" fmla="*/ 14 w 36"/>
                  <a:gd name="T25" fmla="*/ 8 h 80"/>
                  <a:gd name="T26" fmla="*/ 19 w 36"/>
                  <a:gd name="T27" fmla="*/ 19 h 80"/>
                  <a:gd name="T28" fmla="*/ 20 w 36"/>
                  <a:gd name="T29" fmla="*/ 3 h 80"/>
                  <a:gd name="T30" fmla="*/ 19 w 36"/>
                  <a:gd name="T31" fmla="*/ 3 h 80"/>
                  <a:gd name="T32" fmla="*/ 20 w 36"/>
                  <a:gd name="T33" fmla="*/ 0 h 80"/>
                  <a:gd name="T34" fmla="*/ 24 w 36"/>
                  <a:gd name="T35" fmla="*/ 0 h 80"/>
                  <a:gd name="T36" fmla="*/ 25 w 36"/>
                  <a:gd name="T37" fmla="*/ 3 h 80"/>
                  <a:gd name="T38" fmla="*/ 24 w 36"/>
                  <a:gd name="T39" fmla="*/ 3 h 80"/>
                  <a:gd name="T40" fmla="*/ 25 w 36"/>
                  <a:gd name="T41" fmla="*/ 19 h 80"/>
                  <a:gd name="T42" fmla="*/ 30 w 36"/>
                  <a:gd name="T43" fmla="*/ 8 h 80"/>
                  <a:gd name="T44" fmla="*/ 28 w 36"/>
                  <a:gd name="T45" fmla="*/ 5 h 80"/>
                  <a:gd name="T46" fmla="*/ 32 w 36"/>
                  <a:gd name="T47" fmla="*/ 3 h 80"/>
                  <a:gd name="T48" fmla="*/ 29 w 36"/>
                  <a:gd name="T49" fmla="*/ 0 h 80"/>
                  <a:gd name="T50" fmla="*/ 29 w 36"/>
                  <a:gd name="T51" fmla="*/ 0 h 80"/>
                  <a:gd name="T52" fmla="*/ 33 w 36"/>
                  <a:gd name="T53" fmla="*/ 0 h 80"/>
                  <a:gd name="T54" fmla="*/ 33 w 36"/>
                  <a:gd name="T55" fmla="*/ 0 h 80"/>
                  <a:gd name="T56" fmla="*/ 36 w 36"/>
                  <a:gd name="T57" fmla="*/ 1 h 80"/>
                  <a:gd name="T58" fmla="*/ 35 w 36"/>
                  <a:gd name="T59" fmla="*/ 3 h 80"/>
                  <a:gd name="T60" fmla="*/ 32 w 36"/>
                  <a:gd name="T61" fmla="*/ 46 h 80"/>
                  <a:gd name="T62" fmla="*/ 34 w 36"/>
                  <a:gd name="T63" fmla="*/ 47 h 80"/>
                  <a:gd name="T64" fmla="*/ 33 w 36"/>
                  <a:gd name="T65" fmla="*/ 80 h 80"/>
                  <a:gd name="T66" fmla="*/ 23 w 36"/>
                  <a:gd name="T67" fmla="*/ 80 h 80"/>
                  <a:gd name="T68" fmla="*/ 23 w 36"/>
                  <a:gd name="T69" fmla="*/ 42 h 80"/>
                  <a:gd name="T70" fmla="*/ 22 w 36"/>
                  <a:gd name="T71" fmla="*/ 42 h 80"/>
                  <a:gd name="T72" fmla="*/ 20 w 36"/>
                  <a:gd name="T73" fmla="*/ 80 h 80"/>
                  <a:gd name="T74" fmla="*/ 10 w 36"/>
                  <a:gd name="T75" fmla="*/ 80 h 80"/>
                  <a:gd name="T76" fmla="*/ 10 w 36"/>
                  <a:gd name="T77" fmla="*/ 43 h 80"/>
                  <a:gd name="T78" fmla="*/ 8 w 36"/>
                  <a:gd name="T79" fmla="*/ 44 h 80"/>
                  <a:gd name="T80" fmla="*/ 4 w 36"/>
                  <a:gd name="T81" fmla="*/ 35 h 80"/>
                  <a:gd name="T82" fmla="*/ 2 w 36"/>
                  <a:gd name="T83" fmla="*/ 30 h 80"/>
                  <a:gd name="T84" fmla="*/ 1 w 36"/>
                  <a:gd name="T85" fmla="*/ 28 h 80"/>
                  <a:gd name="T86" fmla="*/ 0 w 36"/>
                  <a:gd name="T87" fmla="*/ 27 h 80"/>
                  <a:gd name="T88" fmla="*/ 0 w 36"/>
                  <a:gd name="T89" fmla="*/ 27 h 80"/>
                  <a:gd name="T90" fmla="*/ 0 w 36"/>
                  <a:gd name="T91" fmla="*/ 27 h 80"/>
                  <a:gd name="T92" fmla="*/ 0 w 36"/>
                  <a:gd name="T93" fmla="*/ 27 h 80"/>
                  <a:gd name="T94" fmla="*/ 0 w 36"/>
                  <a:gd name="T95" fmla="*/ 2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6" h="80">
                    <a:moveTo>
                      <a:pt x="0" y="23"/>
                    </a:moveTo>
                    <a:cubicBezTo>
                      <a:pt x="0" y="23"/>
                      <a:pt x="0" y="23"/>
                      <a:pt x="0" y="23"/>
                    </a:cubicBezTo>
                    <a:cubicBezTo>
                      <a:pt x="0" y="23"/>
                      <a:pt x="0" y="23"/>
                      <a:pt x="0" y="23"/>
                    </a:cubicBezTo>
                    <a:cubicBezTo>
                      <a:pt x="0" y="23"/>
                      <a:pt x="0" y="23"/>
                      <a:pt x="0" y="23"/>
                    </a:cubicBezTo>
                    <a:cubicBezTo>
                      <a:pt x="0" y="22"/>
                      <a:pt x="0" y="22"/>
                      <a:pt x="0" y="22"/>
                    </a:cubicBezTo>
                    <a:cubicBezTo>
                      <a:pt x="7" y="4"/>
                      <a:pt x="7" y="4"/>
                      <a:pt x="7" y="4"/>
                    </a:cubicBezTo>
                    <a:cubicBezTo>
                      <a:pt x="8" y="2"/>
                      <a:pt x="10" y="0"/>
                      <a:pt x="11" y="0"/>
                    </a:cubicBezTo>
                    <a:cubicBezTo>
                      <a:pt x="11" y="0"/>
                      <a:pt x="11" y="0"/>
                      <a:pt x="12" y="0"/>
                    </a:cubicBezTo>
                    <a:cubicBezTo>
                      <a:pt x="13" y="0"/>
                      <a:pt x="14" y="0"/>
                      <a:pt x="15" y="0"/>
                    </a:cubicBezTo>
                    <a:cubicBezTo>
                      <a:pt x="15" y="0"/>
                      <a:pt x="15" y="0"/>
                      <a:pt x="15" y="0"/>
                    </a:cubicBezTo>
                    <a:cubicBezTo>
                      <a:pt x="12" y="3"/>
                      <a:pt x="12" y="3"/>
                      <a:pt x="12" y="3"/>
                    </a:cubicBezTo>
                    <a:cubicBezTo>
                      <a:pt x="16" y="5"/>
                      <a:pt x="16" y="5"/>
                      <a:pt x="16" y="5"/>
                    </a:cubicBezTo>
                    <a:cubicBezTo>
                      <a:pt x="14" y="8"/>
                      <a:pt x="14" y="8"/>
                      <a:pt x="14" y="8"/>
                    </a:cubicBezTo>
                    <a:cubicBezTo>
                      <a:pt x="19" y="19"/>
                      <a:pt x="19" y="19"/>
                      <a:pt x="19" y="19"/>
                    </a:cubicBezTo>
                    <a:cubicBezTo>
                      <a:pt x="20" y="3"/>
                      <a:pt x="20" y="3"/>
                      <a:pt x="20" y="3"/>
                    </a:cubicBezTo>
                    <a:cubicBezTo>
                      <a:pt x="19" y="3"/>
                      <a:pt x="19" y="3"/>
                      <a:pt x="19" y="3"/>
                    </a:cubicBezTo>
                    <a:cubicBezTo>
                      <a:pt x="20" y="0"/>
                      <a:pt x="20" y="0"/>
                      <a:pt x="20" y="0"/>
                    </a:cubicBezTo>
                    <a:cubicBezTo>
                      <a:pt x="24" y="0"/>
                      <a:pt x="24" y="0"/>
                      <a:pt x="24" y="0"/>
                    </a:cubicBezTo>
                    <a:cubicBezTo>
                      <a:pt x="25" y="3"/>
                      <a:pt x="25" y="3"/>
                      <a:pt x="25" y="3"/>
                    </a:cubicBezTo>
                    <a:cubicBezTo>
                      <a:pt x="24" y="3"/>
                      <a:pt x="24" y="3"/>
                      <a:pt x="24" y="3"/>
                    </a:cubicBezTo>
                    <a:cubicBezTo>
                      <a:pt x="25" y="19"/>
                      <a:pt x="25" y="19"/>
                      <a:pt x="25" y="19"/>
                    </a:cubicBezTo>
                    <a:cubicBezTo>
                      <a:pt x="30" y="8"/>
                      <a:pt x="30" y="8"/>
                      <a:pt x="30" y="8"/>
                    </a:cubicBezTo>
                    <a:cubicBezTo>
                      <a:pt x="28" y="5"/>
                      <a:pt x="28" y="5"/>
                      <a:pt x="28" y="5"/>
                    </a:cubicBezTo>
                    <a:cubicBezTo>
                      <a:pt x="32" y="3"/>
                      <a:pt x="32" y="3"/>
                      <a:pt x="32" y="3"/>
                    </a:cubicBezTo>
                    <a:cubicBezTo>
                      <a:pt x="29" y="0"/>
                      <a:pt x="29" y="0"/>
                      <a:pt x="29" y="0"/>
                    </a:cubicBezTo>
                    <a:cubicBezTo>
                      <a:pt x="29" y="0"/>
                      <a:pt x="29" y="0"/>
                      <a:pt x="29" y="0"/>
                    </a:cubicBezTo>
                    <a:cubicBezTo>
                      <a:pt x="30" y="0"/>
                      <a:pt x="31" y="0"/>
                      <a:pt x="33" y="0"/>
                    </a:cubicBezTo>
                    <a:cubicBezTo>
                      <a:pt x="33" y="0"/>
                      <a:pt x="33" y="0"/>
                      <a:pt x="33" y="0"/>
                    </a:cubicBezTo>
                    <a:cubicBezTo>
                      <a:pt x="34" y="0"/>
                      <a:pt x="35" y="1"/>
                      <a:pt x="36" y="1"/>
                    </a:cubicBezTo>
                    <a:cubicBezTo>
                      <a:pt x="36" y="2"/>
                      <a:pt x="35" y="3"/>
                      <a:pt x="35" y="3"/>
                    </a:cubicBezTo>
                    <a:cubicBezTo>
                      <a:pt x="32" y="46"/>
                      <a:pt x="32" y="46"/>
                      <a:pt x="32" y="46"/>
                    </a:cubicBezTo>
                    <a:cubicBezTo>
                      <a:pt x="34" y="47"/>
                      <a:pt x="34" y="47"/>
                      <a:pt x="34" y="47"/>
                    </a:cubicBezTo>
                    <a:cubicBezTo>
                      <a:pt x="33" y="80"/>
                      <a:pt x="33" y="80"/>
                      <a:pt x="33" y="80"/>
                    </a:cubicBezTo>
                    <a:cubicBezTo>
                      <a:pt x="23" y="80"/>
                      <a:pt x="23" y="80"/>
                      <a:pt x="23" y="80"/>
                    </a:cubicBezTo>
                    <a:cubicBezTo>
                      <a:pt x="22" y="69"/>
                      <a:pt x="22" y="49"/>
                      <a:pt x="23" y="42"/>
                    </a:cubicBezTo>
                    <a:cubicBezTo>
                      <a:pt x="22" y="42"/>
                      <a:pt x="22" y="42"/>
                      <a:pt x="22" y="42"/>
                    </a:cubicBezTo>
                    <a:cubicBezTo>
                      <a:pt x="20" y="80"/>
                      <a:pt x="20" y="80"/>
                      <a:pt x="20" y="80"/>
                    </a:cubicBezTo>
                    <a:cubicBezTo>
                      <a:pt x="10" y="80"/>
                      <a:pt x="10" y="80"/>
                      <a:pt x="10" y="80"/>
                    </a:cubicBezTo>
                    <a:cubicBezTo>
                      <a:pt x="9" y="69"/>
                      <a:pt x="9" y="51"/>
                      <a:pt x="10" y="43"/>
                    </a:cubicBezTo>
                    <a:cubicBezTo>
                      <a:pt x="9" y="43"/>
                      <a:pt x="8" y="44"/>
                      <a:pt x="8" y="44"/>
                    </a:cubicBezTo>
                    <a:cubicBezTo>
                      <a:pt x="4" y="35"/>
                      <a:pt x="4" y="35"/>
                      <a:pt x="4" y="35"/>
                    </a:cubicBezTo>
                    <a:cubicBezTo>
                      <a:pt x="2" y="30"/>
                      <a:pt x="2" y="30"/>
                      <a:pt x="2" y="30"/>
                    </a:cubicBezTo>
                    <a:cubicBezTo>
                      <a:pt x="1" y="28"/>
                      <a:pt x="1" y="28"/>
                      <a:pt x="1" y="28"/>
                    </a:cubicBezTo>
                    <a:cubicBezTo>
                      <a:pt x="0" y="27"/>
                      <a:pt x="0" y="27"/>
                      <a:pt x="0" y="27"/>
                    </a:cubicBezTo>
                    <a:cubicBezTo>
                      <a:pt x="0" y="27"/>
                      <a:pt x="0" y="27"/>
                      <a:pt x="0" y="27"/>
                    </a:cubicBezTo>
                    <a:cubicBezTo>
                      <a:pt x="0" y="27"/>
                      <a:pt x="0" y="27"/>
                      <a:pt x="0" y="27"/>
                    </a:cubicBezTo>
                    <a:cubicBezTo>
                      <a:pt x="0" y="27"/>
                      <a:pt x="0" y="27"/>
                      <a:pt x="0" y="27"/>
                    </a:cubicBezTo>
                    <a:cubicBezTo>
                      <a:pt x="0" y="25"/>
                      <a:pt x="0" y="30"/>
                      <a:pt x="0" y="23"/>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OPPOSans M" panose="00020600040101010101" pitchFamily="18" charset="-122"/>
                  <a:ea typeface="+mn-ea"/>
                  <a:cs typeface="+mn-cs"/>
                </a:endParaRPr>
              </a:p>
            </p:txBody>
          </p:sp>
          <p:sp>
            <p:nvSpPr>
              <p:cNvPr id="47" name="Oval 47">
                <a:extLst>
                  <a:ext uri="{FF2B5EF4-FFF2-40B4-BE49-F238E27FC236}">
                    <a16:creationId xmlns:a16="http://schemas.microsoft.com/office/drawing/2014/main" id="{9E895846-B420-BB58-3FEC-B1D5C4063E7A}"/>
                  </a:ext>
                </a:extLst>
              </p:cNvPr>
              <p:cNvSpPr>
                <a:spLocks noChangeArrowheads="1"/>
              </p:cNvSpPr>
              <p:nvPr/>
            </p:nvSpPr>
            <p:spPr bwMode="auto">
              <a:xfrm>
                <a:off x="8580060" y="679472"/>
                <a:ext cx="46953" cy="58001"/>
              </a:xfrm>
              <a:prstGeom prst="ellipse">
                <a:avLst/>
              </a:pr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OPPOSans M" panose="00020600040101010101" pitchFamily="18" charset="-122"/>
                  <a:ea typeface="+mn-ea"/>
                  <a:cs typeface="+mn-cs"/>
                </a:endParaRPr>
              </a:p>
            </p:txBody>
          </p:sp>
          <p:sp>
            <p:nvSpPr>
              <p:cNvPr id="48" name="Freeform 48">
                <a:extLst>
                  <a:ext uri="{FF2B5EF4-FFF2-40B4-BE49-F238E27FC236}">
                    <a16:creationId xmlns:a16="http://schemas.microsoft.com/office/drawing/2014/main" id="{8674354A-2C98-8C30-A8A0-99B52C15B4AE}"/>
                  </a:ext>
                </a:extLst>
              </p:cNvPr>
              <p:cNvSpPr>
                <a:spLocks/>
              </p:cNvSpPr>
              <p:nvPr/>
            </p:nvSpPr>
            <p:spPr bwMode="auto">
              <a:xfrm>
                <a:off x="8546917" y="741616"/>
                <a:ext cx="113240" cy="241671"/>
              </a:xfrm>
              <a:custGeom>
                <a:avLst/>
                <a:gdLst>
                  <a:gd name="T0" fmla="*/ 9 w 41"/>
                  <a:gd name="T1" fmla="*/ 1 h 88"/>
                  <a:gd name="T2" fmla="*/ 9 w 41"/>
                  <a:gd name="T3" fmla="*/ 1 h 88"/>
                  <a:gd name="T4" fmla="*/ 13 w 41"/>
                  <a:gd name="T5" fmla="*/ 0 h 88"/>
                  <a:gd name="T6" fmla="*/ 13 w 41"/>
                  <a:gd name="T7" fmla="*/ 0 h 88"/>
                  <a:gd name="T8" fmla="*/ 9 w 41"/>
                  <a:gd name="T9" fmla="*/ 4 h 88"/>
                  <a:gd name="T10" fmla="*/ 14 w 41"/>
                  <a:gd name="T11" fmla="*/ 6 h 88"/>
                  <a:gd name="T12" fmla="*/ 12 w 41"/>
                  <a:gd name="T13" fmla="*/ 9 h 88"/>
                  <a:gd name="T14" fmla="*/ 17 w 41"/>
                  <a:gd name="T15" fmla="*/ 22 h 88"/>
                  <a:gd name="T16" fmla="*/ 18 w 41"/>
                  <a:gd name="T17" fmla="*/ 4 h 88"/>
                  <a:gd name="T18" fmla="*/ 18 w 41"/>
                  <a:gd name="T19" fmla="*/ 4 h 88"/>
                  <a:gd name="T20" fmla="*/ 19 w 41"/>
                  <a:gd name="T21" fmla="*/ 0 h 88"/>
                  <a:gd name="T22" fmla="*/ 22 w 41"/>
                  <a:gd name="T23" fmla="*/ 0 h 88"/>
                  <a:gd name="T24" fmla="*/ 23 w 41"/>
                  <a:gd name="T25" fmla="*/ 4 h 88"/>
                  <a:gd name="T26" fmla="*/ 22 w 41"/>
                  <a:gd name="T27" fmla="*/ 4 h 88"/>
                  <a:gd name="T28" fmla="*/ 23 w 41"/>
                  <a:gd name="T29" fmla="*/ 22 h 88"/>
                  <a:gd name="T30" fmla="*/ 29 w 41"/>
                  <a:gd name="T31" fmla="*/ 9 h 88"/>
                  <a:gd name="T32" fmla="*/ 27 w 41"/>
                  <a:gd name="T33" fmla="*/ 6 h 88"/>
                  <a:gd name="T34" fmla="*/ 31 w 41"/>
                  <a:gd name="T35" fmla="*/ 4 h 88"/>
                  <a:gd name="T36" fmla="*/ 28 w 41"/>
                  <a:gd name="T37" fmla="*/ 0 h 88"/>
                  <a:gd name="T38" fmla="*/ 28 w 41"/>
                  <a:gd name="T39" fmla="*/ 0 h 88"/>
                  <a:gd name="T40" fmla="*/ 32 w 41"/>
                  <a:gd name="T41" fmla="*/ 1 h 88"/>
                  <a:gd name="T42" fmla="*/ 32 w 41"/>
                  <a:gd name="T43" fmla="*/ 1 h 88"/>
                  <a:gd name="T44" fmla="*/ 37 w 41"/>
                  <a:gd name="T45" fmla="*/ 6 h 88"/>
                  <a:gd name="T46" fmla="*/ 41 w 41"/>
                  <a:gd name="T47" fmla="*/ 46 h 88"/>
                  <a:gd name="T48" fmla="*/ 35 w 41"/>
                  <a:gd name="T49" fmla="*/ 46 h 88"/>
                  <a:gd name="T50" fmla="*/ 35 w 41"/>
                  <a:gd name="T51" fmla="*/ 46 h 88"/>
                  <a:gd name="T52" fmla="*/ 35 w 41"/>
                  <a:gd name="T53" fmla="*/ 46 h 88"/>
                  <a:gd name="T54" fmla="*/ 34 w 41"/>
                  <a:gd name="T55" fmla="*/ 46 h 88"/>
                  <a:gd name="T56" fmla="*/ 33 w 41"/>
                  <a:gd name="T57" fmla="*/ 88 h 88"/>
                  <a:gd name="T58" fmla="*/ 21 w 41"/>
                  <a:gd name="T59" fmla="*/ 88 h 88"/>
                  <a:gd name="T60" fmla="*/ 21 w 41"/>
                  <a:gd name="T61" fmla="*/ 46 h 88"/>
                  <a:gd name="T62" fmla="*/ 20 w 41"/>
                  <a:gd name="T63" fmla="*/ 46 h 88"/>
                  <a:gd name="T64" fmla="*/ 18 w 41"/>
                  <a:gd name="T65" fmla="*/ 88 h 88"/>
                  <a:gd name="T66" fmla="*/ 7 w 41"/>
                  <a:gd name="T67" fmla="*/ 88 h 88"/>
                  <a:gd name="T68" fmla="*/ 7 w 41"/>
                  <a:gd name="T69" fmla="*/ 46 h 88"/>
                  <a:gd name="T70" fmla="*/ 6 w 41"/>
                  <a:gd name="T71" fmla="*/ 46 h 88"/>
                  <a:gd name="T72" fmla="*/ 5 w 41"/>
                  <a:gd name="T73" fmla="*/ 46 h 88"/>
                  <a:gd name="T74" fmla="*/ 5 w 41"/>
                  <a:gd name="T75" fmla="*/ 46 h 88"/>
                  <a:gd name="T76" fmla="*/ 0 w 41"/>
                  <a:gd name="T77" fmla="*/ 46 h 88"/>
                  <a:gd name="T78" fmla="*/ 4 w 41"/>
                  <a:gd name="T79" fmla="*/ 6 h 88"/>
                  <a:gd name="T80" fmla="*/ 9 w 41"/>
                  <a:gd name="T81" fmla="*/ 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 h="88">
                    <a:moveTo>
                      <a:pt x="9" y="1"/>
                    </a:moveTo>
                    <a:cubicBezTo>
                      <a:pt x="9" y="1"/>
                      <a:pt x="9" y="1"/>
                      <a:pt x="9" y="1"/>
                    </a:cubicBezTo>
                    <a:cubicBezTo>
                      <a:pt x="10" y="1"/>
                      <a:pt x="12" y="0"/>
                      <a:pt x="13" y="0"/>
                    </a:cubicBezTo>
                    <a:cubicBezTo>
                      <a:pt x="13" y="0"/>
                      <a:pt x="13" y="0"/>
                      <a:pt x="13" y="0"/>
                    </a:cubicBezTo>
                    <a:cubicBezTo>
                      <a:pt x="9" y="4"/>
                      <a:pt x="9" y="4"/>
                      <a:pt x="9" y="4"/>
                    </a:cubicBezTo>
                    <a:cubicBezTo>
                      <a:pt x="14" y="6"/>
                      <a:pt x="14" y="6"/>
                      <a:pt x="14" y="6"/>
                    </a:cubicBezTo>
                    <a:cubicBezTo>
                      <a:pt x="12" y="9"/>
                      <a:pt x="12" y="9"/>
                      <a:pt x="12" y="9"/>
                    </a:cubicBezTo>
                    <a:cubicBezTo>
                      <a:pt x="17" y="22"/>
                      <a:pt x="17" y="22"/>
                      <a:pt x="17" y="22"/>
                    </a:cubicBezTo>
                    <a:cubicBezTo>
                      <a:pt x="18" y="4"/>
                      <a:pt x="18" y="4"/>
                      <a:pt x="18" y="4"/>
                    </a:cubicBezTo>
                    <a:cubicBezTo>
                      <a:pt x="18" y="4"/>
                      <a:pt x="18" y="4"/>
                      <a:pt x="18" y="4"/>
                    </a:cubicBezTo>
                    <a:cubicBezTo>
                      <a:pt x="19" y="0"/>
                      <a:pt x="19" y="0"/>
                      <a:pt x="19" y="0"/>
                    </a:cubicBezTo>
                    <a:cubicBezTo>
                      <a:pt x="22" y="0"/>
                      <a:pt x="22" y="0"/>
                      <a:pt x="22" y="0"/>
                    </a:cubicBezTo>
                    <a:cubicBezTo>
                      <a:pt x="23" y="4"/>
                      <a:pt x="23" y="4"/>
                      <a:pt x="23" y="4"/>
                    </a:cubicBezTo>
                    <a:cubicBezTo>
                      <a:pt x="22" y="4"/>
                      <a:pt x="22" y="4"/>
                      <a:pt x="22" y="4"/>
                    </a:cubicBezTo>
                    <a:cubicBezTo>
                      <a:pt x="23" y="22"/>
                      <a:pt x="23" y="22"/>
                      <a:pt x="23" y="22"/>
                    </a:cubicBezTo>
                    <a:cubicBezTo>
                      <a:pt x="29" y="9"/>
                      <a:pt x="29" y="9"/>
                      <a:pt x="29" y="9"/>
                    </a:cubicBezTo>
                    <a:cubicBezTo>
                      <a:pt x="27" y="6"/>
                      <a:pt x="27" y="6"/>
                      <a:pt x="27" y="6"/>
                    </a:cubicBezTo>
                    <a:cubicBezTo>
                      <a:pt x="31" y="4"/>
                      <a:pt x="31" y="4"/>
                      <a:pt x="31" y="4"/>
                    </a:cubicBezTo>
                    <a:cubicBezTo>
                      <a:pt x="28" y="0"/>
                      <a:pt x="28" y="0"/>
                      <a:pt x="28" y="0"/>
                    </a:cubicBezTo>
                    <a:cubicBezTo>
                      <a:pt x="28" y="0"/>
                      <a:pt x="28" y="0"/>
                      <a:pt x="28" y="0"/>
                    </a:cubicBezTo>
                    <a:cubicBezTo>
                      <a:pt x="29" y="0"/>
                      <a:pt x="30" y="1"/>
                      <a:pt x="32" y="1"/>
                    </a:cubicBezTo>
                    <a:cubicBezTo>
                      <a:pt x="32" y="1"/>
                      <a:pt x="32" y="1"/>
                      <a:pt x="32" y="1"/>
                    </a:cubicBezTo>
                    <a:cubicBezTo>
                      <a:pt x="35" y="1"/>
                      <a:pt x="37" y="3"/>
                      <a:pt x="37" y="6"/>
                    </a:cubicBezTo>
                    <a:cubicBezTo>
                      <a:pt x="41" y="46"/>
                      <a:pt x="41" y="46"/>
                      <a:pt x="41" y="46"/>
                    </a:cubicBezTo>
                    <a:cubicBezTo>
                      <a:pt x="39" y="46"/>
                      <a:pt x="37" y="46"/>
                      <a:pt x="35" y="46"/>
                    </a:cubicBezTo>
                    <a:cubicBezTo>
                      <a:pt x="35" y="46"/>
                      <a:pt x="35" y="46"/>
                      <a:pt x="35" y="46"/>
                    </a:cubicBezTo>
                    <a:cubicBezTo>
                      <a:pt x="35" y="46"/>
                      <a:pt x="35" y="46"/>
                      <a:pt x="35" y="46"/>
                    </a:cubicBezTo>
                    <a:cubicBezTo>
                      <a:pt x="34" y="46"/>
                      <a:pt x="34" y="46"/>
                      <a:pt x="34" y="46"/>
                    </a:cubicBezTo>
                    <a:cubicBezTo>
                      <a:pt x="33" y="88"/>
                      <a:pt x="33" y="88"/>
                      <a:pt x="33" y="88"/>
                    </a:cubicBezTo>
                    <a:cubicBezTo>
                      <a:pt x="21" y="88"/>
                      <a:pt x="21" y="88"/>
                      <a:pt x="21" y="88"/>
                    </a:cubicBezTo>
                    <a:cubicBezTo>
                      <a:pt x="21" y="76"/>
                      <a:pt x="21" y="54"/>
                      <a:pt x="21" y="46"/>
                    </a:cubicBezTo>
                    <a:cubicBezTo>
                      <a:pt x="21" y="46"/>
                      <a:pt x="20" y="46"/>
                      <a:pt x="20" y="46"/>
                    </a:cubicBezTo>
                    <a:cubicBezTo>
                      <a:pt x="18" y="88"/>
                      <a:pt x="18" y="88"/>
                      <a:pt x="18" y="88"/>
                    </a:cubicBezTo>
                    <a:cubicBezTo>
                      <a:pt x="7" y="88"/>
                      <a:pt x="7" y="88"/>
                      <a:pt x="7" y="88"/>
                    </a:cubicBezTo>
                    <a:cubicBezTo>
                      <a:pt x="6" y="76"/>
                      <a:pt x="7" y="55"/>
                      <a:pt x="7" y="46"/>
                    </a:cubicBezTo>
                    <a:cubicBezTo>
                      <a:pt x="6" y="46"/>
                      <a:pt x="6" y="46"/>
                      <a:pt x="6" y="46"/>
                    </a:cubicBezTo>
                    <a:cubicBezTo>
                      <a:pt x="6" y="46"/>
                      <a:pt x="6" y="46"/>
                      <a:pt x="5" y="46"/>
                    </a:cubicBezTo>
                    <a:cubicBezTo>
                      <a:pt x="5" y="46"/>
                      <a:pt x="5" y="46"/>
                      <a:pt x="5" y="46"/>
                    </a:cubicBezTo>
                    <a:cubicBezTo>
                      <a:pt x="4" y="46"/>
                      <a:pt x="2" y="46"/>
                      <a:pt x="0" y="46"/>
                    </a:cubicBezTo>
                    <a:cubicBezTo>
                      <a:pt x="4" y="6"/>
                      <a:pt x="4" y="6"/>
                      <a:pt x="4" y="6"/>
                    </a:cubicBezTo>
                    <a:cubicBezTo>
                      <a:pt x="4" y="3"/>
                      <a:pt x="6" y="1"/>
                      <a:pt x="9" y="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OPPOSans M" panose="00020600040101010101" pitchFamily="18" charset="-122"/>
                  <a:ea typeface="+mn-ea"/>
                  <a:cs typeface="+mn-cs"/>
                </a:endParaRPr>
              </a:p>
            </p:txBody>
          </p:sp>
          <p:sp>
            <p:nvSpPr>
              <p:cNvPr id="49" name="Freeform 49">
                <a:extLst>
                  <a:ext uri="{FF2B5EF4-FFF2-40B4-BE49-F238E27FC236}">
                    <a16:creationId xmlns:a16="http://schemas.microsoft.com/office/drawing/2014/main" id="{0844D9B1-836E-54E7-F26E-0574D89197C6}"/>
                  </a:ext>
                </a:extLst>
              </p:cNvPr>
              <p:cNvSpPr>
                <a:spLocks/>
              </p:cNvSpPr>
              <p:nvPr/>
            </p:nvSpPr>
            <p:spPr bwMode="auto">
              <a:xfrm>
                <a:off x="8327341" y="821713"/>
                <a:ext cx="541343" cy="277577"/>
              </a:xfrm>
              <a:custGeom>
                <a:avLst/>
                <a:gdLst>
                  <a:gd name="T0" fmla="*/ 101 w 197"/>
                  <a:gd name="T1" fmla="*/ 101 h 101"/>
                  <a:gd name="T2" fmla="*/ 0 w 197"/>
                  <a:gd name="T3" fmla="*/ 0 h 101"/>
                  <a:gd name="T4" fmla="*/ 25 w 197"/>
                  <a:gd name="T5" fmla="*/ 0 h 101"/>
                  <a:gd name="T6" fmla="*/ 101 w 197"/>
                  <a:gd name="T7" fmla="*/ 76 h 101"/>
                  <a:gd name="T8" fmla="*/ 174 w 197"/>
                  <a:gd name="T9" fmla="*/ 24 h 101"/>
                  <a:gd name="T10" fmla="*/ 197 w 197"/>
                  <a:gd name="T11" fmla="*/ 32 h 101"/>
                  <a:gd name="T12" fmla="*/ 101 w 197"/>
                  <a:gd name="T13" fmla="*/ 101 h 101"/>
                </a:gdLst>
                <a:ahLst/>
                <a:cxnLst>
                  <a:cxn ang="0">
                    <a:pos x="T0" y="T1"/>
                  </a:cxn>
                  <a:cxn ang="0">
                    <a:pos x="T2" y="T3"/>
                  </a:cxn>
                  <a:cxn ang="0">
                    <a:pos x="T4" y="T5"/>
                  </a:cxn>
                  <a:cxn ang="0">
                    <a:pos x="T6" y="T7"/>
                  </a:cxn>
                  <a:cxn ang="0">
                    <a:pos x="T8" y="T9"/>
                  </a:cxn>
                  <a:cxn ang="0">
                    <a:pos x="T10" y="T11"/>
                  </a:cxn>
                  <a:cxn ang="0">
                    <a:pos x="T12" y="T13"/>
                  </a:cxn>
                </a:cxnLst>
                <a:rect l="0" t="0" r="r" b="b"/>
                <a:pathLst>
                  <a:path w="197" h="101">
                    <a:moveTo>
                      <a:pt x="101" y="101"/>
                    </a:moveTo>
                    <a:cubicBezTo>
                      <a:pt x="46" y="101"/>
                      <a:pt x="0" y="56"/>
                      <a:pt x="0" y="0"/>
                    </a:cubicBezTo>
                    <a:cubicBezTo>
                      <a:pt x="25" y="0"/>
                      <a:pt x="25" y="0"/>
                      <a:pt x="25" y="0"/>
                    </a:cubicBezTo>
                    <a:cubicBezTo>
                      <a:pt x="25" y="42"/>
                      <a:pt x="60" y="76"/>
                      <a:pt x="101" y="76"/>
                    </a:cubicBezTo>
                    <a:cubicBezTo>
                      <a:pt x="134" y="76"/>
                      <a:pt x="163" y="55"/>
                      <a:pt x="174" y="24"/>
                    </a:cubicBezTo>
                    <a:cubicBezTo>
                      <a:pt x="197" y="32"/>
                      <a:pt x="197" y="32"/>
                      <a:pt x="197" y="32"/>
                    </a:cubicBezTo>
                    <a:cubicBezTo>
                      <a:pt x="184" y="74"/>
                      <a:pt x="145" y="101"/>
                      <a:pt x="101" y="10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OPPOSans M" panose="00020600040101010101" pitchFamily="18" charset="-122"/>
                  <a:ea typeface="+mn-ea"/>
                  <a:cs typeface="+mn-cs"/>
                </a:endParaRPr>
              </a:p>
            </p:txBody>
          </p:sp>
          <p:sp>
            <p:nvSpPr>
              <p:cNvPr id="50" name="Freeform 50">
                <a:extLst>
                  <a:ext uri="{FF2B5EF4-FFF2-40B4-BE49-F238E27FC236}">
                    <a16:creationId xmlns:a16="http://schemas.microsoft.com/office/drawing/2014/main" id="{EDD6E042-1519-D48F-04B2-7A7E759CE749}"/>
                  </a:ext>
                </a:extLst>
              </p:cNvPr>
              <p:cNvSpPr>
                <a:spLocks/>
              </p:cNvSpPr>
              <p:nvPr/>
            </p:nvSpPr>
            <p:spPr bwMode="auto">
              <a:xfrm>
                <a:off x="8284531" y="758188"/>
                <a:ext cx="158812" cy="77335"/>
              </a:xfrm>
              <a:custGeom>
                <a:avLst/>
                <a:gdLst>
                  <a:gd name="T0" fmla="*/ 115 w 115"/>
                  <a:gd name="T1" fmla="*/ 56 h 56"/>
                  <a:gd name="T2" fmla="*/ 57 w 115"/>
                  <a:gd name="T3" fmla="*/ 0 h 56"/>
                  <a:gd name="T4" fmla="*/ 0 w 115"/>
                  <a:gd name="T5" fmla="*/ 56 h 56"/>
                  <a:gd name="T6" fmla="*/ 115 w 115"/>
                  <a:gd name="T7" fmla="*/ 56 h 56"/>
                </a:gdLst>
                <a:ahLst/>
                <a:cxnLst>
                  <a:cxn ang="0">
                    <a:pos x="T0" y="T1"/>
                  </a:cxn>
                  <a:cxn ang="0">
                    <a:pos x="T2" y="T3"/>
                  </a:cxn>
                  <a:cxn ang="0">
                    <a:pos x="T4" y="T5"/>
                  </a:cxn>
                  <a:cxn ang="0">
                    <a:pos x="T6" y="T7"/>
                  </a:cxn>
                </a:cxnLst>
                <a:rect l="0" t="0" r="r" b="b"/>
                <a:pathLst>
                  <a:path w="115" h="56">
                    <a:moveTo>
                      <a:pt x="115" y="56"/>
                    </a:moveTo>
                    <a:lnTo>
                      <a:pt x="57" y="0"/>
                    </a:lnTo>
                    <a:lnTo>
                      <a:pt x="0" y="56"/>
                    </a:lnTo>
                    <a:lnTo>
                      <a:pt x="115" y="56"/>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OPPOSans M" panose="00020600040101010101" pitchFamily="18" charset="-122"/>
                  <a:ea typeface="+mn-ea"/>
                  <a:cs typeface="+mn-cs"/>
                </a:endParaRPr>
              </a:p>
            </p:txBody>
          </p:sp>
          <p:sp>
            <p:nvSpPr>
              <p:cNvPr id="51" name="Freeform 51">
                <a:extLst>
                  <a:ext uri="{FF2B5EF4-FFF2-40B4-BE49-F238E27FC236}">
                    <a16:creationId xmlns:a16="http://schemas.microsoft.com/office/drawing/2014/main" id="{8A4EA3C7-377E-71F4-4367-61FEE646BA67}"/>
                  </a:ext>
                </a:extLst>
              </p:cNvPr>
              <p:cNvSpPr>
                <a:spLocks/>
              </p:cNvSpPr>
              <p:nvPr/>
            </p:nvSpPr>
            <p:spPr bwMode="auto">
              <a:xfrm>
                <a:off x="8343913" y="544136"/>
                <a:ext cx="539962" cy="277577"/>
              </a:xfrm>
              <a:custGeom>
                <a:avLst/>
                <a:gdLst>
                  <a:gd name="T0" fmla="*/ 197 w 197"/>
                  <a:gd name="T1" fmla="*/ 101 h 101"/>
                  <a:gd name="T2" fmla="*/ 172 w 197"/>
                  <a:gd name="T3" fmla="*/ 101 h 101"/>
                  <a:gd name="T4" fmla="*/ 96 w 197"/>
                  <a:gd name="T5" fmla="*/ 25 h 101"/>
                  <a:gd name="T6" fmla="*/ 24 w 197"/>
                  <a:gd name="T7" fmla="*/ 77 h 101"/>
                  <a:gd name="T8" fmla="*/ 0 w 197"/>
                  <a:gd name="T9" fmla="*/ 69 h 101"/>
                  <a:gd name="T10" fmla="*/ 96 w 197"/>
                  <a:gd name="T11" fmla="*/ 0 h 101"/>
                  <a:gd name="T12" fmla="*/ 197 w 197"/>
                  <a:gd name="T13" fmla="*/ 101 h 101"/>
                </a:gdLst>
                <a:ahLst/>
                <a:cxnLst>
                  <a:cxn ang="0">
                    <a:pos x="T0" y="T1"/>
                  </a:cxn>
                  <a:cxn ang="0">
                    <a:pos x="T2" y="T3"/>
                  </a:cxn>
                  <a:cxn ang="0">
                    <a:pos x="T4" y="T5"/>
                  </a:cxn>
                  <a:cxn ang="0">
                    <a:pos x="T6" y="T7"/>
                  </a:cxn>
                  <a:cxn ang="0">
                    <a:pos x="T8" y="T9"/>
                  </a:cxn>
                  <a:cxn ang="0">
                    <a:pos x="T10" y="T11"/>
                  </a:cxn>
                  <a:cxn ang="0">
                    <a:pos x="T12" y="T13"/>
                  </a:cxn>
                </a:cxnLst>
                <a:rect l="0" t="0" r="r" b="b"/>
                <a:pathLst>
                  <a:path w="197" h="101">
                    <a:moveTo>
                      <a:pt x="197" y="101"/>
                    </a:moveTo>
                    <a:cubicBezTo>
                      <a:pt x="172" y="101"/>
                      <a:pt x="172" y="101"/>
                      <a:pt x="172" y="101"/>
                    </a:cubicBezTo>
                    <a:cubicBezTo>
                      <a:pt x="172" y="59"/>
                      <a:pt x="138" y="25"/>
                      <a:pt x="96" y="25"/>
                    </a:cubicBezTo>
                    <a:cubicBezTo>
                      <a:pt x="63" y="25"/>
                      <a:pt x="34" y="46"/>
                      <a:pt x="24" y="77"/>
                    </a:cubicBezTo>
                    <a:cubicBezTo>
                      <a:pt x="0" y="69"/>
                      <a:pt x="0" y="69"/>
                      <a:pt x="0" y="69"/>
                    </a:cubicBezTo>
                    <a:cubicBezTo>
                      <a:pt x="14" y="28"/>
                      <a:pt x="52" y="0"/>
                      <a:pt x="96" y="0"/>
                    </a:cubicBezTo>
                    <a:cubicBezTo>
                      <a:pt x="152" y="0"/>
                      <a:pt x="197" y="45"/>
                      <a:pt x="197" y="10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OPPOSans M" panose="00020600040101010101" pitchFamily="18" charset="-122"/>
                  <a:ea typeface="+mn-ea"/>
                  <a:cs typeface="+mn-cs"/>
                </a:endParaRPr>
              </a:p>
            </p:txBody>
          </p:sp>
          <p:sp>
            <p:nvSpPr>
              <p:cNvPr id="52" name="Freeform 52">
                <a:extLst>
                  <a:ext uri="{FF2B5EF4-FFF2-40B4-BE49-F238E27FC236}">
                    <a16:creationId xmlns:a16="http://schemas.microsoft.com/office/drawing/2014/main" id="{BED5FA28-07F1-2327-87C1-35E17E2828B2}"/>
                  </a:ext>
                </a:extLst>
              </p:cNvPr>
              <p:cNvSpPr>
                <a:spLocks/>
              </p:cNvSpPr>
              <p:nvPr/>
            </p:nvSpPr>
            <p:spPr bwMode="auto">
              <a:xfrm>
                <a:off x="8772016" y="807903"/>
                <a:ext cx="156051" cy="80097"/>
              </a:xfrm>
              <a:custGeom>
                <a:avLst/>
                <a:gdLst>
                  <a:gd name="T0" fmla="*/ 0 w 113"/>
                  <a:gd name="T1" fmla="*/ 0 h 58"/>
                  <a:gd name="T2" fmla="*/ 56 w 113"/>
                  <a:gd name="T3" fmla="*/ 58 h 58"/>
                  <a:gd name="T4" fmla="*/ 113 w 113"/>
                  <a:gd name="T5" fmla="*/ 0 h 58"/>
                  <a:gd name="T6" fmla="*/ 0 w 113"/>
                  <a:gd name="T7" fmla="*/ 0 h 58"/>
                </a:gdLst>
                <a:ahLst/>
                <a:cxnLst>
                  <a:cxn ang="0">
                    <a:pos x="T0" y="T1"/>
                  </a:cxn>
                  <a:cxn ang="0">
                    <a:pos x="T2" y="T3"/>
                  </a:cxn>
                  <a:cxn ang="0">
                    <a:pos x="T4" y="T5"/>
                  </a:cxn>
                  <a:cxn ang="0">
                    <a:pos x="T6" y="T7"/>
                  </a:cxn>
                </a:cxnLst>
                <a:rect l="0" t="0" r="r" b="b"/>
                <a:pathLst>
                  <a:path w="113" h="58">
                    <a:moveTo>
                      <a:pt x="0" y="0"/>
                    </a:moveTo>
                    <a:lnTo>
                      <a:pt x="56" y="58"/>
                    </a:lnTo>
                    <a:lnTo>
                      <a:pt x="113" y="0"/>
                    </a:lnTo>
                    <a:lnTo>
                      <a:pt x="0" y="0"/>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OPPOSans M" panose="00020600040101010101" pitchFamily="18" charset="-122"/>
                  <a:ea typeface="+mn-ea"/>
                  <a:cs typeface="+mn-cs"/>
                </a:endParaRPr>
              </a:p>
            </p:txBody>
          </p:sp>
        </p:grpSp>
      </p:grpSp>
      <p:grpSp>
        <p:nvGrpSpPr>
          <p:cNvPr id="119" name="组合 118">
            <a:extLst>
              <a:ext uri="{FF2B5EF4-FFF2-40B4-BE49-F238E27FC236}">
                <a16:creationId xmlns:a16="http://schemas.microsoft.com/office/drawing/2014/main" id="{49B8E84C-8C7B-BE6A-C46F-BA3D23B1D508}"/>
              </a:ext>
            </a:extLst>
          </p:cNvPr>
          <p:cNvGrpSpPr/>
          <p:nvPr/>
        </p:nvGrpSpPr>
        <p:grpSpPr>
          <a:xfrm>
            <a:off x="3153881" y="2417013"/>
            <a:ext cx="1758026" cy="2907531"/>
            <a:chOff x="3163938" y="2417013"/>
            <a:chExt cx="1758026" cy="2907531"/>
          </a:xfrm>
        </p:grpSpPr>
        <p:grpSp>
          <p:nvGrpSpPr>
            <p:cNvPr id="14" name="组合 13">
              <a:extLst>
                <a:ext uri="{FF2B5EF4-FFF2-40B4-BE49-F238E27FC236}">
                  <a16:creationId xmlns:a16="http://schemas.microsoft.com/office/drawing/2014/main" id="{7F8193CB-B64C-4E8D-3AB4-11F8A1EF7A19}"/>
                </a:ext>
              </a:extLst>
            </p:cNvPr>
            <p:cNvGrpSpPr/>
            <p:nvPr/>
          </p:nvGrpSpPr>
          <p:grpSpPr>
            <a:xfrm>
              <a:off x="3163938" y="2417013"/>
              <a:ext cx="1758026" cy="515547"/>
              <a:chOff x="3228860" y="2277313"/>
              <a:chExt cx="1758026" cy="515547"/>
            </a:xfrm>
          </p:grpSpPr>
          <p:sp>
            <p:nvSpPr>
              <p:cNvPr id="15" name="矩形: 圆角 14">
                <a:extLst>
                  <a:ext uri="{FF2B5EF4-FFF2-40B4-BE49-F238E27FC236}">
                    <a16:creationId xmlns:a16="http://schemas.microsoft.com/office/drawing/2014/main" id="{4F21520B-9718-BC71-A3EE-D2FA796D46C6}"/>
                  </a:ext>
                </a:extLst>
              </p:cNvPr>
              <p:cNvSpPr/>
              <p:nvPr/>
            </p:nvSpPr>
            <p:spPr>
              <a:xfrm>
                <a:off x="3228860" y="2277313"/>
                <a:ext cx="1758026" cy="515547"/>
              </a:xfrm>
              <a:prstGeom prst="roundRect">
                <a:avLst>
                  <a:gd name="adj" fmla="val 50000"/>
                </a:avLst>
              </a:prstGeom>
              <a:gradFill flip="none" rotWithShape="1">
                <a:gsLst>
                  <a:gs pos="100000">
                    <a:schemeClr val="accent2"/>
                  </a:gs>
                  <a:gs pos="1000">
                    <a:schemeClr val="accent1"/>
                  </a:gs>
                </a:gsLst>
                <a:lin ang="13500000" scaled="1"/>
                <a:tileRect/>
              </a:gradFill>
              <a:ln>
                <a:noFill/>
              </a:ln>
              <a:effectLst>
                <a:outerShdw blurRad="165100" dist="63500" dir="5400000" algn="t" rotWithShape="0">
                  <a:srgbClr val="0062ED">
                    <a:alpha val="2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OPPOSans M" panose="00020600040101010101" pitchFamily="18" charset="-122"/>
                  <a:ea typeface="OPPOSans M" panose="00020600040101010101" pitchFamily="18" charset="-122"/>
                </a:endParaRPr>
              </a:p>
            </p:txBody>
          </p:sp>
          <p:sp>
            <p:nvSpPr>
              <p:cNvPr id="16" name="文本框 15">
                <a:extLst>
                  <a:ext uri="{FF2B5EF4-FFF2-40B4-BE49-F238E27FC236}">
                    <a16:creationId xmlns:a16="http://schemas.microsoft.com/office/drawing/2014/main" id="{3E2DD995-3291-4A08-65B1-EE49B1FAC6F4}"/>
                  </a:ext>
                </a:extLst>
              </p:cNvPr>
              <p:cNvSpPr txBox="1"/>
              <p:nvPr/>
            </p:nvSpPr>
            <p:spPr>
              <a:xfrm>
                <a:off x="3488339" y="2335031"/>
                <a:ext cx="1239069" cy="400110"/>
              </a:xfrm>
              <a:prstGeom prst="rect">
                <a:avLst/>
              </a:prstGeom>
              <a:noFill/>
            </p:spPr>
            <p:txBody>
              <a:bodyPr wrap="square">
                <a:spAutoFit/>
              </a:bodyPr>
              <a:lstStyle>
                <a:defPPr>
                  <a:defRPr lang="zh-CN"/>
                </a:defPPr>
                <a:lvl1pPr marR="0" lvl="0" indent="0" fontAlgn="auto">
                  <a:lnSpc>
                    <a:spcPct val="100000"/>
                  </a:lnSpc>
                  <a:spcBef>
                    <a:spcPts val="0"/>
                  </a:spcBef>
                  <a:spcAft>
                    <a:spcPts val="0"/>
                  </a:spcAft>
                  <a:buClrTx/>
                  <a:buSzTx/>
                  <a:buFontTx/>
                  <a:buNone/>
                  <a:tabLst/>
                  <a:defRPr kumimoji="0" sz="2000" b="0" i="0" u="none" strike="noStrike" cap="none" spc="0" normalizeH="0" baseline="0">
                    <a:ln>
                      <a:noFill/>
                    </a:ln>
                    <a:solidFill>
                      <a:prstClr val="white"/>
                    </a:solidFill>
                    <a:effectLst/>
                    <a:uLnTx/>
                    <a:uFillTx/>
                    <a:latin typeface="思源黑体 CN Bold" panose="020B0800000000000000" pitchFamily="34" charset="-122"/>
                    <a:ea typeface="思源黑体 CN Bold" panose="020B0800000000000000" pitchFamily="34" charset="-122"/>
                    <a:cs typeface="OPPOSans B" panose="00020600040101010101"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000" dirty="0">
                    <a:solidFill>
                      <a:prstClr val="white"/>
                    </a:solidFill>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rPr>
                  <a:t>输入标题</a:t>
                </a:r>
                <a:endParaRPr kumimoji="0" lang="zh-CN" altLang="en-US" sz="2000" b="0" i="0" u="none" strike="noStrike" kern="1200" cap="none" spc="0" normalizeH="0" baseline="0" noProof="0" dirty="0">
                  <a:ln>
                    <a:noFill/>
                  </a:ln>
                  <a:solidFill>
                    <a:prstClr val="white"/>
                  </a:solidFill>
                  <a:effectLst/>
                  <a:uLnTx/>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endParaRPr>
              </a:p>
            </p:txBody>
          </p:sp>
        </p:grpSp>
        <p:grpSp>
          <p:nvGrpSpPr>
            <p:cNvPr id="53" name="组合 52">
              <a:extLst>
                <a:ext uri="{FF2B5EF4-FFF2-40B4-BE49-F238E27FC236}">
                  <a16:creationId xmlns:a16="http://schemas.microsoft.com/office/drawing/2014/main" id="{8A4F2CF0-09FC-AC9E-42BC-F700BEA3914A}"/>
                </a:ext>
              </a:extLst>
            </p:cNvPr>
            <p:cNvGrpSpPr/>
            <p:nvPr/>
          </p:nvGrpSpPr>
          <p:grpSpPr>
            <a:xfrm>
              <a:off x="3823376" y="4740389"/>
              <a:ext cx="439150" cy="584155"/>
              <a:chOff x="8357723" y="4434351"/>
              <a:chExt cx="439150" cy="584155"/>
            </a:xfrm>
            <a:solidFill>
              <a:srgbClr val="09BEFE"/>
            </a:solidFill>
          </p:grpSpPr>
          <p:sp>
            <p:nvSpPr>
              <p:cNvPr id="54" name="Oval 211">
                <a:extLst>
                  <a:ext uri="{FF2B5EF4-FFF2-40B4-BE49-F238E27FC236}">
                    <a16:creationId xmlns:a16="http://schemas.microsoft.com/office/drawing/2014/main" id="{F367B3D4-8E68-3AC5-1066-AAA966967795}"/>
                  </a:ext>
                </a:extLst>
              </p:cNvPr>
              <p:cNvSpPr>
                <a:spLocks noChangeArrowheads="1"/>
              </p:cNvSpPr>
              <p:nvPr/>
            </p:nvSpPr>
            <p:spPr bwMode="auto">
              <a:xfrm>
                <a:off x="8705729" y="4681547"/>
                <a:ext cx="52477" cy="62144"/>
              </a:xfrm>
              <a:prstGeom prst="ellipse">
                <a:avLst/>
              </a:pr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OPPOSans M" panose="00020600040101010101" pitchFamily="18" charset="-122"/>
                  <a:ea typeface="+mn-ea"/>
                  <a:cs typeface="+mn-cs"/>
                </a:endParaRPr>
              </a:p>
            </p:txBody>
          </p:sp>
          <p:sp>
            <p:nvSpPr>
              <p:cNvPr id="55" name="Freeform 212">
                <a:extLst>
                  <a:ext uri="{FF2B5EF4-FFF2-40B4-BE49-F238E27FC236}">
                    <a16:creationId xmlns:a16="http://schemas.microsoft.com/office/drawing/2014/main" id="{1C232D9E-D105-961A-45A8-E3B30A167ED2}"/>
                  </a:ext>
                </a:extLst>
              </p:cNvPr>
              <p:cNvSpPr>
                <a:spLocks/>
              </p:cNvSpPr>
              <p:nvPr/>
            </p:nvSpPr>
            <p:spPr bwMode="auto">
              <a:xfrm>
                <a:off x="8638061" y="4749214"/>
                <a:ext cx="158812" cy="269291"/>
              </a:xfrm>
              <a:custGeom>
                <a:avLst/>
                <a:gdLst>
                  <a:gd name="T0" fmla="*/ 53 w 58"/>
                  <a:gd name="T1" fmla="*/ 7 h 98"/>
                  <a:gd name="T2" fmla="*/ 48 w 58"/>
                  <a:gd name="T3" fmla="*/ 1 h 98"/>
                  <a:gd name="T4" fmla="*/ 47 w 58"/>
                  <a:gd name="T5" fmla="*/ 1 h 98"/>
                  <a:gd name="T6" fmla="*/ 43 w 58"/>
                  <a:gd name="T7" fmla="*/ 1 h 98"/>
                  <a:gd name="T8" fmla="*/ 43 w 58"/>
                  <a:gd name="T9" fmla="*/ 1 h 98"/>
                  <a:gd name="T10" fmla="*/ 47 w 58"/>
                  <a:gd name="T11" fmla="*/ 4 h 98"/>
                  <a:gd name="T12" fmla="*/ 42 w 58"/>
                  <a:gd name="T13" fmla="*/ 7 h 98"/>
                  <a:gd name="T14" fmla="*/ 44 w 58"/>
                  <a:gd name="T15" fmla="*/ 11 h 98"/>
                  <a:gd name="T16" fmla="*/ 38 w 58"/>
                  <a:gd name="T17" fmla="*/ 25 h 98"/>
                  <a:gd name="T18" fmla="*/ 37 w 58"/>
                  <a:gd name="T19" fmla="*/ 5 h 98"/>
                  <a:gd name="T20" fmla="*/ 38 w 58"/>
                  <a:gd name="T21" fmla="*/ 4 h 98"/>
                  <a:gd name="T22" fmla="*/ 37 w 58"/>
                  <a:gd name="T23" fmla="*/ 0 h 98"/>
                  <a:gd name="T24" fmla="*/ 33 w 58"/>
                  <a:gd name="T25" fmla="*/ 0 h 98"/>
                  <a:gd name="T26" fmla="*/ 32 w 58"/>
                  <a:gd name="T27" fmla="*/ 4 h 98"/>
                  <a:gd name="T28" fmla="*/ 33 w 58"/>
                  <a:gd name="T29" fmla="*/ 5 h 98"/>
                  <a:gd name="T30" fmla="*/ 32 w 58"/>
                  <a:gd name="T31" fmla="*/ 25 h 98"/>
                  <a:gd name="T32" fmla="*/ 25 w 58"/>
                  <a:gd name="T33" fmla="*/ 11 h 98"/>
                  <a:gd name="T34" fmla="*/ 28 w 58"/>
                  <a:gd name="T35" fmla="*/ 7 h 98"/>
                  <a:gd name="T36" fmla="*/ 23 w 58"/>
                  <a:gd name="T37" fmla="*/ 4 h 98"/>
                  <a:gd name="T38" fmla="*/ 27 w 58"/>
                  <a:gd name="T39" fmla="*/ 1 h 98"/>
                  <a:gd name="T40" fmla="*/ 27 w 58"/>
                  <a:gd name="T41" fmla="*/ 1 h 98"/>
                  <a:gd name="T42" fmla="*/ 22 w 58"/>
                  <a:gd name="T43" fmla="*/ 1 h 98"/>
                  <a:gd name="T44" fmla="*/ 22 w 58"/>
                  <a:gd name="T45" fmla="*/ 1 h 98"/>
                  <a:gd name="T46" fmla="*/ 17 w 58"/>
                  <a:gd name="T47" fmla="*/ 5 h 98"/>
                  <a:gd name="T48" fmla="*/ 0 w 58"/>
                  <a:gd name="T49" fmla="*/ 45 h 98"/>
                  <a:gd name="T50" fmla="*/ 12 w 58"/>
                  <a:gd name="T51" fmla="*/ 51 h 98"/>
                  <a:gd name="T52" fmla="*/ 19 w 58"/>
                  <a:gd name="T53" fmla="*/ 36 h 98"/>
                  <a:gd name="T54" fmla="*/ 18 w 58"/>
                  <a:gd name="T55" fmla="*/ 52 h 98"/>
                  <a:gd name="T56" fmla="*/ 18 w 58"/>
                  <a:gd name="T57" fmla="*/ 52 h 98"/>
                  <a:gd name="T58" fmla="*/ 20 w 58"/>
                  <a:gd name="T59" fmla="*/ 52 h 98"/>
                  <a:gd name="T60" fmla="*/ 21 w 58"/>
                  <a:gd name="T61" fmla="*/ 98 h 98"/>
                  <a:gd name="T62" fmla="*/ 34 w 58"/>
                  <a:gd name="T63" fmla="*/ 98 h 98"/>
                  <a:gd name="T64" fmla="*/ 34 w 58"/>
                  <a:gd name="T65" fmla="*/ 52 h 98"/>
                  <a:gd name="T66" fmla="*/ 35 w 58"/>
                  <a:gd name="T67" fmla="*/ 52 h 98"/>
                  <a:gd name="T68" fmla="*/ 37 w 58"/>
                  <a:gd name="T69" fmla="*/ 98 h 98"/>
                  <a:gd name="T70" fmla="*/ 50 w 58"/>
                  <a:gd name="T71" fmla="*/ 98 h 98"/>
                  <a:gd name="T72" fmla="*/ 50 w 58"/>
                  <a:gd name="T73" fmla="*/ 52 h 98"/>
                  <a:gd name="T74" fmla="*/ 51 w 58"/>
                  <a:gd name="T75" fmla="*/ 52 h 98"/>
                  <a:gd name="T76" fmla="*/ 51 w 58"/>
                  <a:gd name="T77" fmla="*/ 52 h 98"/>
                  <a:gd name="T78" fmla="*/ 51 w 58"/>
                  <a:gd name="T79" fmla="*/ 52 h 98"/>
                  <a:gd name="T80" fmla="*/ 58 w 58"/>
                  <a:gd name="T81" fmla="*/ 51 h 98"/>
                  <a:gd name="T82" fmla="*/ 53 w 58"/>
                  <a:gd name="T83" fmla="*/ 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8" h="98">
                    <a:moveTo>
                      <a:pt x="53" y="7"/>
                    </a:moveTo>
                    <a:cubicBezTo>
                      <a:pt x="53" y="4"/>
                      <a:pt x="50" y="2"/>
                      <a:pt x="48" y="1"/>
                    </a:cubicBezTo>
                    <a:cubicBezTo>
                      <a:pt x="48" y="1"/>
                      <a:pt x="48" y="1"/>
                      <a:pt x="47" y="1"/>
                    </a:cubicBezTo>
                    <a:cubicBezTo>
                      <a:pt x="46" y="1"/>
                      <a:pt x="44" y="1"/>
                      <a:pt x="43" y="1"/>
                    </a:cubicBezTo>
                    <a:cubicBezTo>
                      <a:pt x="43" y="1"/>
                      <a:pt x="43" y="1"/>
                      <a:pt x="43" y="1"/>
                    </a:cubicBezTo>
                    <a:cubicBezTo>
                      <a:pt x="47" y="4"/>
                      <a:pt x="47" y="4"/>
                      <a:pt x="47" y="4"/>
                    </a:cubicBezTo>
                    <a:cubicBezTo>
                      <a:pt x="42" y="7"/>
                      <a:pt x="42" y="7"/>
                      <a:pt x="42" y="7"/>
                    </a:cubicBezTo>
                    <a:cubicBezTo>
                      <a:pt x="44" y="11"/>
                      <a:pt x="44" y="11"/>
                      <a:pt x="44" y="11"/>
                    </a:cubicBezTo>
                    <a:cubicBezTo>
                      <a:pt x="38" y="25"/>
                      <a:pt x="38" y="25"/>
                      <a:pt x="38" y="25"/>
                    </a:cubicBezTo>
                    <a:cubicBezTo>
                      <a:pt x="37" y="5"/>
                      <a:pt x="37" y="5"/>
                      <a:pt x="37" y="5"/>
                    </a:cubicBezTo>
                    <a:cubicBezTo>
                      <a:pt x="38" y="4"/>
                      <a:pt x="38" y="4"/>
                      <a:pt x="38" y="4"/>
                    </a:cubicBezTo>
                    <a:cubicBezTo>
                      <a:pt x="37" y="0"/>
                      <a:pt x="37" y="0"/>
                      <a:pt x="37" y="0"/>
                    </a:cubicBezTo>
                    <a:cubicBezTo>
                      <a:pt x="33" y="0"/>
                      <a:pt x="33" y="0"/>
                      <a:pt x="33" y="0"/>
                    </a:cubicBezTo>
                    <a:cubicBezTo>
                      <a:pt x="32" y="4"/>
                      <a:pt x="32" y="4"/>
                      <a:pt x="32" y="4"/>
                    </a:cubicBezTo>
                    <a:cubicBezTo>
                      <a:pt x="33" y="5"/>
                      <a:pt x="33" y="5"/>
                      <a:pt x="33" y="5"/>
                    </a:cubicBezTo>
                    <a:cubicBezTo>
                      <a:pt x="32" y="25"/>
                      <a:pt x="32" y="25"/>
                      <a:pt x="32" y="25"/>
                    </a:cubicBezTo>
                    <a:cubicBezTo>
                      <a:pt x="25" y="11"/>
                      <a:pt x="25" y="11"/>
                      <a:pt x="25" y="11"/>
                    </a:cubicBezTo>
                    <a:cubicBezTo>
                      <a:pt x="28" y="7"/>
                      <a:pt x="28" y="7"/>
                      <a:pt x="28" y="7"/>
                    </a:cubicBezTo>
                    <a:cubicBezTo>
                      <a:pt x="23" y="4"/>
                      <a:pt x="23" y="4"/>
                      <a:pt x="23" y="4"/>
                    </a:cubicBezTo>
                    <a:cubicBezTo>
                      <a:pt x="27" y="1"/>
                      <a:pt x="27" y="1"/>
                      <a:pt x="27" y="1"/>
                    </a:cubicBezTo>
                    <a:cubicBezTo>
                      <a:pt x="27" y="1"/>
                      <a:pt x="27" y="1"/>
                      <a:pt x="27" y="1"/>
                    </a:cubicBezTo>
                    <a:cubicBezTo>
                      <a:pt x="25" y="1"/>
                      <a:pt x="24" y="1"/>
                      <a:pt x="22" y="1"/>
                    </a:cubicBezTo>
                    <a:cubicBezTo>
                      <a:pt x="22" y="1"/>
                      <a:pt x="22" y="1"/>
                      <a:pt x="22" y="1"/>
                    </a:cubicBezTo>
                    <a:cubicBezTo>
                      <a:pt x="20" y="1"/>
                      <a:pt x="18" y="3"/>
                      <a:pt x="17" y="5"/>
                    </a:cubicBezTo>
                    <a:cubicBezTo>
                      <a:pt x="13" y="20"/>
                      <a:pt x="7" y="32"/>
                      <a:pt x="0" y="45"/>
                    </a:cubicBezTo>
                    <a:cubicBezTo>
                      <a:pt x="4" y="47"/>
                      <a:pt x="8" y="49"/>
                      <a:pt x="12" y="51"/>
                    </a:cubicBezTo>
                    <a:cubicBezTo>
                      <a:pt x="14" y="46"/>
                      <a:pt x="16" y="41"/>
                      <a:pt x="19" y="36"/>
                    </a:cubicBezTo>
                    <a:cubicBezTo>
                      <a:pt x="18" y="41"/>
                      <a:pt x="18" y="46"/>
                      <a:pt x="18" y="52"/>
                    </a:cubicBezTo>
                    <a:cubicBezTo>
                      <a:pt x="18" y="52"/>
                      <a:pt x="18" y="52"/>
                      <a:pt x="18" y="52"/>
                    </a:cubicBezTo>
                    <a:cubicBezTo>
                      <a:pt x="19" y="52"/>
                      <a:pt x="19" y="52"/>
                      <a:pt x="20" y="52"/>
                    </a:cubicBezTo>
                    <a:cubicBezTo>
                      <a:pt x="21" y="98"/>
                      <a:pt x="21" y="98"/>
                      <a:pt x="21" y="98"/>
                    </a:cubicBezTo>
                    <a:cubicBezTo>
                      <a:pt x="34" y="98"/>
                      <a:pt x="34" y="98"/>
                      <a:pt x="34" y="98"/>
                    </a:cubicBezTo>
                    <a:cubicBezTo>
                      <a:pt x="34" y="84"/>
                      <a:pt x="34" y="61"/>
                      <a:pt x="34" y="52"/>
                    </a:cubicBezTo>
                    <a:cubicBezTo>
                      <a:pt x="35" y="52"/>
                      <a:pt x="35" y="52"/>
                      <a:pt x="35" y="52"/>
                    </a:cubicBezTo>
                    <a:cubicBezTo>
                      <a:pt x="37" y="98"/>
                      <a:pt x="37" y="98"/>
                      <a:pt x="37" y="98"/>
                    </a:cubicBezTo>
                    <a:cubicBezTo>
                      <a:pt x="50" y="98"/>
                      <a:pt x="50" y="98"/>
                      <a:pt x="50" y="98"/>
                    </a:cubicBezTo>
                    <a:cubicBezTo>
                      <a:pt x="50" y="84"/>
                      <a:pt x="50" y="61"/>
                      <a:pt x="50" y="52"/>
                    </a:cubicBezTo>
                    <a:cubicBezTo>
                      <a:pt x="50" y="52"/>
                      <a:pt x="51" y="52"/>
                      <a:pt x="51" y="52"/>
                    </a:cubicBezTo>
                    <a:cubicBezTo>
                      <a:pt x="51" y="52"/>
                      <a:pt x="51" y="52"/>
                      <a:pt x="51" y="52"/>
                    </a:cubicBezTo>
                    <a:cubicBezTo>
                      <a:pt x="51" y="52"/>
                      <a:pt x="51" y="52"/>
                      <a:pt x="51" y="52"/>
                    </a:cubicBezTo>
                    <a:cubicBezTo>
                      <a:pt x="53" y="52"/>
                      <a:pt x="56" y="52"/>
                      <a:pt x="58" y="51"/>
                    </a:cubicBezTo>
                    <a:lnTo>
                      <a:pt x="53" y="7"/>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OPPOSans M" panose="00020600040101010101" pitchFamily="18" charset="-122"/>
                  <a:ea typeface="+mn-ea"/>
                  <a:cs typeface="+mn-cs"/>
                </a:endParaRPr>
              </a:p>
            </p:txBody>
          </p:sp>
          <p:sp>
            <p:nvSpPr>
              <p:cNvPr id="56" name="Oval 213">
                <a:extLst>
                  <a:ext uri="{FF2B5EF4-FFF2-40B4-BE49-F238E27FC236}">
                    <a16:creationId xmlns:a16="http://schemas.microsoft.com/office/drawing/2014/main" id="{93DDC9F2-FCA3-F2D4-1323-13234DE87442}"/>
                  </a:ext>
                </a:extLst>
              </p:cNvPr>
              <p:cNvSpPr>
                <a:spLocks noChangeArrowheads="1"/>
              </p:cNvSpPr>
              <p:nvPr/>
            </p:nvSpPr>
            <p:spPr bwMode="auto">
              <a:xfrm>
                <a:off x="8429534" y="4681547"/>
                <a:ext cx="52477" cy="62144"/>
              </a:xfrm>
              <a:prstGeom prst="ellipse">
                <a:avLst/>
              </a:pr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OPPOSans M" panose="00020600040101010101" pitchFamily="18" charset="-122"/>
                  <a:ea typeface="+mn-ea"/>
                  <a:cs typeface="+mn-cs"/>
                </a:endParaRPr>
              </a:p>
            </p:txBody>
          </p:sp>
          <p:sp>
            <p:nvSpPr>
              <p:cNvPr id="57" name="Freeform 214">
                <a:extLst>
                  <a:ext uri="{FF2B5EF4-FFF2-40B4-BE49-F238E27FC236}">
                    <a16:creationId xmlns:a16="http://schemas.microsoft.com/office/drawing/2014/main" id="{237459B7-4F89-CDE1-DBCC-1EF952989E44}"/>
                  </a:ext>
                </a:extLst>
              </p:cNvPr>
              <p:cNvSpPr>
                <a:spLocks noEditPoints="1"/>
              </p:cNvSpPr>
              <p:nvPr/>
            </p:nvSpPr>
            <p:spPr bwMode="auto">
              <a:xfrm>
                <a:off x="8357723" y="4676023"/>
                <a:ext cx="203004" cy="342483"/>
              </a:xfrm>
              <a:custGeom>
                <a:avLst/>
                <a:gdLst>
                  <a:gd name="T0" fmla="*/ 71 w 74"/>
                  <a:gd name="T1" fmla="*/ 23 h 125"/>
                  <a:gd name="T2" fmla="*/ 71 w 74"/>
                  <a:gd name="T3" fmla="*/ 23 h 125"/>
                  <a:gd name="T4" fmla="*/ 71 w 74"/>
                  <a:gd name="T5" fmla="*/ 22 h 125"/>
                  <a:gd name="T6" fmla="*/ 71 w 74"/>
                  <a:gd name="T7" fmla="*/ 17 h 125"/>
                  <a:gd name="T8" fmla="*/ 70 w 74"/>
                  <a:gd name="T9" fmla="*/ 0 h 125"/>
                  <a:gd name="T10" fmla="*/ 58 w 74"/>
                  <a:gd name="T11" fmla="*/ 12 h 125"/>
                  <a:gd name="T12" fmla="*/ 58 w 74"/>
                  <a:gd name="T13" fmla="*/ 20 h 125"/>
                  <a:gd name="T14" fmla="*/ 47 w 74"/>
                  <a:gd name="T15" fmla="*/ 31 h 125"/>
                  <a:gd name="T16" fmla="*/ 45 w 74"/>
                  <a:gd name="T17" fmla="*/ 38 h 125"/>
                  <a:gd name="T18" fmla="*/ 37 w 74"/>
                  <a:gd name="T19" fmla="*/ 32 h 125"/>
                  <a:gd name="T20" fmla="*/ 37 w 74"/>
                  <a:gd name="T21" fmla="*/ 27 h 125"/>
                  <a:gd name="T22" fmla="*/ 32 w 74"/>
                  <a:gd name="T23" fmla="*/ 31 h 125"/>
                  <a:gd name="T24" fmla="*/ 32 w 74"/>
                  <a:gd name="T25" fmla="*/ 52 h 125"/>
                  <a:gd name="T26" fmla="*/ 28 w 74"/>
                  <a:gd name="T27" fmla="*/ 34 h 125"/>
                  <a:gd name="T28" fmla="*/ 27 w 74"/>
                  <a:gd name="T29" fmla="*/ 28 h 125"/>
                  <a:gd name="T30" fmla="*/ 22 w 74"/>
                  <a:gd name="T31" fmla="*/ 28 h 125"/>
                  <a:gd name="T32" fmla="*/ 18 w 74"/>
                  <a:gd name="T33" fmla="*/ 30 h 125"/>
                  <a:gd name="T34" fmla="*/ 2 w 74"/>
                  <a:gd name="T35" fmla="*/ 48 h 125"/>
                  <a:gd name="T36" fmla="*/ 1 w 74"/>
                  <a:gd name="T37" fmla="*/ 55 h 125"/>
                  <a:gd name="T38" fmla="*/ 1 w 74"/>
                  <a:gd name="T39" fmla="*/ 55 h 125"/>
                  <a:gd name="T40" fmla="*/ 1 w 74"/>
                  <a:gd name="T41" fmla="*/ 55 h 125"/>
                  <a:gd name="T42" fmla="*/ 2 w 74"/>
                  <a:gd name="T43" fmla="*/ 57 h 125"/>
                  <a:gd name="T44" fmla="*/ 6 w 74"/>
                  <a:gd name="T45" fmla="*/ 65 h 125"/>
                  <a:gd name="T46" fmla="*/ 19 w 74"/>
                  <a:gd name="T47" fmla="*/ 72 h 125"/>
                  <a:gd name="T48" fmla="*/ 19 w 74"/>
                  <a:gd name="T49" fmla="*/ 79 h 125"/>
                  <a:gd name="T50" fmla="*/ 21 w 74"/>
                  <a:gd name="T51" fmla="*/ 125 h 125"/>
                  <a:gd name="T52" fmla="*/ 34 w 74"/>
                  <a:gd name="T53" fmla="*/ 79 h 125"/>
                  <a:gd name="T54" fmla="*/ 37 w 74"/>
                  <a:gd name="T55" fmla="*/ 125 h 125"/>
                  <a:gd name="T56" fmla="*/ 50 w 74"/>
                  <a:gd name="T57" fmla="*/ 79 h 125"/>
                  <a:gd name="T58" fmla="*/ 52 w 74"/>
                  <a:gd name="T59" fmla="*/ 79 h 125"/>
                  <a:gd name="T60" fmla="*/ 67 w 74"/>
                  <a:gd name="T61" fmla="*/ 29 h 125"/>
                  <a:gd name="T62" fmla="*/ 67 w 74"/>
                  <a:gd name="T63" fmla="*/ 29 h 125"/>
                  <a:gd name="T64" fmla="*/ 19 w 74"/>
                  <a:gd name="T65" fmla="*/ 62 h 125"/>
                  <a:gd name="T66" fmla="*/ 15 w 74"/>
                  <a:gd name="T67" fmla="*/ 54 h 125"/>
                  <a:gd name="T68" fmla="*/ 20 w 74"/>
                  <a:gd name="T69" fmla="*/ 45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4" h="125">
                    <a:moveTo>
                      <a:pt x="71" y="23"/>
                    </a:moveTo>
                    <a:cubicBezTo>
                      <a:pt x="71" y="23"/>
                      <a:pt x="71" y="23"/>
                      <a:pt x="71" y="23"/>
                    </a:cubicBezTo>
                    <a:cubicBezTo>
                      <a:pt x="71" y="23"/>
                      <a:pt x="71" y="23"/>
                      <a:pt x="71" y="23"/>
                    </a:cubicBezTo>
                    <a:cubicBezTo>
                      <a:pt x="71" y="23"/>
                      <a:pt x="71" y="23"/>
                      <a:pt x="71" y="23"/>
                    </a:cubicBezTo>
                    <a:cubicBezTo>
                      <a:pt x="71" y="22"/>
                      <a:pt x="71" y="22"/>
                      <a:pt x="71" y="22"/>
                    </a:cubicBezTo>
                    <a:cubicBezTo>
                      <a:pt x="71" y="22"/>
                      <a:pt x="71" y="22"/>
                      <a:pt x="71" y="22"/>
                    </a:cubicBezTo>
                    <a:cubicBezTo>
                      <a:pt x="71" y="20"/>
                      <a:pt x="71" y="20"/>
                      <a:pt x="71" y="20"/>
                    </a:cubicBezTo>
                    <a:cubicBezTo>
                      <a:pt x="71" y="17"/>
                      <a:pt x="71" y="17"/>
                      <a:pt x="71" y="17"/>
                    </a:cubicBezTo>
                    <a:cubicBezTo>
                      <a:pt x="70" y="11"/>
                      <a:pt x="70" y="11"/>
                      <a:pt x="70" y="11"/>
                    </a:cubicBezTo>
                    <a:cubicBezTo>
                      <a:pt x="70" y="0"/>
                      <a:pt x="70" y="0"/>
                      <a:pt x="70" y="0"/>
                    </a:cubicBezTo>
                    <a:cubicBezTo>
                      <a:pt x="66" y="0"/>
                      <a:pt x="61" y="0"/>
                      <a:pt x="57" y="0"/>
                    </a:cubicBezTo>
                    <a:cubicBezTo>
                      <a:pt x="58" y="12"/>
                      <a:pt x="58" y="12"/>
                      <a:pt x="58" y="12"/>
                    </a:cubicBezTo>
                    <a:cubicBezTo>
                      <a:pt x="58" y="18"/>
                      <a:pt x="58" y="18"/>
                      <a:pt x="58" y="18"/>
                    </a:cubicBezTo>
                    <a:cubicBezTo>
                      <a:pt x="58" y="20"/>
                      <a:pt x="58" y="20"/>
                      <a:pt x="58" y="20"/>
                    </a:cubicBezTo>
                    <a:cubicBezTo>
                      <a:pt x="42" y="27"/>
                      <a:pt x="42" y="27"/>
                      <a:pt x="42" y="27"/>
                    </a:cubicBezTo>
                    <a:cubicBezTo>
                      <a:pt x="47" y="31"/>
                      <a:pt x="47" y="31"/>
                      <a:pt x="47" y="31"/>
                    </a:cubicBezTo>
                    <a:cubicBezTo>
                      <a:pt x="42" y="34"/>
                      <a:pt x="42" y="34"/>
                      <a:pt x="42" y="34"/>
                    </a:cubicBezTo>
                    <a:cubicBezTo>
                      <a:pt x="45" y="38"/>
                      <a:pt x="45" y="38"/>
                      <a:pt x="45" y="38"/>
                    </a:cubicBezTo>
                    <a:cubicBezTo>
                      <a:pt x="38" y="52"/>
                      <a:pt x="38" y="52"/>
                      <a:pt x="38" y="52"/>
                    </a:cubicBezTo>
                    <a:cubicBezTo>
                      <a:pt x="37" y="32"/>
                      <a:pt x="37" y="32"/>
                      <a:pt x="37" y="32"/>
                    </a:cubicBezTo>
                    <a:cubicBezTo>
                      <a:pt x="38" y="31"/>
                      <a:pt x="38" y="31"/>
                      <a:pt x="38" y="31"/>
                    </a:cubicBezTo>
                    <a:cubicBezTo>
                      <a:pt x="37" y="27"/>
                      <a:pt x="37" y="27"/>
                      <a:pt x="37" y="27"/>
                    </a:cubicBezTo>
                    <a:cubicBezTo>
                      <a:pt x="33" y="27"/>
                      <a:pt x="33" y="27"/>
                      <a:pt x="33" y="27"/>
                    </a:cubicBezTo>
                    <a:cubicBezTo>
                      <a:pt x="32" y="31"/>
                      <a:pt x="32" y="31"/>
                      <a:pt x="32" y="31"/>
                    </a:cubicBezTo>
                    <a:cubicBezTo>
                      <a:pt x="33" y="32"/>
                      <a:pt x="33" y="32"/>
                      <a:pt x="33" y="32"/>
                    </a:cubicBezTo>
                    <a:cubicBezTo>
                      <a:pt x="32" y="52"/>
                      <a:pt x="32" y="52"/>
                      <a:pt x="32" y="52"/>
                    </a:cubicBezTo>
                    <a:cubicBezTo>
                      <a:pt x="26" y="38"/>
                      <a:pt x="26" y="38"/>
                      <a:pt x="26" y="38"/>
                    </a:cubicBezTo>
                    <a:cubicBezTo>
                      <a:pt x="28" y="34"/>
                      <a:pt x="28" y="34"/>
                      <a:pt x="28" y="34"/>
                    </a:cubicBezTo>
                    <a:cubicBezTo>
                      <a:pt x="23" y="31"/>
                      <a:pt x="23" y="31"/>
                      <a:pt x="23" y="31"/>
                    </a:cubicBezTo>
                    <a:cubicBezTo>
                      <a:pt x="27" y="28"/>
                      <a:pt x="27" y="28"/>
                      <a:pt x="27" y="28"/>
                    </a:cubicBezTo>
                    <a:cubicBezTo>
                      <a:pt x="27" y="28"/>
                      <a:pt x="27" y="28"/>
                      <a:pt x="27" y="28"/>
                    </a:cubicBezTo>
                    <a:cubicBezTo>
                      <a:pt x="26" y="28"/>
                      <a:pt x="24" y="28"/>
                      <a:pt x="22" y="28"/>
                    </a:cubicBezTo>
                    <a:cubicBezTo>
                      <a:pt x="22" y="28"/>
                      <a:pt x="22" y="28"/>
                      <a:pt x="22" y="28"/>
                    </a:cubicBezTo>
                    <a:cubicBezTo>
                      <a:pt x="21" y="28"/>
                      <a:pt x="19" y="29"/>
                      <a:pt x="18" y="30"/>
                    </a:cubicBezTo>
                    <a:cubicBezTo>
                      <a:pt x="2" y="48"/>
                      <a:pt x="2" y="48"/>
                      <a:pt x="2" y="48"/>
                    </a:cubicBezTo>
                    <a:cubicBezTo>
                      <a:pt x="2" y="48"/>
                      <a:pt x="2" y="48"/>
                      <a:pt x="2" y="48"/>
                    </a:cubicBezTo>
                    <a:cubicBezTo>
                      <a:pt x="2" y="48"/>
                      <a:pt x="2" y="48"/>
                      <a:pt x="2" y="48"/>
                    </a:cubicBezTo>
                    <a:cubicBezTo>
                      <a:pt x="0" y="62"/>
                      <a:pt x="1" y="52"/>
                      <a:pt x="1" y="55"/>
                    </a:cubicBezTo>
                    <a:cubicBezTo>
                      <a:pt x="1" y="55"/>
                      <a:pt x="1" y="55"/>
                      <a:pt x="1" y="55"/>
                    </a:cubicBezTo>
                    <a:cubicBezTo>
                      <a:pt x="1" y="55"/>
                      <a:pt x="1" y="55"/>
                      <a:pt x="1" y="55"/>
                    </a:cubicBezTo>
                    <a:cubicBezTo>
                      <a:pt x="1" y="55"/>
                      <a:pt x="1" y="55"/>
                      <a:pt x="1" y="55"/>
                    </a:cubicBezTo>
                    <a:cubicBezTo>
                      <a:pt x="1" y="55"/>
                      <a:pt x="1" y="55"/>
                      <a:pt x="1" y="55"/>
                    </a:cubicBezTo>
                    <a:cubicBezTo>
                      <a:pt x="2" y="56"/>
                      <a:pt x="2" y="56"/>
                      <a:pt x="2" y="56"/>
                    </a:cubicBezTo>
                    <a:cubicBezTo>
                      <a:pt x="2" y="57"/>
                      <a:pt x="2" y="57"/>
                      <a:pt x="2" y="57"/>
                    </a:cubicBezTo>
                    <a:cubicBezTo>
                      <a:pt x="4" y="60"/>
                      <a:pt x="4" y="60"/>
                      <a:pt x="4" y="60"/>
                    </a:cubicBezTo>
                    <a:cubicBezTo>
                      <a:pt x="6" y="65"/>
                      <a:pt x="6" y="65"/>
                      <a:pt x="6" y="65"/>
                    </a:cubicBezTo>
                    <a:cubicBezTo>
                      <a:pt x="12" y="76"/>
                      <a:pt x="12" y="76"/>
                      <a:pt x="12" y="76"/>
                    </a:cubicBezTo>
                    <a:cubicBezTo>
                      <a:pt x="14" y="74"/>
                      <a:pt x="16" y="73"/>
                      <a:pt x="19" y="72"/>
                    </a:cubicBezTo>
                    <a:cubicBezTo>
                      <a:pt x="19" y="74"/>
                      <a:pt x="19" y="76"/>
                      <a:pt x="19" y="79"/>
                    </a:cubicBezTo>
                    <a:cubicBezTo>
                      <a:pt x="19" y="79"/>
                      <a:pt x="19" y="79"/>
                      <a:pt x="19" y="79"/>
                    </a:cubicBezTo>
                    <a:cubicBezTo>
                      <a:pt x="19" y="79"/>
                      <a:pt x="20" y="79"/>
                      <a:pt x="20" y="79"/>
                    </a:cubicBezTo>
                    <a:cubicBezTo>
                      <a:pt x="21" y="125"/>
                      <a:pt x="21" y="125"/>
                      <a:pt x="21" y="125"/>
                    </a:cubicBezTo>
                    <a:cubicBezTo>
                      <a:pt x="34" y="125"/>
                      <a:pt x="34" y="125"/>
                      <a:pt x="34" y="125"/>
                    </a:cubicBezTo>
                    <a:cubicBezTo>
                      <a:pt x="35" y="111"/>
                      <a:pt x="35" y="88"/>
                      <a:pt x="34" y="79"/>
                    </a:cubicBezTo>
                    <a:cubicBezTo>
                      <a:pt x="35" y="79"/>
                      <a:pt x="35" y="79"/>
                      <a:pt x="36" y="79"/>
                    </a:cubicBezTo>
                    <a:cubicBezTo>
                      <a:pt x="37" y="125"/>
                      <a:pt x="37" y="125"/>
                      <a:pt x="37" y="125"/>
                    </a:cubicBezTo>
                    <a:cubicBezTo>
                      <a:pt x="50" y="125"/>
                      <a:pt x="50" y="125"/>
                      <a:pt x="50" y="125"/>
                    </a:cubicBezTo>
                    <a:cubicBezTo>
                      <a:pt x="51" y="111"/>
                      <a:pt x="50" y="88"/>
                      <a:pt x="50" y="79"/>
                    </a:cubicBezTo>
                    <a:cubicBezTo>
                      <a:pt x="51" y="79"/>
                      <a:pt x="51" y="79"/>
                      <a:pt x="52" y="79"/>
                    </a:cubicBezTo>
                    <a:cubicBezTo>
                      <a:pt x="52" y="79"/>
                      <a:pt x="52" y="79"/>
                      <a:pt x="52" y="79"/>
                    </a:cubicBezTo>
                    <a:cubicBezTo>
                      <a:pt x="52" y="64"/>
                      <a:pt x="51" y="50"/>
                      <a:pt x="50" y="36"/>
                    </a:cubicBezTo>
                    <a:cubicBezTo>
                      <a:pt x="67" y="29"/>
                      <a:pt x="67" y="29"/>
                      <a:pt x="67" y="29"/>
                    </a:cubicBezTo>
                    <a:cubicBezTo>
                      <a:pt x="67" y="29"/>
                      <a:pt x="67" y="29"/>
                      <a:pt x="67" y="29"/>
                    </a:cubicBezTo>
                    <a:cubicBezTo>
                      <a:pt x="67" y="29"/>
                      <a:pt x="67" y="29"/>
                      <a:pt x="67" y="29"/>
                    </a:cubicBezTo>
                    <a:cubicBezTo>
                      <a:pt x="74" y="17"/>
                      <a:pt x="69" y="26"/>
                      <a:pt x="71" y="23"/>
                    </a:cubicBezTo>
                    <a:close/>
                    <a:moveTo>
                      <a:pt x="19" y="62"/>
                    </a:moveTo>
                    <a:cubicBezTo>
                      <a:pt x="18" y="59"/>
                      <a:pt x="18" y="59"/>
                      <a:pt x="18" y="59"/>
                    </a:cubicBezTo>
                    <a:cubicBezTo>
                      <a:pt x="15" y="54"/>
                      <a:pt x="15" y="54"/>
                      <a:pt x="15" y="54"/>
                    </a:cubicBezTo>
                    <a:cubicBezTo>
                      <a:pt x="14" y="52"/>
                      <a:pt x="14" y="52"/>
                      <a:pt x="14" y="52"/>
                    </a:cubicBezTo>
                    <a:cubicBezTo>
                      <a:pt x="20" y="45"/>
                      <a:pt x="20" y="45"/>
                      <a:pt x="20" y="45"/>
                    </a:cubicBezTo>
                    <a:cubicBezTo>
                      <a:pt x="19" y="51"/>
                      <a:pt x="19" y="56"/>
                      <a:pt x="19" y="6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OPPOSans M" panose="00020600040101010101" pitchFamily="18" charset="-122"/>
                  <a:ea typeface="+mn-ea"/>
                  <a:cs typeface="+mn-cs"/>
                </a:endParaRPr>
              </a:p>
            </p:txBody>
          </p:sp>
          <p:sp>
            <p:nvSpPr>
              <p:cNvPr id="58" name="Freeform 215">
                <a:extLst>
                  <a:ext uri="{FF2B5EF4-FFF2-40B4-BE49-F238E27FC236}">
                    <a16:creationId xmlns:a16="http://schemas.microsoft.com/office/drawing/2014/main" id="{7B293F20-650C-0AFA-4D5C-1A13DFD4740D}"/>
                  </a:ext>
                </a:extLst>
              </p:cNvPr>
              <p:cNvSpPr>
                <a:spLocks/>
              </p:cNvSpPr>
              <p:nvPr/>
            </p:nvSpPr>
            <p:spPr bwMode="auto">
              <a:xfrm>
                <a:off x="8465439" y="4434351"/>
                <a:ext cx="218195" cy="211290"/>
              </a:xfrm>
              <a:custGeom>
                <a:avLst/>
                <a:gdLst>
                  <a:gd name="T0" fmla="*/ 29 w 80"/>
                  <a:gd name="T1" fmla="*/ 57 h 77"/>
                  <a:gd name="T2" fmla="*/ 29 w 80"/>
                  <a:gd name="T3" fmla="*/ 57 h 77"/>
                  <a:gd name="T4" fmla="*/ 28 w 80"/>
                  <a:gd name="T5" fmla="*/ 57 h 77"/>
                  <a:gd name="T6" fmla="*/ 18 w 80"/>
                  <a:gd name="T7" fmla="*/ 61 h 77"/>
                  <a:gd name="T8" fmla="*/ 21 w 80"/>
                  <a:gd name="T9" fmla="*/ 53 h 77"/>
                  <a:gd name="T10" fmla="*/ 19 w 80"/>
                  <a:gd name="T11" fmla="*/ 52 h 77"/>
                  <a:gd name="T12" fmla="*/ 7 w 80"/>
                  <a:gd name="T13" fmla="*/ 33 h 77"/>
                  <a:gd name="T14" fmla="*/ 43 w 80"/>
                  <a:gd name="T15" fmla="*/ 7 h 77"/>
                  <a:gd name="T16" fmla="*/ 70 w 80"/>
                  <a:gd name="T17" fmla="*/ 16 h 77"/>
                  <a:gd name="T18" fmla="*/ 75 w 80"/>
                  <a:gd name="T19" fmla="*/ 16 h 77"/>
                  <a:gd name="T20" fmla="*/ 80 w 80"/>
                  <a:gd name="T21" fmla="*/ 16 h 77"/>
                  <a:gd name="T22" fmla="*/ 43 w 80"/>
                  <a:gd name="T23" fmla="*/ 0 h 77"/>
                  <a:gd name="T24" fmla="*/ 0 w 80"/>
                  <a:gd name="T25" fmla="*/ 33 h 77"/>
                  <a:gd name="T26" fmla="*/ 12 w 80"/>
                  <a:gd name="T27" fmla="*/ 56 h 77"/>
                  <a:gd name="T28" fmla="*/ 5 w 80"/>
                  <a:gd name="T29" fmla="*/ 77 h 77"/>
                  <a:gd name="T30" fmla="*/ 13 w 80"/>
                  <a:gd name="T31" fmla="*/ 72 h 77"/>
                  <a:gd name="T32" fmla="*/ 28 w 80"/>
                  <a:gd name="T33" fmla="*/ 64 h 77"/>
                  <a:gd name="T34" fmla="*/ 38 w 80"/>
                  <a:gd name="T35" fmla="*/ 66 h 77"/>
                  <a:gd name="T36" fmla="*/ 34 w 80"/>
                  <a:gd name="T37" fmla="*/ 58 h 77"/>
                  <a:gd name="T38" fmla="*/ 29 w 80"/>
                  <a:gd name="T39" fmla="*/ 5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0" h="77">
                    <a:moveTo>
                      <a:pt x="29" y="57"/>
                    </a:moveTo>
                    <a:cubicBezTo>
                      <a:pt x="29" y="57"/>
                      <a:pt x="29" y="57"/>
                      <a:pt x="29" y="57"/>
                    </a:cubicBezTo>
                    <a:cubicBezTo>
                      <a:pt x="28" y="57"/>
                      <a:pt x="28" y="57"/>
                      <a:pt x="28" y="57"/>
                    </a:cubicBezTo>
                    <a:cubicBezTo>
                      <a:pt x="28" y="57"/>
                      <a:pt x="26" y="57"/>
                      <a:pt x="18" y="61"/>
                    </a:cubicBezTo>
                    <a:cubicBezTo>
                      <a:pt x="21" y="53"/>
                      <a:pt x="21" y="53"/>
                      <a:pt x="21" y="53"/>
                    </a:cubicBezTo>
                    <a:cubicBezTo>
                      <a:pt x="19" y="52"/>
                      <a:pt x="19" y="52"/>
                      <a:pt x="19" y="52"/>
                    </a:cubicBezTo>
                    <a:cubicBezTo>
                      <a:pt x="11" y="47"/>
                      <a:pt x="7" y="40"/>
                      <a:pt x="7" y="33"/>
                    </a:cubicBezTo>
                    <a:cubicBezTo>
                      <a:pt x="7" y="19"/>
                      <a:pt x="23" y="7"/>
                      <a:pt x="43" y="7"/>
                    </a:cubicBezTo>
                    <a:cubicBezTo>
                      <a:pt x="54" y="7"/>
                      <a:pt x="64" y="11"/>
                      <a:pt x="70" y="16"/>
                    </a:cubicBezTo>
                    <a:cubicBezTo>
                      <a:pt x="72" y="16"/>
                      <a:pt x="74" y="16"/>
                      <a:pt x="75" y="16"/>
                    </a:cubicBezTo>
                    <a:cubicBezTo>
                      <a:pt x="77" y="16"/>
                      <a:pt x="79" y="16"/>
                      <a:pt x="80" y="16"/>
                    </a:cubicBezTo>
                    <a:cubicBezTo>
                      <a:pt x="73" y="7"/>
                      <a:pt x="59" y="0"/>
                      <a:pt x="43" y="0"/>
                    </a:cubicBezTo>
                    <a:cubicBezTo>
                      <a:pt x="19" y="0"/>
                      <a:pt x="0" y="15"/>
                      <a:pt x="0" y="33"/>
                    </a:cubicBezTo>
                    <a:cubicBezTo>
                      <a:pt x="0" y="42"/>
                      <a:pt x="4" y="50"/>
                      <a:pt x="12" y="56"/>
                    </a:cubicBezTo>
                    <a:cubicBezTo>
                      <a:pt x="5" y="77"/>
                      <a:pt x="5" y="77"/>
                      <a:pt x="5" y="77"/>
                    </a:cubicBezTo>
                    <a:cubicBezTo>
                      <a:pt x="13" y="72"/>
                      <a:pt x="13" y="72"/>
                      <a:pt x="13" y="72"/>
                    </a:cubicBezTo>
                    <a:cubicBezTo>
                      <a:pt x="19" y="69"/>
                      <a:pt x="26" y="65"/>
                      <a:pt x="28" y="64"/>
                    </a:cubicBezTo>
                    <a:cubicBezTo>
                      <a:pt x="31" y="65"/>
                      <a:pt x="35" y="66"/>
                      <a:pt x="38" y="66"/>
                    </a:cubicBezTo>
                    <a:cubicBezTo>
                      <a:pt x="36" y="64"/>
                      <a:pt x="35" y="61"/>
                      <a:pt x="34" y="58"/>
                    </a:cubicBezTo>
                    <a:cubicBezTo>
                      <a:pt x="32" y="58"/>
                      <a:pt x="31" y="57"/>
                      <a:pt x="29" y="5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OPPOSans M" panose="00020600040101010101" pitchFamily="18" charset="-122"/>
                  <a:ea typeface="+mn-ea"/>
                  <a:cs typeface="+mn-cs"/>
                </a:endParaRPr>
              </a:p>
            </p:txBody>
          </p:sp>
          <p:sp>
            <p:nvSpPr>
              <p:cNvPr id="59" name="Freeform 216">
                <a:extLst>
                  <a:ext uri="{FF2B5EF4-FFF2-40B4-BE49-F238E27FC236}">
                    <a16:creationId xmlns:a16="http://schemas.microsoft.com/office/drawing/2014/main" id="{BBB4F5FF-E23A-67FF-4867-5EA026FC7FA6}"/>
                  </a:ext>
                </a:extLst>
              </p:cNvPr>
              <p:cNvSpPr>
                <a:spLocks noEditPoints="1"/>
              </p:cNvSpPr>
              <p:nvPr/>
            </p:nvSpPr>
            <p:spPr bwMode="auto">
              <a:xfrm>
                <a:off x="8563489" y="4489591"/>
                <a:ext cx="216814" cy="178146"/>
              </a:xfrm>
              <a:custGeom>
                <a:avLst/>
                <a:gdLst>
                  <a:gd name="T0" fmla="*/ 79 w 79"/>
                  <a:gd name="T1" fmla="*/ 29 h 65"/>
                  <a:gd name="T2" fmla="*/ 39 w 79"/>
                  <a:gd name="T3" fmla="*/ 0 h 65"/>
                  <a:gd name="T4" fmla="*/ 0 w 79"/>
                  <a:gd name="T5" fmla="*/ 29 h 65"/>
                  <a:gd name="T6" fmla="*/ 39 w 79"/>
                  <a:gd name="T7" fmla="*/ 59 h 65"/>
                  <a:gd name="T8" fmla="*/ 54 w 79"/>
                  <a:gd name="T9" fmla="*/ 56 h 65"/>
                  <a:gd name="T10" fmla="*/ 71 w 79"/>
                  <a:gd name="T11" fmla="*/ 65 h 65"/>
                  <a:gd name="T12" fmla="*/ 66 w 79"/>
                  <a:gd name="T13" fmla="*/ 51 h 65"/>
                  <a:gd name="T14" fmla="*/ 79 w 79"/>
                  <a:gd name="T15" fmla="*/ 29 h 65"/>
                  <a:gd name="T16" fmla="*/ 61 w 79"/>
                  <a:gd name="T17" fmla="*/ 39 h 65"/>
                  <a:gd name="T18" fmla="*/ 20 w 79"/>
                  <a:gd name="T19" fmla="*/ 39 h 65"/>
                  <a:gd name="T20" fmla="*/ 20 w 79"/>
                  <a:gd name="T21" fmla="*/ 35 h 65"/>
                  <a:gd name="T22" fmla="*/ 61 w 79"/>
                  <a:gd name="T23" fmla="*/ 35 h 65"/>
                  <a:gd name="T24" fmla="*/ 61 w 79"/>
                  <a:gd name="T25" fmla="*/ 39 h 65"/>
                  <a:gd name="T26" fmla="*/ 61 w 79"/>
                  <a:gd name="T27" fmla="*/ 31 h 65"/>
                  <a:gd name="T28" fmla="*/ 20 w 79"/>
                  <a:gd name="T29" fmla="*/ 31 h 65"/>
                  <a:gd name="T30" fmla="*/ 20 w 79"/>
                  <a:gd name="T31" fmla="*/ 27 h 65"/>
                  <a:gd name="T32" fmla="*/ 61 w 79"/>
                  <a:gd name="T33" fmla="*/ 27 h 65"/>
                  <a:gd name="T34" fmla="*/ 61 w 79"/>
                  <a:gd name="T35" fmla="*/ 31 h 65"/>
                  <a:gd name="T36" fmla="*/ 61 w 79"/>
                  <a:gd name="T37" fmla="*/ 23 h 65"/>
                  <a:gd name="T38" fmla="*/ 20 w 79"/>
                  <a:gd name="T39" fmla="*/ 23 h 65"/>
                  <a:gd name="T40" fmla="*/ 20 w 79"/>
                  <a:gd name="T41" fmla="*/ 19 h 65"/>
                  <a:gd name="T42" fmla="*/ 61 w 79"/>
                  <a:gd name="T43" fmla="*/ 19 h 65"/>
                  <a:gd name="T44" fmla="*/ 61 w 79"/>
                  <a:gd name="T45" fmla="*/ 2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9" h="65">
                    <a:moveTo>
                      <a:pt x="79" y="29"/>
                    </a:moveTo>
                    <a:cubicBezTo>
                      <a:pt x="79" y="13"/>
                      <a:pt x="61" y="0"/>
                      <a:pt x="39" y="0"/>
                    </a:cubicBezTo>
                    <a:cubicBezTo>
                      <a:pt x="17" y="0"/>
                      <a:pt x="0" y="13"/>
                      <a:pt x="0" y="29"/>
                    </a:cubicBezTo>
                    <a:cubicBezTo>
                      <a:pt x="0" y="45"/>
                      <a:pt x="17" y="59"/>
                      <a:pt x="39" y="59"/>
                    </a:cubicBezTo>
                    <a:cubicBezTo>
                      <a:pt x="45" y="59"/>
                      <a:pt x="50" y="58"/>
                      <a:pt x="54" y="56"/>
                    </a:cubicBezTo>
                    <a:cubicBezTo>
                      <a:pt x="56" y="56"/>
                      <a:pt x="71" y="65"/>
                      <a:pt x="71" y="65"/>
                    </a:cubicBezTo>
                    <a:cubicBezTo>
                      <a:pt x="66" y="51"/>
                      <a:pt x="66" y="51"/>
                      <a:pt x="66" y="51"/>
                    </a:cubicBezTo>
                    <a:cubicBezTo>
                      <a:pt x="74" y="45"/>
                      <a:pt x="79" y="38"/>
                      <a:pt x="79" y="29"/>
                    </a:cubicBezTo>
                    <a:close/>
                    <a:moveTo>
                      <a:pt x="61" y="39"/>
                    </a:moveTo>
                    <a:cubicBezTo>
                      <a:pt x="20" y="39"/>
                      <a:pt x="20" y="39"/>
                      <a:pt x="20" y="39"/>
                    </a:cubicBezTo>
                    <a:cubicBezTo>
                      <a:pt x="20" y="35"/>
                      <a:pt x="20" y="35"/>
                      <a:pt x="20" y="35"/>
                    </a:cubicBezTo>
                    <a:cubicBezTo>
                      <a:pt x="61" y="35"/>
                      <a:pt x="61" y="35"/>
                      <a:pt x="61" y="35"/>
                    </a:cubicBezTo>
                    <a:lnTo>
                      <a:pt x="61" y="39"/>
                    </a:lnTo>
                    <a:close/>
                    <a:moveTo>
                      <a:pt x="61" y="31"/>
                    </a:moveTo>
                    <a:cubicBezTo>
                      <a:pt x="20" y="31"/>
                      <a:pt x="20" y="31"/>
                      <a:pt x="20" y="31"/>
                    </a:cubicBezTo>
                    <a:cubicBezTo>
                      <a:pt x="20" y="27"/>
                      <a:pt x="20" y="27"/>
                      <a:pt x="20" y="27"/>
                    </a:cubicBezTo>
                    <a:cubicBezTo>
                      <a:pt x="61" y="27"/>
                      <a:pt x="61" y="27"/>
                      <a:pt x="61" y="27"/>
                    </a:cubicBezTo>
                    <a:lnTo>
                      <a:pt x="61" y="31"/>
                    </a:lnTo>
                    <a:close/>
                    <a:moveTo>
                      <a:pt x="61" y="23"/>
                    </a:moveTo>
                    <a:cubicBezTo>
                      <a:pt x="20" y="23"/>
                      <a:pt x="20" y="23"/>
                      <a:pt x="20" y="23"/>
                    </a:cubicBezTo>
                    <a:cubicBezTo>
                      <a:pt x="20" y="19"/>
                      <a:pt x="20" y="19"/>
                      <a:pt x="20" y="19"/>
                    </a:cubicBezTo>
                    <a:cubicBezTo>
                      <a:pt x="61" y="19"/>
                      <a:pt x="61" y="19"/>
                      <a:pt x="61" y="19"/>
                    </a:cubicBezTo>
                    <a:lnTo>
                      <a:pt x="61" y="2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OPPOSans M" panose="00020600040101010101" pitchFamily="18" charset="-122"/>
                  <a:ea typeface="+mn-ea"/>
                  <a:cs typeface="+mn-cs"/>
                </a:endParaRPr>
              </a:p>
            </p:txBody>
          </p:sp>
        </p:grpSp>
        <p:grpSp>
          <p:nvGrpSpPr>
            <p:cNvPr id="82" name="组合 81">
              <a:extLst>
                <a:ext uri="{FF2B5EF4-FFF2-40B4-BE49-F238E27FC236}">
                  <a16:creationId xmlns:a16="http://schemas.microsoft.com/office/drawing/2014/main" id="{0AF62366-17D9-18E4-52D6-7F5A6EC958EF}"/>
                </a:ext>
              </a:extLst>
            </p:cNvPr>
            <p:cNvGrpSpPr/>
            <p:nvPr/>
          </p:nvGrpSpPr>
          <p:grpSpPr>
            <a:xfrm>
              <a:off x="3235024" y="3375252"/>
              <a:ext cx="1615855" cy="1109965"/>
              <a:chOff x="1027685" y="3602272"/>
              <a:chExt cx="1615855" cy="1109965"/>
            </a:xfrm>
          </p:grpSpPr>
          <p:sp>
            <p:nvSpPr>
              <p:cNvPr id="83" name="文本框 82">
                <a:extLst>
                  <a:ext uri="{FF2B5EF4-FFF2-40B4-BE49-F238E27FC236}">
                    <a16:creationId xmlns:a16="http://schemas.microsoft.com/office/drawing/2014/main" id="{B496EE79-6F91-BBD3-C9D7-25D684335004}"/>
                  </a:ext>
                </a:extLst>
              </p:cNvPr>
              <p:cNvSpPr txBox="1"/>
              <p:nvPr/>
            </p:nvSpPr>
            <p:spPr>
              <a:xfrm>
                <a:off x="1027685" y="3602272"/>
                <a:ext cx="1615855" cy="523220"/>
              </a:xfrm>
              <a:prstGeom prst="rect">
                <a:avLst/>
              </a:prstGeom>
              <a:noFill/>
            </p:spPr>
            <p:txBody>
              <a:bodyPr wrap="square">
                <a:spAutoFit/>
              </a:bodyPr>
              <a:lstStyle>
                <a:defPPr>
                  <a:defRPr lang="zh-CN"/>
                </a:defPPr>
                <a:lvl1pPr marR="0" lvl="0" indent="0" fontAlgn="auto">
                  <a:lnSpc>
                    <a:spcPct val="100000"/>
                  </a:lnSpc>
                  <a:spcBef>
                    <a:spcPts val="0"/>
                  </a:spcBef>
                  <a:spcAft>
                    <a:spcPts val="0"/>
                  </a:spcAft>
                  <a:buClrTx/>
                  <a:buSzTx/>
                  <a:buFontTx/>
                  <a:buNone/>
                  <a:tabLst/>
                  <a:defRPr kumimoji="0" sz="1400" b="0" i="0" u="none" strike="noStrike" cap="none" spc="0" normalizeH="0" baseline="0">
                    <a:ln>
                      <a:noFill/>
                    </a:ln>
                    <a:solidFill>
                      <a:schemeClr val="tx1">
                        <a:lumMod val="65000"/>
                        <a:lumOff val="35000"/>
                      </a:schemeClr>
                    </a:solidFill>
                    <a:effectLst/>
                    <a:uLnTx/>
                    <a:uFillTx/>
                    <a:latin typeface="+mn-ea"/>
                    <a:cs typeface="OPPOSans B" panose="00020600040101010101" pitchFamily="18" charset="-122"/>
                  </a:defRPr>
                </a:lvl1pPr>
              </a:lstStyle>
              <a:p>
                <a:r>
                  <a:rPr lang="zh-CN" altLang="en-US" dirty="0">
                    <a:sym typeface="OPPOSans B" panose="00020600040101010101" pitchFamily="18" charset="-122"/>
                  </a:rPr>
                  <a:t>请在这里输入</a:t>
                </a:r>
                <a:r>
                  <a:rPr lang="zh-CN" altLang="en-US">
                    <a:sym typeface="OPPOSans B" panose="00020600040101010101" pitchFamily="18" charset="-122"/>
                  </a:rPr>
                  <a:t>正文内容</a:t>
                </a:r>
                <a:endParaRPr lang="en-US" altLang="zh-CN" dirty="0">
                  <a:sym typeface="OPPOSans B" panose="00020600040101010101" pitchFamily="18" charset="-122"/>
                </a:endParaRPr>
              </a:p>
            </p:txBody>
          </p:sp>
          <p:sp>
            <p:nvSpPr>
              <p:cNvPr id="84" name="文本框 83">
                <a:extLst>
                  <a:ext uri="{FF2B5EF4-FFF2-40B4-BE49-F238E27FC236}">
                    <a16:creationId xmlns:a16="http://schemas.microsoft.com/office/drawing/2014/main" id="{6B22D49E-D18E-97F8-C7B4-A64FDBA9590F}"/>
                  </a:ext>
                </a:extLst>
              </p:cNvPr>
              <p:cNvSpPr txBox="1"/>
              <p:nvPr/>
            </p:nvSpPr>
            <p:spPr>
              <a:xfrm>
                <a:off x="1027685" y="4189017"/>
                <a:ext cx="1615855" cy="523220"/>
              </a:xfrm>
              <a:prstGeom prst="rect">
                <a:avLst/>
              </a:prstGeom>
              <a:noFill/>
            </p:spPr>
            <p:txBody>
              <a:bodyPr wrap="square">
                <a:spAutoFit/>
              </a:bodyPr>
              <a:lstStyle>
                <a:defPPr>
                  <a:defRPr lang="zh-CN"/>
                </a:defPPr>
                <a:lvl1pPr marR="0" lvl="0" indent="0" fontAlgn="auto">
                  <a:lnSpc>
                    <a:spcPct val="100000"/>
                  </a:lnSpc>
                  <a:spcBef>
                    <a:spcPts val="0"/>
                  </a:spcBef>
                  <a:spcAft>
                    <a:spcPts val="0"/>
                  </a:spcAft>
                  <a:buClrTx/>
                  <a:buSzTx/>
                  <a:buFontTx/>
                  <a:buNone/>
                  <a:tabLst/>
                  <a:defRPr kumimoji="0" sz="1400" b="0" i="0" u="none" strike="noStrike" cap="none" spc="0" normalizeH="0" baseline="0">
                    <a:ln>
                      <a:noFill/>
                    </a:ln>
                    <a:solidFill>
                      <a:schemeClr val="tx1">
                        <a:lumMod val="65000"/>
                        <a:lumOff val="35000"/>
                      </a:schemeClr>
                    </a:solidFill>
                    <a:effectLst/>
                    <a:uLnTx/>
                    <a:uFillTx/>
                    <a:latin typeface="+mn-ea"/>
                    <a:cs typeface="OPPOSans B" panose="00020600040101010101" pitchFamily="18" charset="-122"/>
                  </a:defRPr>
                </a:lvl1pPr>
              </a:lstStyle>
              <a:p>
                <a:r>
                  <a:rPr lang="zh-CN" altLang="en-US" dirty="0">
                    <a:sym typeface="OPPOSans B" panose="00020600040101010101" pitchFamily="18" charset="-122"/>
                  </a:rPr>
                  <a:t>请在这里输入正文内容</a:t>
                </a:r>
                <a:endParaRPr lang="en-US" altLang="zh-CN" dirty="0">
                  <a:sym typeface="OPPOSans B" panose="00020600040101010101" pitchFamily="18" charset="-122"/>
                </a:endParaRPr>
              </a:p>
            </p:txBody>
          </p:sp>
        </p:grpSp>
      </p:grpSp>
      <p:grpSp>
        <p:nvGrpSpPr>
          <p:cNvPr id="121" name="组合 120">
            <a:extLst>
              <a:ext uri="{FF2B5EF4-FFF2-40B4-BE49-F238E27FC236}">
                <a16:creationId xmlns:a16="http://schemas.microsoft.com/office/drawing/2014/main" id="{C7DD0FE2-7B51-A2B0-622B-11249473DC63}"/>
              </a:ext>
            </a:extLst>
          </p:cNvPr>
          <p:cNvGrpSpPr/>
          <p:nvPr/>
        </p:nvGrpSpPr>
        <p:grpSpPr>
          <a:xfrm>
            <a:off x="5309968" y="2417013"/>
            <a:ext cx="1758026" cy="2853672"/>
            <a:chOff x="5330082" y="2417013"/>
            <a:chExt cx="1758026" cy="2853672"/>
          </a:xfrm>
        </p:grpSpPr>
        <p:grpSp>
          <p:nvGrpSpPr>
            <p:cNvPr id="17" name="组合 16">
              <a:extLst>
                <a:ext uri="{FF2B5EF4-FFF2-40B4-BE49-F238E27FC236}">
                  <a16:creationId xmlns:a16="http://schemas.microsoft.com/office/drawing/2014/main" id="{85113ADC-C8AB-1CD2-7221-74F626B2B0EC}"/>
                </a:ext>
              </a:extLst>
            </p:cNvPr>
            <p:cNvGrpSpPr/>
            <p:nvPr/>
          </p:nvGrpSpPr>
          <p:grpSpPr>
            <a:xfrm>
              <a:off x="5330082" y="2417013"/>
              <a:ext cx="1758026" cy="515547"/>
              <a:chOff x="5156779" y="2277313"/>
              <a:chExt cx="1758026" cy="515547"/>
            </a:xfrm>
          </p:grpSpPr>
          <p:sp>
            <p:nvSpPr>
              <p:cNvPr id="19" name="矩形: 圆角 18">
                <a:extLst>
                  <a:ext uri="{FF2B5EF4-FFF2-40B4-BE49-F238E27FC236}">
                    <a16:creationId xmlns:a16="http://schemas.microsoft.com/office/drawing/2014/main" id="{CD074714-D2B9-C8ED-C978-4B652E8C3177}"/>
                  </a:ext>
                </a:extLst>
              </p:cNvPr>
              <p:cNvSpPr/>
              <p:nvPr/>
            </p:nvSpPr>
            <p:spPr>
              <a:xfrm>
                <a:off x="5156779" y="2277313"/>
                <a:ext cx="1758026" cy="515547"/>
              </a:xfrm>
              <a:prstGeom prst="roundRect">
                <a:avLst>
                  <a:gd name="adj" fmla="val 50000"/>
                </a:avLst>
              </a:prstGeom>
              <a:gradFill flip="none" rotWithShape="1">
                <a:gsLst>
                  <a:gs pos="100000">
                    <a:schemeClr val="accent2"/>
                  </a:gs>
                  <a:gs pos="1000">
                    <a:schemeClr val="accent1"/>
                  </a:gs>
                </a:gsLst>
                <a:lin ang="13500000" scaled="1"/>
                <a:tileRect/>
              </a:gradFill>
              <a:ln>
                <a:noFill/>
              </a:ln>
              <a:effectLst>
                <a:outerShdw blurRad="165100" dist="63500" dir="5400000" algn="t" rotWithShape="0">
                  <a:srgbClr val="0062ED">
                    <a:alpha val="2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OPPOSans M" panose="00020600040101010101" pitchFamily="18" charset="-122"/>
                  <a:ea typeface="OPPOSans M" panose="00020600040101010101" pitchFamily="18" charset="-122"/>
                </a:endParaRPr>
              </a:p>
            </p:txBody>
          </p:sp>
          <p:sp>
            <p:nvSpPr>
              <p:cNvPr id="20" name="文本框 19">
                <a:extLst>
                  <a:ext uri="{FF2B5EF4-FFF2-40B4-BE49-F238E27FC236}">
                    <a16:creationId xmlns:a16="http://schemas.microsoft.com/office/drawing/2014/main" id="{30A5D309-47A9-4D61-1165-69752B9FEECB}"/>
                  </a:ext>
                </a:extLst>
              </p:cNvPr>
              <p:cNvSpPr txBox="1"/>
              <p:nvPr/>
            </p:nvSpPr>
            <p:spPr>
              <a:xfrm>
                <a:off x="5432193" y="2335031"/>
                <a:ext cx="1207198" cy="400110"/>
              </a:xfrm>
              <a:prstGeom prst="rect">
                <a:avLst/>
              </a:prstGeom>
              <a:noFill/>
            </p:spPr>
            <p:txBody>
              <a:bodyPr wrap="square">
                <a:spAutoFit/>
              </a:bodyPr>
              <a:lstStyle>
                <a:defPPr>
                  <a:defRPr lang="zh-CN"/>
                </a:defPPr>
                <a:lvl1pPr marR="0" lvl="0" indent="0" fontAlgn="auto">
                  <a:lnSpc>
                    <a:spcPct val="100000"/>
                  </a:lnSpc>
                  <a:spcBef>
                    <a:spcPts val="0"/>
                  </a:spcBef>
                  <a:spcAft>
                    <a:spcPts val="0"/>
                  </a:spcAft>
                  <a:buClrTx/>
                  <a:buSzTx/>
                  <a:buFontTx/>
                  <a:buNone/>
                  <a:tabLst/>
                  <a:defRPr kumimoji="0" sz="2000" b="0" i="0" u="none" strike="noStrike" cap="none" spc="0" normalizeH="0" baseline="0">
                    <a:ln>
                      <a:noFill/>
                    </a:ln>
                    <a:solidFill>
                      <a:prstClr val="white"/>
                    </a:solidFill>
                    <a:effectLst/>
                    <a:uLnTx/>
                    <a:uFillTx/>
                    <a:latin typeface="思源黑体 CN Bold" panose="020B0800000000000000" pitchFamily="34" charset="-122"/>
                    <a:ea typeface="思源黑体 CN Bold" panose="020B0800000000000000" pitchFamily="34" charset="-122"/>
                    <a:cs typeface="OPPOSans B" panose="00020600040101010101"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000" dirty="0">
                    <a:solidFill>
                      <a:prstClr val="white"/>
                    </a:solidFill>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rPr>
                  <a:t>输入标题</a:t>
                </a:r>
                <a:endParaRPr kumimoji="0" lang="zh-CN" altLang="en-US" sz="2000" b="0" i="0" u="none" strike="noStrike" kern="1200" cap="none" spc="0" normalizeH="0" baseline="0" noProof="0" dirty="0">
                  <a:ln>
                    <a:noFill/>
                  </a:ln>
                  <a:solidFill>
                    <a:prstClr val="white"/>
                  </a:solidFill>
                  <a:effectLst/>
                  <a:uLnTx/>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endParaRPr>
              </a:p>
            </p:txBody>
          </p:sp>
        </p:grpSp>
        <p:grpSp>
          <p:nvGrpSpPr>
            <p:cNvPr id="60" name="组合 59">
              <a:extLst>
                <a:ext uri="{FF2B5EF4-FFF2-40B4-BE49-F238E27FC236}">
                  <a16:creationId xmlns:a16="http://schemas.microsoft.com/office/drawing/2014/main" id="{EDD0681F-523A-B4D5-1254-0E3BA4C901B1}"/>
                </a:ext>
              </a:extLst>
            </p:cNvPr>
            <p:cNvGrpSpPr/>
            <p:nvPr/>
          </p:nvGrpSpPr>
          <p:grpSpPr>
            <a:xfrm>
              <a:off x="5949471" y="4794247"/>
              <a:ext cx="519248" cy="476438"/>
              <a:chOff x="10628051" y="1891971"/>
              <a:chExt cx="519248" cy="476438"/>
            </a:xfrm>
            <a:solidFill>
              <a:srgbClr val="09BEFE"/>
            </a:solidFill>
          </p:grpSpPr>
          <p:sp>
            <p:nvSpPr>
              <p:cNvPr id="61" name="Freeform 130">
                <a:extLst>
                  <a:ext uri="{FF2B5EF4-FFF2-40B4-BE49-F238E27FC236}">
                    <a16:creationId xmlns:a16="http://schemas.microsoft.com/office/drawing/2014/main" id="{924F31B0-6BE5-46B7-8446-6CBAC049AD95}"/>
                  </a:ext>
                </a:extLst>
              </p:cNvPr>
              <p:cNvSpPr>
                <a:spLocks noEditPoints="1"/>
              </p:cNvSpPr>
              <p:nvPr/>
            </p:nvSpPr>
            <p:spPr bwMode="auto">
              <a:xfrm>
                <a:off x="10886294" y="1891971"/>
                <a:ext cx="261005" cy="290005"/>
              </a:xfrm>
              <a:custGeom>
                <a:avLst/>
                <a:gdLst>
                  <a:gd name="T0" fmla="*/ 90 w 95"/>
                  <a:gd name="T1" fmla="*/ 21 h 106"/>
                  <a:gd name="T2" fmla="*/ 88 w 95"/>
                  <a:gd name="T3" fmla="*/ 17 h 106"/>
                  <a:gd name="T4" fmla="*/ 51 w 95"/>
                  <a:gd name="T5" fmla="*/ 1 h 106"/>
                  <a:gd name="T6" fmla="*/ 46 w 95"/>
                  <a:gd name="T7" fmla="*/ 2 h 106"/>
                  <a:gd name="T8" fmla="*/ 0 w 95"/>
                  <a:gd name="T9" fmla="*/ 35 h 106"/>
                  <a:gd name="T10" fmla="*/ 36 w 95"/>
                  <a:gd name="T11" fmla="*/ 79 h 106"/>
                  <a:gd name="T12" fmla="*/ 37 w 95"/>
                  <a:gd name="T13" fmla="*/ 106 h 106"/>
                  <a:gd name="T14" fmla="*/ 93 w 95"/>
                  <a:gd name="T15" fmla="*/ 65 h 106"/>
                  <a:gd name="T16" fmla="*/ 95 w 95"/>
                  <a:gd name="T17" fmla="*/ 61 h 106"/>
                  <a:gd name="T18" fmla="*/ 90 w 95"/>
                  <a:gd name="T19" fmla="*/ 21 h 106"/>
                  <a:gd name="T20" fmla="*/ 69 w 95"/>
                  <a:gd name="T21" fmla="*/ 44 h 106"/>
                  <a:gd name="T22" fmla="*/ 57 w 95"/>
                  <a:gd name="T23" fmla="*/ 42 h 106"/>
                  <a:gd name="T24" fmla="*/ 59 w 95"/>
                  <a:gd name="T25" fmla="*/ 31 h 106"/>
                  <a:gd name="T26" fmla="*/ 71 w 95"/>
                  <a:gd name="T27" fmla="*/ 33 h 106"/>
                  <a:gd name="T28" fmla="*/ 69 w 95"/>
                  <a:gd name="T29" fmla="*/ 44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5" h="106">
                    <a:moveTo>
                      <a:pt x="90" y="21"/>
                    </a:moveTo>
                    <a:cubicBezTo>
                      <a:pt x="90" y="20"/>
                      <a:pt x="89" y="18"/>
                      <a:pt x="88" y="17"/>
                    </a:cubicBezTo>
                    <a:cubicBezTo>
                      <a:pt x="51" y="1"/>
                      <a:pt x="51" y="1"/>
                      <a:pt x="51" y="1"/>
                    </a:cubicBezTo>
                    <a:cubicBezTo>
                      <a:pt x="50" y="0"/>
                      <a:pt x="48" y="0"/>
                      <a:pt x="46" y="2"/>
                    </a:cubicBezTo>
                    <a:cubicBezTo>
                      <a:pt x="0" y="35"/>
                      <a:pt x="0" y="35"/>
                      <a:pt x="0" y="35"/>
                    </a:cubicBezTo>
                    <a:cubicBezTo>
                      <a:pt x="18" y="43"/>
                      <a:pt x="31" y="59"/>
                      <a:pt x="36" y="79"/>
                    </a:cubicBezTo>
                    <a:cubicBezTo>
                      <a:pt x="38" y="88"/>
                      <a:pt x="39" y="97"/>
                      <a:pt x="37" y="106"/>
                    </a:cubicBezTo>
                    <a:cubicBezTo>
                      <a:pt x="93" y="65"/>
                      <a:pt x="93" y="65"/>
                      <a:pt x="93" y="65"/>
                    </a:cubicBezTo>
                    <a:cubicBezTo>
                      <a:pt x="94" y="64"/>
                      <a:pt x="95" y="63"/>
                      <a:pt x="95" y="61"/>
                    </a:cubicBezTo>
                    <a:lnTo>
                      <a:pt x="90" y="21"/>
                    </a:lnTo>
                    <a:close/>
                    <a:moveTo>
                      <a:pt x="69" y="44"/>
                    </a:moveTo>
                    <a:cubicBezTo>
                      <a:pt x="65" y="47"/>
                      <a:pt x="60" y="46"/>
                      <a:pt x="57" y="42"/>
                    </a:cubicBezTo>
                    <a:cubicBezTo>
                      <a:pt x="55" y="39"/>
                      <a:pt x="56" y="34"/>
                      <a:pt x="59" y="31"/>
                    </a:cubicBezTo>
                    <a:cubicBezTo>
                      <a:pt x="63" y="28"/>
                      <a:pt x="68" y="29"/>
                      <a:pt x="71" y="33"/>
                    </a:cubicBezTo>
                    <a:cubicBezTo>
                      <a:pt x="73" y="36"/>
                      <a:pt x="72" y="41"/>
                      <a:pt x="69" y="4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OPPOSans M" panose="00020600040101010101" pitchFamily="18" charset="-122"/>
                  <a:ea typeface="+mn-ea"/>
                  <a:cs typeface="+mn-cs"/>
                </a:endParaRPr>
              </a:p>
            </p:txBody>
          </p:sp>
          <p:sp>
            <p:nvSpPr>
              <p:cNvPr id="62" name="Freeform 131">
                <a:extLst>
                  <a:ext uri="{FF2B5EF4-FFF2-40B4-BE49-F238E27FC236}">
                    <a16:creationId xmlns:a16="http://schemas.microsoft.com/office/drawing/2014/main" id="{2DA2572D-567E-9D96-39CA-7929A3836BAC}"/>
                  </a:ext>
                </a:extLst>
              </p:cNvPr>
              <p:cNvSpPr>
                <a:spLocks/>
              </p:cNvSpPr>
              <p:nvPr/>
            </p:nvSpPr>
            <p:spPr bwMode="auto">
              <a:xfrm>
                <a:off x="10719195" y="2036974"/>
                <a:ext cx="216814" cy="227861"/>
              </a:xfrm>
              <a:custGeom>
                <a:avLst/>
                <a:gdLst>
                  <a:gd name="T0" fmla="*/ 2 w 79"/>
                  <a:gd name="T1" fmla="*/ 31 h 83"/>
                  <a:gd name="T2" fmla="*/ 39 w 79"/>
                  <a:gd name="T3" fmla="*/ 83 h 83"/>
                  <a:gd name="T4" fmla="*/ 42 w 79"/>
                  <a:gd name="T5" fmla="*/ 82 h 83"/>
                  <a:gd name="T6" fmla="*/ 73 w 79"/>
                  <a:gd name="T7" fmla="*/ 32 h 83"/>
                  <a:gd name="T8" fmla="*/ 36 w 79"/>
                  <a:gd name="T9" fmla="*/ 0 h 83"/>
                  <a:gd name="T10" fmla="*/ 3 w 79"/>
                  <a:gd name="T11" fmla="*/ 24 h 83"/>
                  <a:gd name="T12" fmla="*/ 2 w 79"/>
                  <a:gd name="T13" fmla="*/ 31 h 83"/>
                </a:gdLst>
                <a:ahLst/>
                <a:cxnLst>
                  <a:cxn ang="0">
                    <a:pos x="T0" y="T1"/>
                  </a:cxn>
                  <a:cxn ang="0">
                    <a:pos x="T2" y="T3"/>
                  </a:cxn>
                  <a:cxn ang="0">
                    <a:pos x="T4" y="T5"/>
                  </a:cxn>
                  <a:cxn ang="0">
                    <a:pos x="T6" y="T7"/>
                  </a:cxn>
                  <a:cxn ang="0">
                    <a:pos x="T8" y="T9"/>
                  </a:cxn>
                  <a:cxn ang="0">
                    <a:pos x="T10" y="T11"/>
                  </a:cxn>
                  <a:cxn ang="0">
                    <a:pos x="T12" y="T13"/>
                  </a:cxn>
                </a:cxnLst>
                <a:rect l="0" t="0" r="r" b="b"/>
                <a:pathLst>
                  <a:path w="79" h="83">
                    <a:moveTo>
                      <a:pt x="2" y="31"/>
                    </a:moveTo>
                    <a:cubicBezTo>
                      <a:pt x="39" y="83"/>
                      <a:pt x="39" y="83"/>
                      <a:pt x="39" y="83"/>
                    </a:cubicBezTo>
                    <a:cubicBezTo>
                      <a:pt x="40" y="83"/>
                      <a:pt x="41" y="82"/>
                      <a:pt x="42" y="82"/>
                    </a:cubicBezTo>
                    <a:cubicBezTo>
                      <a:pt x="65" y="77"/>
                      <a:pt x="79" y="54"/>
                      <a:pt x="73" y="32"/>
                    </a:cubicBezTo>
                    <a:cubicBezTo>
                      <a:pt x="69" y="14"/>
                      <a:pt x="54" y="2"/>
                      <a:pt x="36" y="0"/>
                    </a:cubicBezTo>
                    <a:cubicBezTo>
                      <a:pt x="3" y="24"/>
                      <a:pt x="3" y="24"/>
                      <a:pt x="3" y="24"/>
                    </a:cubicBezTo>
                    <a:cubicBezTo>
                      <a:pt x="1" y="26"/>
                      <a:pt x="0" y="29"/>
                      <a:pt x="2" y="3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OPPOSans M" panose="00020600040101010101" pitchFamily="18" charset="-122"/>
                  <a:ea typeface="+mn-ea"/>
                  <a:cs typeface="+mn-cs"/>
                </a:endParaRPr>
              </a:p>
            </p:txBody>
          </p:sp>
          <p:sp>
            <p:nvSpPr>
              <p:cNvPr id="63" name="Freeform 132">
                <a:extLst>
                  <a:ext uri="{FF2B5EF4-FFF2-40B4-BE49-F238E27FC236}">
                    <a16:creationId xmlns:a16="http://schemas.microsoft.com/office/drawing/2014/main" id="{6689EC7B-40A5-4FA6-EDB8-01AB3A1E644E}"/>
                  </a:ext>
                </a:extLst>
              </p:cNvPr>
              <p:cNvSpPr>
                <a:spLocks noEditPoints="1"/>
              </p:cNvSpPr>
              <p:nvPr/>
            </p:nvSpPr>
            <p:spPr bwMode="auto">
              <a:xfrm>
                <a:off x="10628051" y="1970687"/>
                <a:ext cx="491628" cy="397722"/>
              </a:xfrm>
              <a:custGeom>
                <a:avLst/>
                <a:gdLst>
                  <a:gd name="T0" fmla="*/ 172 w 179"/>
                  <a:gd name="T1" fmla="*/ 121 h 145"/>
                  <a:gd name="T2" fmla="*/ 137 w 179"/>
                  <a:gd name="T3" fmla="*/ 98 h 145"/>
                  <a:gd name="T4" fmla="*/ 127 w 179"/>
                  <a:gd name="T5" fmla="*/ 97 h 145"/>
                  <a:gd name="T6" fmla="*/ 124 w 179"/>
                  <a:gd name="T7" fmla="*/ 98 h 145"/>
                  <a:gd name="T8" fmla="*/ 118 w 179"/>
                  <a:gd name="T9" fmla="*/ 94 h 145"/>
                  <a:gd name="T10" fmla="*/ 124 w 179"/>
                  <a:gd name="T11" fmla="*/ 52 h 145"/>
                  <a:gd name="T12" fmla="*/ 52 w 179"/>
                  <a:gd name="T13" fmla="*/ 8 h 145"/>
                  <a:gd name="T14" fmla="*/ 8 w 179"/>
                  <a:gd name="T15" fmla="*/ 80 h 145"/>
                  <a:gd name="T16" fmla="*/ 80 w 179"/>
                  <a:gd name="T17" fmla="*/ 124 h 145"/>
                  <a:gd name="T18" fmla="*/ 111 w 179"/>
                  <a:gd name="T19" fmla="*/ 104 h 145"/>
                  <a:gd name="T20" fmla="*/ 117 w 179"/>
                  <a:gd name="T21" fmla="*/ 108 h 145"/>
                  <a:gd name="T22" fmla="*/ 123 w 179"/>
                  <a:gd name="T23" fmla="*/ 120 h 145"/>
                  <a:gd name="T24" fmla="*/ 157 w 179"/>
                  <a:gd name="T25" fmla="*/ 143 h 145"/>
                  <a:gd name="T26" fmla="*/ 168 w 179"/>
                  <a:gd name="T27" fmla="*/ 144 h 145"/>
                  <a:gd name="T28" fmla="*/ 175 w 179"/>
                  <a:gd name="T29" fmla="*/ 139 h 145"/>
                  <a:gd name="T30" fmla="*/ 172 w 179"/>
                  <a:gd name="T31" fmla="*/ 121 h 145"/>
                  <a:gd name="T32" fmla="*/ 77 w 179"/>
                  <a:gd name="T33" fmla="*/ 113 h 145"/>
                  <a:gd name="T34" fmla="*/ 18 w 179"/>
                  <a:gd name="T35" fmla="*/ 77 h 145"/>
                  <a:gd name="T36" fmla="*/ 54 w 179"/>
                  <a:gd name="T37" fmla="*/ 18 h 145"/>
                  <a:gd name="T38" fmla="*/ 113 w 179"/>
                  <a:gd name="T39" fmla="*/ 54 h 145"/>
                  <a:gd name="T40" fmla="*/ 77 w 179"/>
                  <a:gd name="T41" fmla="*/ 113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9" h="145">
                    <a:moveTo>
                      <a:pt x="172" y="121"/>
                    </a:moveTo>
                    <a:cubicBezTo>
                      <a:pt x="137" y="98"/>
                      <a:pt x="137" y="98"/>
                      <a:pt x="137" y="98"/>
                    </a:cubicBezTo>
                    <a:cubicBezTo>
                      <a:pt x="134" y="96"/>
                      <a:pt x="130" y="96"/>
                      <a:pt x="127" y="97"/>
                    </a:cubicBezTo>
                    <a:cubicBezTo>
                      <a:pt x="126" y="97"/>
                      <a:pt x="125" y="97"/>
                      <a:pt x="124" y="98"/>
                    </a:cubicBezTo>
                    <a:cubicBezTo>
                      <a:pt x="118" y="94"/>
                      <a:pt x="118" y="94"/>
                      <a:pt x="118" y="94"/>
                    </a:cubicBezTo>
                    <a:cubicBezTo>
                      <a:pt x="125" y="82"/>
                      <a:pt x="127" y="67"/>
                      <a:pt x="124" y="52"/>
                    </a:cubicBezTo>
                    <a:cubicBezTo>
                      <a:pt x="116" y="20"/>
                      <a:pt x="83" y="0"/>
                      <a:pt x="52" y="8"/>
                    </a:cubicBezTo>
                    <a:cubicBezTo>
                      <a:pt x="20" y="15"/>
                      <a:pt x="0" y="48"/>
                      <a:pt x="8" y="80"/>
                    </a:cubicBezTo>
                    <a:cubicBezTo>
                      <a:pt x="15" y="112"/>
                      <a:pt x="48" y="131"/>
                      <a:pt x="80" y="124"/>
                    </a:cubicBezTo>
                    <a:cubicBezTo>
                      <a:pt x="92" y="121"/>
                      <a:pt x="103" y="114"/>
                      <a:pt x="111" y="104"/>
                    </a:cubicBezTo>
                    <a:cubicBezTo>
                      <a:pt x="117" y="108"/>
                      <a:pt x="117" y="108"/>
                      <a:pt x="117" y="108"/>
                    </a:cubicBezTo>
                    <a:cubicBezTo>
                      <a:pt x="117" y="113"/>
                      <a:pt x="118" y="117"/>
                      <a:pt x="123" y="120"/>
                    </a:cubicBezTo>
                    <a:cubicBezTo>
                      <a:pt x="157" y="143"/>
                      <a:pt x="157" y="143"/>
                      <a:pt x="157" y="143"/>
                    </a:cubicBezTo>
                    <a:cubicBezTo>
                      <a:pt x="160" y="145"/>
                      <a:pt x="164" y="145"/>
                      <a:pt x="168" y="144"/>
                    </a:cubicBezTo>
                    <a:cubicBezTo>
                      <a:pt x="171" y="144"/>
                      <a:pt x="174" y="142"/>
                      <a:pt x="175" y="139"/>
                    </a:cubicBezTo>
                    <a:cubicBezTo>
                      <a:pt x="179" y="133"/>
                      <a:pt x="178" y="125"/>
                      <a:pt x="172" y="121"/>
                    </a:cubicBezTo>
                    <a:close/>
                    <a:moveTo>
                      <a:pt x="77" y="113"/>
                    </a:moveTo>
                    <a:cubicBezTo>
                      <a:pt x="51" y="119"/>
                      <a:pt x="25" y="103"/>
                      <a:pt x="18" y="77"/>
                    </a:cubicBezTo>
                    <a:cubicBezTo>
                      <a:pt x="12" y="51"/>
                      <a:pt x="28" y="25"/>
                      <a:pt x="54" y="18"/>
                    </a:cubicBezTo>
                    <a:cubicBezTo>
                      <a:pt x="80" y="12"/>
                      <a:pt x="106" y="28"/>
                      <a:pt x="113" y="54"/>
                    </a:cubicBezTo>
                    <a:cubicBezTo>
                      <a:pt x="119" y="80"/>
                      <a:pt x="103" y="107"/>
                      <a:pt x="77" y="113"/>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OPPOSans M" panose="00020600040101010101" pitchFamily="18" charset="-122"/>
                  <a:ea typeface="+mn-ea"/>
                  <a:cs typeface="+mn-cs"/>
                </a:endParaRPr>
              </a:p>
            </p:txBody>
          </p:sp>
        </p:grpSp>
        <p:grpSp>
          <p:nvGrpSpPr>
            <p:cNvPr id="94" name="组合 93">
              <a:extLst>
                <a:ext uri="{FF2B5EF4-FFF2-40B4-BE49-F238E27FC236}">
                  <a16:creationId xmlns:a16="http://schemas.microsoft.com/office/drawing/2014/main" id="{BC7B8B7F-07F6-BD3B-4DE2-E0DC3B915D26}"/>
                </a:ext>
              </a:extLst>
            </p:cNvPr>
            <p:cNvGrpSpPr/>
            <p:nvPr/>
          </p:nvGrpSpPr>
          <p:grpSpPr>
            <a:xfrm>
              <a:off x="5401168" y="3375252"/>
              <a:ext cx="1615855" cy="1109965"/>
              <a:chOff x="1027685" y="3602272"/>
              <a:chExt cx="1615855" cy="1109965"/>
            </a:xfrm>
          </p:grpSpPr>
          <p:sp>
            <p:nvSpPr>
              <p:cNvPr id="95" name="文本框 94">
                <a:extLst>
                  <a:ext uri="{FF2B5EF4-FFF2-40B4-BE49-F238E27FC236}">
                    <a16:creationId xmlns:a16="http://schemas.microsoft.com/office/drawing/2014/main" id="{4289D75D-A510-D6DF-D18E-C3DFAC5DCE3A}"/>
                  </a:ext>
                </a:extLst>
              </p:cNvPr>
              <p:cNvSpPr txBox="1"/>
              <p:nvPr/>
            </p:nvSpPr>
            <p:spPr>
              <a:xfrm>
                <a:off x="1027685" y="3602272"/>
                <a:ext cx="1615855" cy="523220"/>
              </a:xfrm>
              <a:prstGeom prst="rect">
                <a:avLst/>
              </a:prstGeom>
              <a:noFill/>
            </p:spPr>
            <p:txBody>
              <a:bodyPr wrap="square">
                <a:spAutoFit/>
              </a:bodyPr>
              <a:lstStyle>
                <a:defPPr>
                  <a:defRPr lang="zh-CN"/>
                </a:defPPr>
                <a:lvl1pPr marR="0" lvl="0" indent="0" fontAlgn="auto">
                  <a:lnSpc>
                    <a:spcPct val="100000"/>
                  </a:lnSpc>
                  <a:spcBef>
                    <a:spcPts val="0"/>
                  </a:spcBef>
                  <a:spcAft>
                    <a:spcPts val="0"/>
                  </a:spcAft>
                  <a:buClrTx/>
                  <a:buSzTx/>
                  <a:buFontTx/>
                  <a:buNone/>
                  <a:tabLst/>
                  <a:defRPr kumimoji="0" sz="1400" b="0" i="0" u="none" strike="noStrike" cap="none" spc="0" normalizeH="0" baseline="0">
                    <a:ln>
                      <a:noFill/>
                    </a:ln>
                    <a:solidFill>
                      <a:schemeClr val="tx1">
                        <a:lumMod val="65000"/>
                        <a:lumOff val="35000"/>
                      </a:schemeClr>
                    </a:solidFill>
                    <a:effectLst/>
                    <a:uLnTx/>
                    <a:uFillTx/>
                    <a:latin typeface="+mn-ea"/>
                    <a:cs typeface="OPPOSans B" panose="00020600040101010101" pitchFamily="18" charset="-122"/>
                  </a:defRPr>
                </a:lvl1pPr>
              </a:lstStyle>
              <a:p>
                <a:r>
                  <a:rPr lang="zh-CN" altLang="en-US" dirty="0">
                    <a:sym typeface="OPPOSans B" panose="00020600040101010101" pitchFamily="18" charset="-122"/>
                  </a:rPr>
                  <a:t>请在这里输入</a:t>
                </a:r>
                <a:r>
                  <a:rPr lang="zh-CN" altLang="en-US">
                    <a:sym typeface="OPPOSans B" panose="00020600040101010101" pitchFamily="18" charset="-122"/>
                  </a:rPr>
                  <a:t>正文内容</a:t>
                </a:r>
                <a:endParaRPr lang="en-US" altLang="zh-CN" dirty="0">
                  <a:sym typeface="OPPOSans B" panose="00020600040101010101" pitchFamily="18" charset="-122"/>
                </a:endParaRPr>
              </a:p>
            </p:txBody>
          </p:sp>
          <p:sp>
            <p:nvSpPr>
              <p:cNvPr id="96" name="文本框 95">
                <a:extLst>
                  <a:ext uri="{FF2B5EF4-FFF2-40B4-BE49-F238E27FC236}">
                    <a16:creationId xmlns:a16="http://schemas.microsoft.com/office/drawing/2014/main" id="{7073E910-D8A9-3FB9-AB90-57410E42D31A}"/>
                  </a:ext>
                </a:extLst>
              </p:cNvPr>
              <p:cNvSpPr txBox="1"/>
              <p:nvPr/>
            </p:nvSpPr>
            <p:spPr>
              <a:xfrm>
                <a:off x="1027685" y="4189017"/>
                <a:ext cx="1615855" cy="523220"/>
              </a:xfrm>
              <a:prstGeom prst="rect">
                <a:avLst/>
              </a:prstGeom>
              <a:noFill/>
            </p:spPr>
            <p:txBody>
              <a:bodyPr wrap="square">
                <a:spAutoFit/>
              </a:bodyPr>
              <a:lstStyle>
                <a:defPPr>
                  <a:defRPr lang="zh-CN"/>
                </a:defPPr>
                <a:lvl1pPr marR="0" lvl="0" indent="0" fontAlgn="auto">
                  <a:lnSpc>
                    <a:spcPct val="100000"/>
                  </a:lnSpc>
                  <a:spcBef>
                    <a:spcPts val="0"/>
                  </a:spcBef>
                  <a:spcAft>
                    <a:spcPts val="0"/>
                  </a:spcAft>
                  <a:buClrTx/>
                  <a:buSzTx/>
                  <a:buFontTx/>
                  <a:buNone/>
                  <a:tabLst/>
                  <a:defRPr kumimoji="0" sz="1400" b="0" i="0" u="none" strike="noStrike" cap="none" spc="0" normalizeH="0" baseline="0">
                    <a:ln>
                      <a:noFill/>
                    </a:ln>
                    <a:solidFill>
                      <a:schemeClr val="tx1">
                        <a:lumMod val="65000"/>
                        <a:lumOff val="35000"/>
                      </a:schemeClr>
                    </a:solidFill>
                    <a:effectLst/>
                    <a:uLnTx/>
                    <a:uFillTx/>
                    <a:latin typeface="+mn-ea"/>
                    <a:cs typeface="OPPOSans B" panose="00020600040101010101" pitchFamily="18" charset="-122"/>
                  </a:defRPr>
                </a:lvl1pPr>
              </a:lstStyle>
              <a:p>
                <a:r>
                  <a:rPr lang="zh-CN" altLang="en-US" dirty="0">
                    <a:sym typeface="OPPOSans B" panose="00020600040101010101" pitchFamily="18" charset="-122"/>
                  </a:rPr>
                  <a:t>请在这里输入</a:t>
                </a:r>
                <a:r>
                  <a:rPr lang="zh-CN" altLang="en-US">
                    <a:sym typeface="OPPOSans B" panose="00020600040101010101" pitchFamily="18" charset="-122"/>
                  </a:rPr>
                  <a:t>正文内容</a:t>
                </a:r>
                <a:endParaRPr lang="en-US" altLang="zh-CN" dirty="0">
                  <a:sym typeface="OPPOSans B" panose="00020600040101010101" pitchFamily="18" charset="-122"/>
                </a:endParaRPr>
              </a:p>
            </p:txBody>
          </p:sp>
        </p:grpSp>
      </p:grpSp>
      <p:grpSp>
        <p:nvGrpSpPr>
          <p:cNvPr id="118" name="组合 117">
            <a:extLst>
              <a:ext uri="{FF2B5EF4-FFF2-40B4-BE49-F238E27FC236}">
                <a16:creationId xmlns:a16="http://schemas.microsoft.com/office/drawing/2014/main" id="{67D2B408-4EC7-BD92-4038-C0983CFE0726}"/>
              </a:ext>
            </a:extLst>
          </p:cNvPr>
          <p:cNvGrpSpPr/>
          <p:nvPr/>
        </p:nvGrpSpPr>
        <p:grpSpPr>
          <a:xfrm>
            <a:off x="7466055" y="2417013"/>
            <a:ext cx="1758026" cy="2878529"/>
            <a:chOff x="7496226" y="2417013"/>
            <a:chExt cx="1758026" cy="2878529"/>
          </a:xfrm>
        </p:grpSpPr>
        <p:grpSp>
          <p:nvGrpSpPr>
            <p:cNvPr id="21" name="组合 20">
              <a:extLst>
                <a:ext uri="{FF2B5EF4-FFF2-40B4-BE49-F238E27FC236}">
                  <a16:creationId xmlns:a16="http://schemas.microsoft.com/office/drawing/2014/main" id="{DFA21F4B-78D0-C4E7-9676-9942422CFFCA}"/>
                </a:ext>
              </a:extLst>
            </p:cNvPr>
            <p:cNvGrpSpPr/>
            <p:nvPr/>
          </p:nvGrpSpPr>
          <p:grpSpPr>
            <a:xfrm>
              <a:off x="7496226" y="2417013"/>
              <a:ext cx="1758026" cy="515547"/>
              <a:chOff x="7528030" y="2277313"/>
              <a:chExt cx="1758026" cy="515547"/>
            </a:xfrm>
          </p:grpSpPr>
          <p:sp>
            <p:nvSpPr>
              <p:cNvPr id="22" name="矩形: 圆角 21">
                <a:extLst>
                  <a:ext uri="{FF2B5EF4-FFF2-40B4-BE49-F238E27FC236}">
                    <a16:creationId xmlns:a16="http://schemas.microsoft.com/office/drawing/2014/main" id="{9C30B633-2D96-063A-11F9-C729A1BD3FC1}"/>
                  </a:ext>
                </a:extLst>
              </p:cNvPr>
              <p:cNvSpPr/>
              <p:nvPr/>
            </p:nvSpPr>
            <p:spPr>
              <a:xfrm>
                <a:off x="7528030" y="2277313"/>
                <a:ext cx="1758026" cy="515547"/>
              </a:xfrm>
              <a:prstGeom prst="roundRect">
                <a:avLst>
                  <a:gd name="adj" fmla="val 50000"/>
                </a:avLst>
              </a:prstGeom>
              <a:gradFill flip="none" rotWithShape="1">
                <a:gsLst>
                  <a:gs pos="100000">
                    <a:schemeClr val="accent2"/>
                  </a:gs>
                  <a:gs pos="1000">
                    <a:schemeClr val="accent1"/>
                  </a:gs>
                </a:gsLst>
                <a:lin ang="13500000" scaled="1"/>
                <a:tileRect/>
              </a:gradFill>
              <a:ln>
                <a:noFill/>
              </a:ln>
              <a:effectLst>
                <a:outerShdw blurRad="165100" dist="63500" dir="5400000" algn="t" rotWithShape="0">
                  <a:srgbClr val="0062ED">
                    <a:alpha val="2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OPPOSans M" panose="00020600040101010101" pitchFamily="18" charset="-122"/>
                  <a:ea typeface="OPPOSans M" panose="00020600040101010101" pitchFamily="18" charset="-122"/>
                </a:endParaRPr>
              </a:p>
            </p:txBody>
          </p:sp>
          <p:sp>
            <p:nvSpPr>
              <p:cNvPr id="23" name="文本框 22">
                <a:extLst>
                  <a:ext uri="{FF2B5EF4-FFF2-40B4-BE49-F238E27FC236}">
                    <a16:creationId xmlns:a16="http://schemas.microsoft.com/office/drawing/2014/main" id="{20D9B069-F462-B880-63E7-9C3F76BB55B4}"/>
                  </a:ext>
                </a:extLst>
              </p:cNvPr>
              <p:cNvSpPr txBox="1"/>
              <p:nvPr/>
            </p:nvSpPr>
            <p:spPr>
              <a:xfrm>
                <a:off x="7777438" y="2335031"/>
                <a:ext cx="1259210" cy="400110"/>
              </a:xfrm>
              <a:prstGeom prst="rect">
                <a:avLst/>
              </a:prstGeom>
              <a:noFill/>
            </p:spPr>
            <p:txBody>
              <a:bodyPr wrap="square">
                <a:spAutoFit/>
              </a:bodyPr>
              <a:lstStyle>
                <a:defPPr>
                  <a:defRPr lang="zh-CN"/>
                </a:defPPr>
                <a:lvl1pPr marR="0" lvl="0" indent="0" fontAlgn="auto">
                  <a:lnSpc>
                    <a:spcPct val="100000"/>
                  </a:lnSpc>
                  <a:spcBef>
                    <a:spcPts val="0"/>
                  </a:spcBef>
                  <a:spcAft>
                    <a:spcPts val="0"/>
                  </a:spcAft>
                  <a:buClrTx/>
                  <a:buSzTx/>
                  <a:buFontTx/>
                  <a:buNone/>
                  <a:tabLst/>
                  <a:defRPr kumimoji="0" sz="2000" b="0" i="0" u="none" strike="noStrike" cap="none" spc="0" normalizeH="0" baseline="0">
                    <a:ln>
                      <a:noFill/>
                    </a:ln>
                    <a:solidFill>
                      <a:prstClr val="white"/>
                    </a:solidFill>
                    <a:effectLst/>
                    <a:uLnTx/>
                    <a:uFillTx/>
                    <a:latin typeface="思源黑体 CN Bold" panose="020B0800000000000000" pitchFamily="34" charset="-122"/>
                    <a:ea typeface="思源黑体 CN Bold" panose="020B0800000000000000" pitchFamily="34" charset="-122"/>
                    <a:cs typeface="OPPOSans B" panose="00020600040101010101"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000" dirty="0">
                    <a:solidFill>
                      <a:prstClr val="white"/>
                    </a:solidFill>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rPr>
                  <a:t>输入标题</a:t>
                </a:r>
                <a:endParaRPr kumimoji="0" lang="zh-CN" altLang="en-US" sz="2000" b="0" i="0" u="none" strike="noStrike" kern="1200" cap="none" spc="0" normalizeH="0" baseline="0" noProof="0" dirty="0">
                  <a:ln>
                    <a:noFill/>
                  </a:ln>
                  <a:solidFill>
                    <a:prstClr val="white"/>
                  </a:solidFill>
                  <a:effectLst/>
                  <a:uLnTx/>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endParaRPr>
              </a:p>
            </p:txBody>
          </p:sp>
        </p:grpSp>
        <p:grpSp>
          <p:nvGrpSpPr>
            <p:cNvPr id="64" name="组合 63">
              <a:extLst>
                <a:ext uri="{FF2B5EF4-FFF2-40B4-BE49-F238E27FC236}">
                  <a16:creationId xmlns:a16="http://schemas.microsoft.com/office/drawing/2014/main" id="{912F145B-8A43-A17A-E1E5-0CC5C67BAD48}"/>
                </a:ext>
              </a:extLst>
            </p:cNvPr>
            <p:cNvGrpSpPr/>
            <p:nvPr/>
          </p:nvGrpSpPr>
          <p:grpSpPr>
            <a:xfrm>
              <a:off x="8132187" y="4769390"/>
              <a:ext cx="486104" cy="526152"/>
              <a:chOff x="3714875" y="1883685"/>
              <a:chExt cx="486104" cy="526152"/>
            </a:xfrm>
            <a:solidFill>
              <a:srgbClr val="09BEFE"/>
            </a:solidFill>
          </p:grpSpPr>
          <p:sp>
            <p:nvSpPr>
              <p:cNvPr id="65" name="Oval 92">
                <a:extLst>
                  <a:ext uri="{FF2B5EF4-FFF2-40B4-BE49-F238E27FC236}">
                    <a16:creationId xmlns:a16="http://schemas.microsoft.com/office/drawing/2014/main" id="{5E893A04-3ACB-AA7E-6A20-76D613CEA169}"/>
                  </a:ext>
                </a:extLst>
              </p:cNvPr>
              <p:cNvSpPr>
                <a:spLocks noChangeArrowheads="1"/>
              </p:cNvSpPr>
              <p:nvPr/>
            </p:nvSpPr>
            <p:spPr bwMode="auto">
              <a:xfrm>
                <a:off x="4028357" y="1925114"/>
                <a:ext cx="75954" cy="92526"/>
              </a:xfrm>
              <a:prstGeom prst="ellipse">
                <a:avLst/>
              </a:pr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OPPOSans M" panose="00020600040101010101" pitchFamily="18" charset="-122"/>
                  <a:ea typeface="+mn-ea"/>
                  <a:cs typeface="+mn-cs"/>
                </a:endParaRPr>
              </a:p>
            </p:txBody>
          </p:sp>
          <p:sp>
            <p:nvSpPr>
              <p:cNvPr id="66" name="Freeform 93">
                <a:extLst>
                  <a:ext uri="{FF2B5EF4-FFF2-40B4-BE49-F238E27FC236}">
                    <a16:creationId xmlns:a16="http://schemas.microsoft.com/office/drawing/2014/main" id="{F10252AE-8A67-6A10-93EA-C9EB2143F5A3}"/>
                  </a:ext>
                </a:extLst>
              </p:cNvPr>
              <p:cNvSpPr>
                <a:spLocks noEditPoints="1"/>
              </p:cNvSpPr>
              <p:nvPr/>
            </p:nvSpPr>
            <p:spPr bwMode="auto">
              <a:xfrm>
                <a:off x="3970356" y="1990020"/>
                <a:ext cx="230623" cy="419817"/>
              </a:xfrm>
              <a:custGeom>
                <a:avLst/>
                <a:gdLst>
                  <a:gd name="T0" fmla="*/ 83 w 84"/>
                  <a:gd name="T1" fmla="*/ 42 h 153"/>
                  <a:gd name="T2" fmla="*/ 83 w 84"/>
                  <a:gd name="T3" fmla="*/ 42 h 153"/>
                  <a:gd name="T4" fmla="*/ 83 w 84"/>
                  <a:gd name="T5" fmla="*/ 42 h 153"/>
                  <a:gd name="T6" fmla="*/ 60 w 84"/>
                  <a:gd name="T7" fmla="*/ 17 h 153"/>
                  <a:gd name="T8" fmla="*/ 54 w 84"/>
                  <a:gd name="T9" fmla="*/ 14 h 153"/>
                  <a:gd name="T10" fmla="*/ 47 w 84"/>
                  <a:gd name="T11" fmla="*/ 14 h 153"/>
                  <a:gd name="T12" fmla="*/ 52 w 84"/>
                  <a:gd name="T13" fmla="*/ 18 h 153"/>
                  <a:gd name="T14" fmla="*/ 45 w 84"/>
                  <a:gd name="T15" fmla="*/ 21 h 153"/>
                  <a:gd name="T16" fmla="*/ 48 w 84"/>
                  <a:gd name="T17" fmla="*/ 27 h 153"/>
                  <a:gd name="T18" fmla="*/ 39 w 84"/>
                  <a:gd name="T19" fmla="*/ 47 h 153"/>
                  <a:gd name="T20" fmla="*/ 38 w 84"/>
                  <a:gd name="T21" fmla="*/ 19 h 153"/>
                  <a:gd name="T22" fmla="*/ 39 w 84"/>
                  <a:gd name="T23" fmla="*/ 18 h 153"/>
                  <a:gd name="T24" fmla="*/ 37 w 84"/>
                  <a:gd name="T25" fmla="*/ 11 h 153"/>
                  <a:gd name="T26" fmla="*/ 32 w 84"/>
                  <a:gd name="T27" fmla="*/ 11 h 153"/>
                  <a:gd name="T28" fmla="*/ 30 w 84"/>
                  <a:gd name="T29" fmla="*/ 18 h 153"/>
                  <a:gd name="T30" fmla="*/ 31 w 84"/>
                  <a:gd name="T31" fmla="*/ 19 h 153"/>
                  <a:gd name="T32" fmla="*/ 30 w 84"/>
                  <a:gd name="T33" fmla="*/ 47 h 153"/>
                  <a:gd name="T34" fmla="*/ 20 w 84"/>
                  <a:gd name="T35" fmla="*/ 27 h 153"/>
                  <a:gd name="T36" fmla="*/ 24 w 84"/>
                  <a:gd name="T37" fmla="*/ 21 h 153"/>
                  <a:gd name="T38" fmla="*/ 17 w 84"/>
                  <a:gd name="T39" fmla="*/ 18 h 153"/>
                  <a:gd name="T40" fmla="*/ 23 w 84"/>
                  <a:gd name="T41" fmla="*/ 13 h 153"/>
                  <a:gd name="T42" fmla="*/ 22 w 84"/>
                  <a:gd name="T43" fmla="*/ 12 h 153"/>
                  <a:gd name="T44" fmla="*/ 6 w 84"/>
                  <a:gd name="T45" fmla="*/ 5 h 153"/>
                  <a:gd name="T46" fmla="*/ 0 w 84"/>
                  <a:gd name="T47" fmla="*/ 0 h 153"/>
                  <a:gd name="T48" fmla="*/ 0 w 84"/>
                  <a:gd name="T49" fmla="*/ 21 h 153"/>
                  <a:gd name="T50" fmla="*/ 13 w 84"/>
                  <a:gd name="T51" fmla="*/ 26 h 153"/>
                  <a:gd name="T52" fmla="*/ 11 w 84"/>
                  <a:gd name="T53" fmla="*/ 87 h 153"/>
                  <a:gd name="T54" fmla="*/ 11 w 84"/>
                  <a:gd name="T55" fmla="*/ 87 h 153"/>
                  <a:gd name="T56" fmla="*/ 13 w 84"/>
                  <a:gd name="T57" fmla="*/ 87 h 153"/>
                  <a:gd name="T58" fmla="*/ 15 w 84"/>
                  <a:gd name="T59" fmla="*/ 153 h 153"/>
                  <a:gd name="T60" fmla="*/ 34 w 84"/>
                  <a:gd name="T61" fmla="*/ 153 h 153"/>
                  <a:gd name="T62" fmla="*/ 34 w 84"/>
                  <a:gd name="T63" fmla="*/ 87 h 153"/>
                  <a:gd name="T64" fmla="*/ 36 w 84"/>
                  <a:gd name="T65" fmla="*/ 87 h 153"/>
                  <a:gd name="T66" fmla="*/ 38 w 84"/>
                  <a:gd name="T67" fmla="*/ 153 h 153"/>
                  <a:gd name="T68" fmla="*/ 57 w 84"/>
                  <a:gd name="T69" fmla="*/ 153 h 153"/>
                  <a:gd name="T70" fmla="*/ 57 w 84"/>
                  <a:gd name="T71" fmla="*/ 87 h 153"/>
                  <a:gd name="T72" fmla="*/ 59 w 84"/>
                  <a:gd name="T73" fmla="*/ 87 h 153"/>
                  <a:gd name="T74" fmla="*/ 59 w 84"/>
                  <a:gd name="T75" fmla="*/ 87 h 153"/>
                  <a:gd name="T76" fmla="*/ 58 w 84"/>
                  <a:gd name="T77" fmla="*/ 77 h 153"/>
                  <a:gd name="T78" fmla="*/ 69 w 84"/>
                  <a:gd name="T79" fmla="*/ 82 h 153"/>
                  <a:gd name="T80" fmla="*/ 77 w 84"/>
                  <a:gd name="T81" fmla="*/ 67 h 153"/>
                  <a:gd name="T82" fmla="*/ 80 w 84"/>
                  <a:gd name="T83" fmla="*/ 60 h 153"/>
                  <a:gd name="T84" fmla="*/ 82 w 84"/>
                  <a:gd name="T85" fmla="*/ 56 h 153"/>
                  <a:gd name="T86" fmla="*/ 83 w 84"/>
                  <a:gd name="T87" fmla="*/ 54 h 153"/>
                  <a:gd name="T88" fmla="*/ 84 w 84"/>
                  <a:gd name="T89" fmla="*/ 53 h 153"/>
                  <a:gd name="T90" fmla="*/ 84 w 84"/>
                  <a:gd name="T91" fmla="*/ 52 h 153"/>
                  <a:gd name="T92" fmla="*/ 83 w 84"/>
                  <a:gd name="T93" fmla="*/ 42 h 153"/>
                  <a:gd name="T94" fmla="*/ 65 w 84"/>
                  <a:gd name="T95" fmla="*/ 51 h 153"/>
                  <a:gd name="T96" fmla="*/ 60 w 84"/>
                  <a:gd name="T97" fmla="*/ 58 h 153"/>
                  <a:gd name="T98" fmla="*/ 58 w 84"/>
                  <a:gd name="T99" fmla="*/ 62 h 153"/>
                  <a:gd name="T100" fmla="*/ 57 w 84"/>
                  <a:gd name="T101" fmla="*/ 39 h 153"/>
                  <a:gd name="T102" fmla="*/ 66 w 84"/>
                  <a:gd name="T103" fmla="*/ 49 h 153"/>
                  <a:gd name="T104" fmla="*/ 65 w 84"/>
                  <a:gd name="T105" fmla="*/ 5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4" h="153">
                    <a:moveTo>
                      <a:pt x="83" y="42"/>
                    </a:moveTo>
                    <a:cubicBezTo>
                      <a:pt x="83" y="42"/>
                      <a:pt x="83" y="42"/>
                      <a:pt x="83" y="42"/>
                    </a:cubicBezTo>
                    <a:cubicBezTo>
                      <a:pt x="83" y="42"/>
                      <a:pt x="83" y="42"/>
                      <a:pt x="83" y="42"/>
                    </a:cubicBezTo>
                    <a:cubicBezTo>
                      <a:pt x="60" y="17"/>
                      <a:pt x="60" y="17"/>
                      <a:pt x="60" y="17"/>
                    </a:cubicBezTo>
                    <a:cubicBezTo>
                      <a:pt x="58" y="15"/>
                      <a:pt x="56" y="14"/>
                      <a:pt x="54" y="14"/>
                    </a:cubicBezTo>
                    <a:cubicBezTo>
                      <a:pt x="54" y="14"/>
                      <a:pt x="49" y="14"/>
                      <a:pt x="47" y="14"/>
                    </a:cubicBezTo>
                    <a:cubicBezTo>
                      <a:pt x="52" y="18"/>
                      <a:pt x="52" y="18"/>
                      <a:pt x="52" y="18"/>
                    </a:cubicBezTo>
                    <a:cubicBezTo>
                      <a:pt x="45" y="21"/>
                      <a:pt x="45" y="21"/>
                      <a:pt x="45" y="21"/>
                    </a:cubicBezTo>
                    <a:cubicBezTo>
                      <a:pt x="48" y="27"/>
                      <a:pt x="48" y="27"/>
                      <a:pt x="48" y="27"/>
                    </a:cubicBezTo>
                    <a:cubicBezTo>
                      <a:pt x="39" y="47"/>
                      <a:pt x="39" y="47"/>
                      <a:pt x="39" y="47"/>
                    </a:cubicBezTo>
                    <a:cubicBezTo>
                      <a:pt x="38" y="19"/>
                      <a:pt x="38" y="19"/>
                      <a:pt x="38" y="19"/>
                    </a:cubicBezTo>
                    <a:cubicBezTo>
                      <a:pt x="39" y="18"/>
                      <a:pt x="39" y="18"/>
                      <a:pt x="39" y="18"/>
                    </a:cubicBezTo>
                    <a:cubicBezTo>
                      <a:pt x="37" y="11"/>
                      <a:pt x="37" y="11"/>
                      <a:pt x="37" y="11"/>
                    </a:cubicBezTo>
                    <a:cubicBezTo>
                      <a:pt x="32" y="11"/>
                      <a:pt x="32" y="11"/>
                      <a:pt x="32" y="11"/>
                    </a:cubicBezTo>
                    <a:cubicBezTo>
                      <a:pt x="30" y="18"/>
                      <a:pt x="30" y="18"/>
                      <a:pt x="30" y="18"/>
                    </a:cubicBezTo>
                    <a:cubicBezTo>
                      <a:pt x="31" y="19"/>
                      <a:pt x="31" y="19"/>
                      <a:pt x="31" y="19"/>
                    </a:cubicBezTo>
                    <a:cubicBezTo>
                      <a:pt x="30" y="47"/>
                      <a:pt x="30" y="47"/>
                      <a:pt x="30" y="47"/>
                    </a:cubicBezTo>
                    <a:cubicBezTo>
                      <a:pt x="20" y="27"/>
                      <a:pt x="20" y="27"/>
                      <a:pt x="20" y="27"/>
                    </a:cubicBezTo>
                    <a:cubicBezTo>
                      <a:pt x="24" y="21"/>
                      <a:pt x="24" y="21"/>
                      <a:pt x="24" y="21"/>
                    </a:cubicBezTo>
                    <a:cubicBezTo>
                      <a:pt x="17" y="18"/>
                      <a:pt x="17" y="18"/>
                      <a:pt x="17" y="18"/>
                    </a:cubicBezTo>
                    <a:cubicBezTo>
                      <a:pt x="23" y="13"/>
                      <a:pt x="23" y="13"/>
                      <a:pt x="23" y="13"/>
                    </a:cubicBezTo>
                    <a:cubicBezTo>
                      <a:pt x="22" y="12"/>
                      <a:pt x="22" y="12"/>
                      <a:pt x="22" y="12"/>
                    </a:cubicBezTo>
                    <a:cubicBezTo>
                      <a:pt x="16" y="9"/>
                      <a:pt x="8" y="6"/>
                      <a:pt x="6" y="5"/>
                    </a:cubicBezTo>
                    <a:cubicBezTo>
                      <a:pt x="0" y="0"/>
                      <a:pt x="0" y="0"/>
                      <a:pt x="0" y="0"/>
                    </a:cubicBezTo>
                    <a:cubicBezTo>
                      <a:pt x="0" y="21"/>
                      <a:pt x="0" y="21"/>
                      <a:pt x="0" y="21"/>
                    </a:cubicBezTo>
                    <a:cubicBezTo>
                      <a:pt x="5" y="23"/>
                      <a:pt x="9" y="24"/>
                      <a:pt x="13" y="26"/>
                    </a:cubicBezTo>
                    <a:cubicBezTo>
                      <a:pt x="12" y="46"/>
                      <a:pt x="11" y="66"/>
                      <a:pt x="11" y="87"/>
                    </a:cubicBezTo>
                    <a:cubicBezTo>
                      <a:pt x="11" y="87"/>
                      <a:pt x="11" y="87"/>
                      <a:pt x="11" y="87"/>
                    </a:cubicBezTo>
                    <a:cubicBezTo>
                      <a:pt x="12" y="87"/>
                      <a:pt x="12" y="87"/>
                      <a:pt x="13" y="87"/>
                    </a:cubicBezTo>
                    <a:cubicBezTo>
                      <a:pt x="15" y="153"/>
                      <a:pt x="15" y="153"/>
                      <a:pt x="15" y="153"/>
                    </a:cubicBezTo>
                    <a:cubicBezTo>
                      <a:pt x="34" y="153"/>
                      <a:pt x="34" y="153"/>
                      <a:pt x="34" y="153"/>
                    </a:cubicBezTo>
                    <a:cubicBezTo>
                      <a:pt x="34" y="134"/>
                      <a:pt x="34" y="100"/>
                      <a:pt x="34" y="87"/>
                    </a:cubicBezTo>
                    <a:cubicBezTo>
                      <a:pt x="34" y="87"/>
                      <a:pt x="35" y="87"/>
                      <a:pt x="36" y="87"/>
                    </a:cubicBezTo>
                    <a:cubicBezTo>
                      <a:pt x="38" y="153"/>
                      <a:pt x="38" y="153"/>
                      <a:pt x="38" y="153"/>
                    </a:cubicBezTo>
                    <a:cubicBezTo>
                      <a:pt x="57" y="153"/>
                      <a:pt x="57" y="153"/>
                      <a:pt x="57" y="153"/>
                    </a:cubicBezTo>
                    <a:cubicBezTo>
                      <a:pt x="57" y="134"/>
                      <a:pt x="57" y="100"/>
                      <a:pt x="57" y="87"/>
                    </a:cubicBezTo>
                    <a:cubicBezTo>
                      <a:pt x="57" y="87"/>
                      <a:pt x="58" y="87"/>
                      <a:pt x="59" y="87"/>
                    </a:cubicBezTo>
                    <a:cubicBezTo>
                      <a:pt x="59" y="87"/>
                      <a:pt x="59" y="87"/>
                      <a:pt x="59" y="87"/>
                    </a:cubicBezTo>
                    <a:cubicBezTo>
                      <a:pt x="59" y="83"/>
                      <a:pt x="58" y="80"/>
                      <a:pt x="58" y="77"/>
                    </a:cubicBezTo>
                    <a:cubicBezTo>
                      <a:pt x="62" y="79"/>
                      <a:pt x="65" y="81"/>
                      <a:pt x="69" y="82"/>
                    </a:cubicBezTo>
                    <a:cubicBezTo>
                      <a:pt x="77" y="67"/>
                      <a:pt x="77" y="67"/>
                      <a:pt x="77" y="67"/>
                    </a:cubicBezTo>
                    <a:cubicBezTo>
                      <a:pt x="80" y="60"/>
                      <a:pt x="80" y="60"/>
                      <a:pt x="80" y="60"/>
                    </a:cubicBezTo>
                    <a:cubicBezTo>
                      <a:pt x="82" y="56"/>
                      <a:pt x="82" y="56"/>
                      <a:pt x="82" y="56"/>
                    </a:cubicBezTo>
                    <a:cubicBezTo>
                      <a:pt x="83" y="54"/>
                      <a:pt x="83" y="54"/>
                      <a:pt x="83" y="54"/>
                    </a:cubicBezTo>
                    <a:cubicBezTo>
                      <a:pt x="84" y="53"/>
                      <a:pt x="84" y="53"/>
                      <a:pt x="84" y="53"/>
                    </a:cubicBezTo>
                    <a:cubicBezTo>
                      <a:pt x="84" y="52"/>
                      <a:pt x="84" y="52"/>
                      <a:pt x="84" y="52"/>
                    </a:cubicBezTo>
                    <a:lnTo>
                      <a:pt x="83" y="42"/>
                    </a:lnTo>
                    <a:close/>
                    <a:moveTo>
                      <a:pt x="65" y="51"/>
                    </a:moveTo>
                    <a:cubicBezTo>
                      <a:pt x="60" y="58"/>
                      <a:pt x="60" y="58"/>
                      <a:pt x="60" y="58"/>
                    </a:cubicBezTo>
                    <a:cubicBezTo>
                      <a:pt x="58" y="62"/>
                      <a:pt x="58" y="62"/>
                      <a:pt x="58" y="62"/>
                    </a:cubicBezTo>
                    <a:cubicBezTo>
                      <a:pt x="58" y="54"/>
                      <a:pt x="58" y="47"/>
                      <a:pt x="57" y="39"/>
                    </a:cubicBezTo>
                    <a:cubicBezTo>
                      <a:pt x="66" y="49"/>
                      <a:pt x="66" y="49"/>
                      <a:pt x="66" y="49"/>
                    </a:cubicBezTo>
                    <a:lnTo>
                      <a:pt x="65" y="51"/>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OPPOSans M" panose="00020600040101010101" pitchFamily="18" charset="-122"/>
                  <a:ea typeface="+mn-ea"/>
                  <a:cs typeface="+mn-cs"/>
                </a:endParaRPr>
              </a:p>
            </p:txBody>
          </p:sp>
          <p:sp>
            <p:nvSpPr>
              <p:cNvPr id="67" name="Freeform 94">
                <a:extLst>
                  <a:ext uri="{FF2B5EF4-FFF2-40B4-BE49-F238E27FC236}">
                    <a16:creationId xmlns:a16="http://schemas.microsoft.com/office/drawing/2014/main" id="{00D8FFA1-B748-0348-A76C-F83A40C8A121}"/>
                  </a:ext>
                </a:extLst>
              </p:cNvPr>
              <p:cNvSpPr>
                <a:spLocks/>
              </p:cNvSpPr>
              <p:nvPr/>
            </p:nvSpPr>
            <p:spPr bwMode="auto">
              <a:xfrm>
                <a:off x="3759066" y="1998306"/>
                <a:ext cx="169860" cy="19334"/>
              </a:xfrm>
              <a:custGeom>
                <a:avLst/>
                <a:gdLst>
                  <a:gd name="T0" fmla="*/ 58 w 62"/>
                  <a:gd name="T1" fmla="*/ 7 h 7"/>
                  <a:gd name="T2" fmla="*/ 4 w 62"/>
                  <a:gd name="T3" fmla="*/ 7 h 7"/>
                  <a:gd name="T4" fmla="*/ 0 w 62"/>
                  <a:gd name="T5" fmla="*/ 4 h 7"/>
                  <a:gd name="T6" fmla="*/ 4 w 62"/>
                  <a:gd name="T7" fmla="*/ 0 h 7"/>
                  <a:gd name="T8" fmla="*/ 58 w 62"/>
                  <a:gd name="T9" fmla="*/ 0 h 7"/>
                  <a:gd name="T10" fmla="*/ 62 w 62"/>
                  <a:gd name="T11" fmla="*/ 4 h 7"/>
                  <a:gd name="T12" fmla="*/ 58 w 62"/>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62" h="7">
                    <a:moveTo>
                      <a:pt x="58" y="7"/>
                    </a:moveTo>
                    <a:cubicBezTo>
                      <a:pt x="4" y="7"/>
                      <a:pt x="4" y="7"/>
                      <a:pt x="4" y="7"/>
                    </a:cubicBezTo>
                    <a:cubicBezTo>
                      <a:pt x="2" y="7"/>
                      <a:pt x="0" y="6"/>
                      <a:pt x="0" y="4"/>
                    </a:cubicBezTo>
                    <a:cubicBezTo>
                      <a:pt x="0" y="2"/>
                      <a:pt x="2" y="0"/>
                      <a:pt x="4" y="0"/>
                    </a:cubicBezTo>
                    <a:cubicBezTo>
                      <a:pt x="58" y="0"/>
                      <a:pt x="58" y="0"/>
                      <a:pt x="58" y="0"/>
                    </a:cubicBezTo>
                    <a:cubicBezTo>
                      <a:pt x="61" y="0"/>
                      <a:pt x="62" y="2"/>
                      <a:pt x="62" y="4"/>
                    </a:cubicBezTo>
                    <a:cubicBezTo>
                      <a:pt x="62" y="6"/>
                      <a:pt x="61" y="7"/>
                      <a:pt x="58" y="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OPPOSans M" panose="00020600040101010101" pitchFamily="18" charset="-122"/>
                  <a:ea typeface="+mn-ea"/>
                  <a:cs typeface="+mn-cs"/>
                </a:endParaRPr>
              </a:p>
            </p:txBody>
          </p:sp>
          <p:sp>
            <p:nvSpPr>
              <p:cNvPr id="68" name="Freeform 95">
                <a:extLst>
                  <a:ext uri="{FF2B5EF4-FFF2-40B4-BE49-F238E27FC236}">
                    <a16:creationId xmlns:a16="http://schemas.microsoft.com/office/drawing/2014/main" id="{5B40F8A2-F16D-BF7B-5EE5-F6F3CE3B41F7}"/>
                  </a:ext>
                </a:extLst>
              </p:cNvPr>
              <p:cNvSpPr>
                <a:spLocks/>
              </p:cNvSpPr>
              <p:nvPr/>
            </p:nvSpPr>
            <p:spPr bwMode="auto">
              <a:xfrm>
                <a:off x="3759066" y="2042498"/>
                <a:ext cx="169860" cy="19334"/>
              </a:xfrm>
              <a:custGeom>
                <a:avLst/>
                <a:gdLst>
                  <a:gd name="T0" fmla="*/ 58 w 62"/>
                  <a:gd name="T1" fmla="*/ 7 h 7"/>
                  <a:gd name="T2" fmla="*/ 4 w 62"/>
                  <a:gd name="T3" fmla="*/ 7 h 7"/>
                  <a:gd name="T4" fmla="*/ 0 w 62"/>
                  <a:gd name="T5" fmla="*/ 4 h 7"/>
                  <a:gd name="T6" fmla="*/ 4 w 62"/>
                  <a:gd name="T7" fmla="*/ 0 h 7"/>
                  <a:gd name="T8" fmla="*/ 58 w 62"/>
                  <a:gd name="T9" fmla="*/ 0 h 7"/>
                  <a:gd name="T10" fmla="*/ 62 w 62"/>
                  <a:gd name="T11" fmla="*/ 4 h 7"/>
                  <a:gd name="T12" fmla="*/ 58 w 62"/>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62" h="7">
                    <a:moveTo>
                      <a:pt x="58" y="7"/>
                    </a:moveTo>
                    <a:cubicBezTo>
                      <a:pt x="4" y="7"/>
                      <a:pt x="4" y="7"/>
                      <a:pt x="4" y="7"/>
                    </a:cubicBezTo>
                    <a:cubicBezTo>
                      <a:pt x="2" y="7"/>
                      <a:pt x="0" y="6"/>
                      <a:pt x="0" y="4"/>
                    </a:cubicBezTo>
                    <a:cubicBezTo>
                      <a:pt x="0" y="1"/>
                      <a:pt x="2" y="0"/>
                      <a:pt x="4" y="0"/>
                    </a:cubicBezTo>
                    <a:cubicBezTo>
                      <a:pt x="58" y="0"/>
                      <a:pt x="58" y="0"/>
                      <a:pt x="58" y="0"/>
                    </a:cubicBezTo>
                    <a:cubicBezTo>
                      <a:pt x="61" y="0"/>
                      <a:pt x="62" y="1"/>
                      <a:pt x="62" y="4"/>
                    </a:cubicBezTo>
                    <a:cubicBezTo>
                      <a:pt x="62" y="6"/>
                      <a:pt x="61" y="7"/>
                      <a:pt x="58" y="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OPPOSans M" panose="00020600040101010101" pitchFamily="18" charset="-122"/>
                  <a:ea typeface="+mn-ea"/>
                  <a:cs typeface="+mn-cs"/>
                </a:endParaRPr>
              </a:p>
            </p:txBody>
          </p:sp>
          <p:sp>
            <p:nvSpPr>
              <p:cNvPr id="69" name="Freeform 96">
                <a:extLst>
                  <a:ext uri="{FF2B5EF4-FFF2-40B4-BE49-F238E27FC236}">
                    <a16:creationId xmlns:a16="http://schemas.microsoft.com/office/drawing/2014/main" id="{7664DD15-D5B6-C92D-6E5E-0D16E0FCF93C}"/>
                  </a:ext>
                </a:extLst>
              </p:cNvPr>
              <p:cNvSpPr>
                <a:spLocks/>
              </p:cNvSpPr>
              <p:nvPr/>
            </p:nvSpPr>
            <p:spPr bwMode="auto">
              <a:xfrm>
                <a:off x="3759066" y="2086689"/>
                <a:ext cx="169860" cy="19334"/>
              </a:xfrm>
              <a:custGeom>
                <a:avLst/>
                <a:gdLst>
                  <a:gd name="T0" fmla="*/ 58 w 62"/>
                  <a:gd name="T1" fmla="*/ 7 h 7"/>
                  <a:gd name="T2" fmla="*/ 4 w 62"/>
                  <a:gd name="T3" fmla="*/ 7 h 7"/>
                  <a:gd name="T4" fmla="*/ 0 w 62"/>
                  <a:gd name="T5" fmla="*/ 3 h 7"/>
                  <a:gd name="T6" fmla="*/ 4 w 62"/>
                  <a:gd name="T7" fmla="*/ 0 h 7"/>
                  <a:gd name="T8" fmla="*/ 58 w 62"/>
                  <a:gd name="T9" fmla="*/ 0 h 7"/>
                  <a:gd name="T10" fmla="*/ 62 w 62"/>
                  <a:gd name="T11" fmla="*/ 3 h 7"/>
                  <a:gd name="T12" fmla="*/ 58 w 62"/>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62" h="7">
                    <a:moveTo>
                      <a:pt x="58" y="7"/>
                    </a:moveTo>
                    <a:cubicBezTo>
                      <a:pt x="4" y="7"/>
                      <a:pt x="4" y="7"/>
                      <a:pt x="4" y="7"/>
                    </a:cubicBezTo>
                    <a:cubicBezTo>
                      <a:pt x="2" y="7"/>
                      <a:pt x="0" y="5"/>
                      <a:pt x="0" y="3"/>
                    </a:cubicBezTo>
                    <a:cubicBezTo>
                      <a:pt x="0" y="1"/>
                      <a:pt x="2" y="0"/>
                      <a:pt x="4" y="0"/>
                    </a:cubicBezTo>
                    <a:cubicBezTo>
                      <a:pt x="58" y="0"/>
                      <a:pt x="58" y="0"/>
                      <a:pt x="58" y="0"/>
                    </a:cubicBezTo>
                    <a:cubicBezTo>
                      <a:pt x="61" y="0"/>
                      <a:pt x="62" y="1"/>
                      <a:pt x="62" y="3"/>
                    </a:cubicBezTo>
                    <a:cubicBezTo>
                      <a:pt x="62" y="5"/>
                      <a:pt x="61" y="7"/>
                      <a:pt x="58" y="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OPPOSans M" panose="00020600040101010101" pitchFamily="18" charset="-122"/>
                  <a:ea typeface="+mn-ea"/>
                  <a:cs typeface="+mn-cs"/>
                </a:endParaRPr>
              </a:p>
            </p:txBody>
          </p:sp>
          <p:sp>
            <p:nvSpPr>
              <p:cNvPr id="70" name="Freeform 97">
                <a:extLst>
                  <a:ext uri="{FF2B5EF4-FFF2-40B4-BE49-F238E27FC236}">
                    <a16:creationId xmlns:a16="http://schemas.microsoft.com/office/drawing/2014/main" id="{964BC156-8902-803F-3AD8-CB6FE2F8FCEF}"/>
                  </a:ext>
                </a:extLst>
              </p:cNvPr>
              <p:cNvSpPr>
                <a:spLocks/>
              </p:cNvSpPr>
              <p:nvPr/>
            </p:nvSpPr>
            <p:spPr bwMode="auto">
              <a:xfrm>
                <a:off x="3759066" y="2130880"/>
                <a:ext cx="169860" cy="17953"/>
              </a:xfrm>
              <a:custGeom>
                <a:avLst/>
                <a:gdLst>
                  <a:gd name="T0" fmla="*/ 58 w 62"/>
                  <a:gd name="T1" fmla="*/ 7 h 7"/>
                  <a:gd name="T2" fmla="*/ 4 w 62"/>
                  <a:gd name="T3" fmla="*/ 7 h 7"/>
                  <a:gd name="T4" fmla="*/ 0 w 62"/>
                  <a:gd name="T5" fmla="*/ 3 h 7"/>
                  <a:gd name="T6" fmla="*/ 4 w 62"/>
                  <a:gd name="T7" fmla="*/ 0 h 7"/>
                  <a:gd name="T8" fmla="*/ 58 w 62"/>
                  <a:gd name="T9" fmla="*/ 0 h 7"/>
                  <a:gd name="T10" fmla="*/ 62 w 62"/>
                  <a:gd name="T11" fmla="*/ 3 h 7"/>
                  <a:gd name="T12" fmla="*/ 58 w 62"/>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62" h="7">
                    <a:moveTo>
                      <a:pt x="58" y="7"/>
                    </a:moveTo>
                    <a:cubicBezTo>
                      <a:pt x="4" y="7"/>
                      <a:pt x="4" y="7"/>
                      <a:pt x="4" y="7"/>
                    </a:cubicBezTo>
                    <a:cubicBezTo>
                      <a:pt x="2" y="7"/>
                      <a:pt x="0" y="5"/>
                      <a:pt x="0" y="3"/>
                    </a:cubicBezTo>
                    <a:cubicBezTo>
                      <a:pt x="0" y="1"/>
                      <a:pt x="2" y="0"/>
                      <a:pt x="4" y="0"/>
                    </a:cubicBezTo>
                    <a:cubicBezTo>
                      <a:pt x="58" y="0"/>
                      <a:pt x="58" y="0"/>
                      <a:pt x="58" y="0"/>
                    </a:cubicBezTo>
                    <a:cubicBezTo>
                      <a:pt x="61" y="0"/>
                      <a:pt x="62" y="1"/>
                      <a:pt x="62" y="3"/>
                    </a:cubicBezTo>
                    <a:cubicBezTo>
                      <a:pt x="62" y="5"/>
                      <a:pt x="61" y="7"/>
                      <a:pt x="58" y="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OPPOSans M" panose="00020600040101010101" pitchFamily="18" charset="-122"/>
                  <a:ea typeface="+mn-ea"/>
                  <a:cs typeface="+mn-cs"/>
                </a:endParaRPr>
              </a:p>
            </p:txBody>
          </p:sp>
          <p:sp>
            <p:nvSpPr>
              <p:cNvPr id="71" name="Freeform 98">
                <a:extLst>
                  <a:ext uri="{FF2B5EF4-FFF2-40B4-BE49-F238E27FC236}">
                    <a16:creationId xmlns:a16="http://schemas.microsoft.com/office/drawing/2014/main" id="{431E8B7E-A8C7-2F7D-6021-7EF6E9B4B3BF}"/>
                  </a:ext>
                </a:extLst>
              </p:cNvPr>
              <p:cNvSpPr>
                <a:spLocks noEditPoints="1"/>
              </p:cNvSpPr>
              <p:nvPr/>
            </p:nvSpPr>
            <p:spPr bwMode="auto">
              <a:xfrm>
                <a:off x="3714875" y="1883685"/>
                <a:ext cx="269291" cy="336959"/>
              </a:xfrm>
              <a:custGeom>
                <a:avLst/>
                <a:gdLst>
                  <a:gd name="T0" fmla="*/ 93 w 98"/>
                  <a:gd name="T1" fmla="*/ 0 h 123"/>
                  <a:gd name="T2" fmla="*/ 27 w 98"/>
                  <a:gd name="T3" fmla="*/ 0 h 123"/>
                  <a:gd name="T4" fmla="*/ 24 w 98"/>
                  <a:gd name="T5" fmla="*/ 2 h 123"/>
                  <a:gd name="T6" fmla="*/ 1 w 98"/>
                  <a:gd name="T7" fmla="*/ 24 h 123"/>
                  <a:gd name="T8" fmla="*/ 0 w 98"/>
                  <a:gd name="T9" fmla="*/ 27 h 123"/>
                  <a:gd name="T10" fmla="*/ 0 w 98"/>
                  <a:gd name="T11" fmla="*/ 118 h 123"/>
                  <a:gd name="T12" fmla="*/ 5 w 98"/>
                  <a:gd name="T13" fmla="*/ 123 h 123"/>
                  <a:gd name="T14" fmla="*/ 93 w 98"/>
                  <a:gd name="T15" fmla="*/ 123 h 123"/>
                  <a:gd name="T16" fmla="*/ 98 w 98"/>
                  <a:gd name="T17" fmla="*/ 118 h 123"/>
                  <a:gd name="T18" fmla="*/ 98 w 98"/>
                  <a:gd name="T19" fmla="*/ 5 h 123"/>
                  <a:gd name="T20" fmla="*/ 93 w 98"/>
                  <a:gd name="T21" fmla="*/ 0 h 123"/>
                  <a:gd name="T22" fmla="*/ 24 w 98"/>
                  <a:gd name="T23" fmla="*/ 15 h 123"/>
                  <a:gd name="T24" fmla="*/ 24 w 98"/>
                  <a:gd name="T25" fmla="*/ 23 h 123"/>
                  <a:gd name="T26" fmla="*/ 16 w 98"/>
                  <a:gd name="T27" fmla="*/ 23 h 123"/>
                  <a:gd name="T28" fmla="*/ 24 w 98"/>
                  <a:gd name="T29" fmla="*/ 15 h 123"/>
                  <a:gd name="T30" fmla="*/ 88 w 98"/>
                  <a:gd name="T31" fmla="*/ 113 h 123"/>
                  <a:gd name="T32" fmla="*/ 10 w 98"/>
                  <a:gd name="T33" fmla="*/ 113 h 123"/>
                  <a:gd name="T34" fmla="*/ 10 w 98"/>
                  <a:gd name="T35" fmla="*/ 31 h 123"/>
                  <a:gd name="T36" fmla="*/ 28 w 98"/>
                  <a:gd name="T37" fmla="*/ 31 h 123"/>
                  <a:gd name="T38" fmla="*/ 32 w 98"/>
                  <a:gd name="T39" fmla="*/ 27 h 123"/>
                  <a:gd name="T40" fmla="*/ 32 w 98"/>
                  <a:gd name="T41" fmla="*/ 10 h 123"/>
                  <a:gd name="T42" fmla="*/ 88 w 98"/>
                  <a:gd name="T43" fmla="*/ 10 h 123"/>
                  <a:gd name="T44" fmla="*/ 88 w 98"/>
                  <a:gd name="T45" fmla="*/ 11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8" h="123">
                    <a:moveTo>
                      <a:pt x="93" y="0"/>
                    </a:moveTo>
                    <a:cubicBezTo>
                      <a:pt x="27" y="0"/>
                      <a:pt x="27" y="0"/>
                      <a:pt x="27" y="0"/>
                    </a:cubicBezTo>
                    <a:cubicBezTo>
                      <a:pt x="26" y="0"/>
                      <a:pt x="25" y="1"/>
                      <a:pt x="24" y="2"/>
                    </a:cubicBezTo>
                    <a:cubicBezTo>
                      <a:pt x="1" y="24"/>
                      <a:pt x="1" y="24"/>
                      <a:pt x="1" y="24"/>
                    </a:cubicBezTo>
                    <a:cubicBezTo>
                      <a:pt x="0" y="25"/>
                      <a:pt x="0" y="26"/>
                      <a:pt x="0" y="27"/>
                    </a:cubicBezTo>
                    <a:cubicBezTo>
                      <a:pt x="0" y="118"/>
                      <a:pt x="0" y="118"/>
                      <a:pt x="0" y="118"/>
                    </a:cubicBezTo>
                    <a:cubicBezTo>
                      <a:pt x="0" y="121"/>
                      <a:pt x="2" y="123"/>
                      <a:pt x="5" y="123"/>
                    </a:cubicBezTo>
                    <a:cubicBezTo>
                      <a:pt x="93" y="123"/>
                      <a:pt x="93" y="123"/>
                      <a:pt x="93" y="123"/>
                    </a:cubicBezTo>
                    <a:cubicBezTo>
                      <a:pt x="95" y="123"/>
                      <a:pt x="98" y="121"/>
                      <a:pt x="98" y="118"/>
                    </a:cubicBezTo>
                    <a:cubicBezTo>
                      <a:pt x="98" y="5"/>
                      <a:pt x="98" y="5"/>
                      <a:pt x="98" y="5"/>
                    </a:cubicBezTo>
                    <a:cubicBezTo>
                      <a:pt x="98" y="3"/>
                      <a:pt x="95" y="0"/>
                      <a:pt x="93" y="0"/>
                    </a:cubicBezTo>
                    <a:close/>
                    <a:moveTo>
                      <a:pt x="24" y="15"/>
                    </a:moveTo>
                    <a:cubicBezTo>
                      <a:pt x="24" y="23"/>
                      <a:pt x="24" y="23"/>
                      <a:pt x="24" y="23"/>
                    </a:cubicBezTo>
                    <a:cubicBezTo>
                      <a:pt x="16" y="23"/>
                      <a:pt x="16" y="23"/>
                      <a:pt x="16" y="23"/>
                    </a:cubicBezTo>
                    <a:lnTo>
                      <a:pt x="24" y="15"/>
                    </a:lnTo>
                    <a:close/>
                    <a:moveTo>
                      <a:pt x="88" y="113"/>
                    </a:moveTo>
                    <a:cubicBezTo>
                      <a:pt x="10" y="113"/>
                      <a:pt x="10" y="113"/>
                      <a:pt x="10" y="113"/>
                    </a:cubicBezTo>
                    <a:cubicBezTo>
                      <a:pt x="10" y="31"/>
                      <a:pt x="10" y="31"/>
                      <a:pt x="10" y="31"/>
                    </a:cubicBezTo>
                    <a:cubicBezTo>
                      <a:pt x="28" y="31"/>
                      <a:pt x="28" y="31"/>
                      <a:pt x="28" y="31"/>
                    </a:cubicBezTo>
                    <a:cubicBezTo>
                      <a:pt x="30" y="31"/>
                      <a:pt x="32" y="29"/>
                      <a:pt x="32" y="27"/>
                    </a:cubicBezTo>
                    <a:cubicBezTo>
                      <a:pt x="32" y="10"/>
                      <a:pt x="32" y="10"/>
                      <a:pt x="32" y="10"/>
                    </a:cubicBezTo>
                    <a:cubicBezTo>
                      <a:pt x="88" y="10"/>
                      <a:pt x="88" y="10"/>
                      <a:pt x="88" y="10"/>
                    </a:cubicBezTo>
                    <a:lnTo>
                      <a:pt x="88" y="11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OPPOSans M" panose="00020600040101010101" pitchFamily="18" charset="-122"/>
                  <a:ea typeface="+mn-ea"/>
                  <a:cs typeface="+mn-cs"/>
                </a:endParaRPr>
              </a:p>
            </p:txBody>
          </p:sp>
        </p:grpSp>
        <p:grpSp>
          <p:nvGrpSpPr>
            <p:cNvPr id="106" name="组合 105">
              <a:extLst>
                <a:ext uri="{FF2B5EF4-FFF2-40B4-BE49-F238E27FC236}">
                  <a16:creationId xmlns:a16="http://schemas.microsoft.com/office/drawing/2014/main" id="{FF01E2CA-54BB-FA23-057A-9D8E333731C9}"/>
                </a:ext>
              </a:extLst>
            </p:cNvPr>
            <p:cNvGrpSpPr/>
            <p:nvPr/>
          </p:nvGrpSpPr>
          <p:grpSpPr>
            <a:xfrm>
              <a:off x="7567312" y="3375252"/>
              <a:ext cx="1615855" cy="1109965"/>
              <a:chOff x="1027685" y="3602272"/>
              <a:chExt cx="1615855" cy="1109965"/>
            </a:xfrm>
          </p:grpSpPr>
          <p:sp>
            <p:nvSpPr>
              <p:cNvPr id="107" name="文本框 106">
                <a:extLst>
                  <a:ext uri="{FF2B5EF4-FFF2-40B4-BE49-F238E27FC236}">
                    <a16:creationId xmlns:a16="http://schemas.microsoft.com/office/drawing/2014/main" id="{00777D8B-8820-9D59-9240-9DFDD87FF9ED}"/>
                  </a:ext>
                </a:extLst>
              </p:cNvPr>
              <p:cNvSpPr txBox="1"/>
              <p:nvPr/>
            </p:nvSpPr>
            <p:spPr>
              <a:xfrm>
                <a:off x="1027685" y="3602272"/>
                <a:ext cx="1615855" cy="523220"/>
              </a:xfrm>
              <a:prstGeom prst="rect">
                <a:avLst/>
              </a:prstGeom>
              <a:noFill/>
            </p:spPr>
            <p:txBody>
              <a:bodyPr wrap="square">
                <a:spAutoFit/>
              </a:bodyPr>
              <a:lstStyle>
                <a:defPPr>
                  <a:defRPr lang="zh-CN"/>
                </a:defPPr>
                <a:lvl1pPr marR="0" lvl="0" indent="0" fontAlgn="auto">
                  <a:lnSpc>
                    <a:spcPct val="100000"/>
                  </a:lnSpc>
                  <a:spcBef>
                    <a:spcPts val="0"/>
                  </a:spcBef>
                  <a:spcAft>
                    <a:spcPts val="0"/>
                  </a:spcAft>
                  <a:buClrTx/>
                  <a:buSzTx/>
                  <a:buFontTx/>
                  <a:buNone/>
                  <a:tabLst/>
                  <a:defRPr kumimoji="0" sz="1400" b="0" i="0" u="none" strike="noStrike" cap="none" spc="0" normalizeH="0" baseline="0">
                    <a:ln>
                      <a:noFill/>
                    </a:ln>
                    <a:solidFill>
                      <a:schemeClr val="tx1">
                        <a:lumMod val="65000"/>
                        <a:lumOff val="35000"/>
                      </a:schemeClr>
                    </a:solidFill>
                    <a:effectLst/>
                    <a:uLnTx/>
                    <a:uFillTx/>
                    <a:latin typeface="+mn-ea"/>
                    <a:cs typeface="OPPOSans B" panose="00020600040101010101" pitchFamily="18" charset="-122"/>
                  </a:defRPr>
                </a:lvl1pPr>
              </a:lstStyle>
              <a:p>
                <a:r>
                  <a:rPr lang="zh-CN" altLang="en-US" dirty="0">
                    <a:sym typeface="OPPOSans B" panose="00020600040101010101" pitchFamily="18" charset="-122"/>
                  </a:rPr>
                  <a:t>请在这里输入</a:t>
                </a:r>
                <a:r>
                  <a:rPr lang="zh-CN" altLang="en-US">
                    <a:sym typeface="OPPOSans B" panose="00020600040101010101" pitchFamily="18" charset="-122"/>
                  </a:rPr>
                  <a:t>正文内容</a:t>
                </a:r>
                <a:endParaRPr lang="en-US" altLang="zh-CN" dirty="0">
                  <a:sym typeface="OPPOSans B" panose="00020600040101010101" pitchFamily="18" charset="-122"/>
                </a:endParaRPr>
              </a:p>
            </p:txBody>
          </p:sp>
          <p:sp>
            <p:nvSpPr>
              <p:cNvPr id="108" name="文本框 107">
                <a:extLst>
                  <a:ext uri="{FF2B5EF4-FFF2-40B4-BE49-F238E27FC236}">
                    <a16:creationId xmlns:a16="http://schemas.microsoft.com/office/drawing/2014/main" id="{69F4F0AE-7794-47C1-5A22-EF2603FAFA8D}"/>
                  </a:ext>
                </a:extLst>
              </p:cNvPr>
              <p:cNvSpPr txBox="1"/>
              <p:nvPr/>
            </p:nvSpPr>
            <p:spPr>
              <a:xfrm>
                <a:off x="1027685" y="4189017"/>
                <a:ext cx="1615855" cy="523220"/>
              </a:xfrm>
              <a:prstGeom prst="rect">
                <a:avLst/>
              </a:prstGeom>
              <a:noFill/>
            </p:spPr>
            <p:txBody>
              <a:bodyPr wrap="square">
                <a:spAutoFit/>
              </a:bodyPr>
              <a:lstStyle>
                <a:defPPr>
                  <a:defRPr lang="zh-CN"/>
                </a:defPPr>
                <a:lvl1pPr marR="0" lvl="0" indent="0" fontAlgn="auto">
                  <a:lnSpc>
                    <a:spcPct val="100000"/>
                  </a:lnSpc>
                  <a:spcBef>
                    <a:spcPts val="0"/>
                  </a:spcBef>
                  <a:spcAft>
                    <a:spcPts val="0"/>
                  </a:spcAft>
                  <a:buClrTx/>
                  <a:buSzTx/>
                  <a:buFontTx/>
                  <a:buNone/>
                  <a:tabLst/>
                  <a:defRPr kumimoji="0" sz="1400" b="0" i="0" u="none" strike="noStrike" cap="none" spc="0" normalizeH="0" baseline="0">
                    <a:ln>
                      <a:noFill/>
                    </a:ln>
                    <a:solidFill>
                      <a:schemeClr val="tx1">
                        <a:lumMod val="65000"/>
                        <a:lumOff val="35000"/>
                      </a:schemeClr>
                    </a:solidFill>
                    <a:effectLst/>
                    <a:uLnTx/>
                    <a:uFillTx/>
                    <a:latin typeface="+mn-ea"/>
                    <a:cs typeface="OPPOSans B" panose="00020600040101010101" pitchFamily="18" charset="-122"/>
                  </a:defRPr>
                </a:lvl1pPr>
              </a:lstStyle>
              <a:p>
                <a:r>
                  <a:rPr lang="zh-CN" altLang="en-US" dirty="0">
                    <a:sym typeface="OPPOSans B" panose="00020600040101010101" pitchFamily="18" charset="-122"/>
                  </a:rPr>
                  <a:t>请在这里输入</a:t>
                </a:r>
                <a:r>
                  <a:rPr lang="zh-CN" altLang="en-US">
                    <a:sym typeface="OPPOSans B" panose="00020600040101010101" pitchFamily="18" charset="-122"/>
                  </a:rPr>
                  <a:t>正文内容</a:t>
                </a:r>
                <a:endParaRPr lang="en-US" altLang="zh-CN" dirty="0">
                  <a:sym typeface="OPPOSans B" panose="00020600040101010101" pitchFamily="18" charset="-122"/>
                </a:endParaRPr>
              </a:p>
            </p:txBody>
          </p:sp>
        </p:grpSp>
      </p:grpSp>
      <p:grpSp>
        <p:nvGrpSpPr>
          <p:cNvPr id="117" name="组合 116">
            <a:extLst>
              <a:ext uri="{FF2B5EF4-FFF2-40B4-BE49-F238E27FC236}">
                <a16:creationId xmlns:a16="http://schemas.microsoft.com/office/drawing/2014/main" id="{E6BC1A37-455E-B0BE-33FE-BBC7469BFB3D}"/>
              </a:ext>
            </a:extLst>
          </p:cNvPr>
          <p:cNvGrpSpPr/>
          <p:nvPr/>
        </p:nvGrpSpPr>
        <p:grpSpPr>
          <a:xfrm>
            <a:off x="9622141" y="2417013"/>
            <a:ext cx="1758026" cy="2903387"/>
            <a:chOff x="9662371" y="2417013"/>
            <a:chExt cx="1758026" cy="2903387"/>
          </a:xfrm>
        </p:grpSpPr>
        <p:grpSp>
          <p:nvGrpSpPr>
            <p:cNvPr id="24" name="组合 23">
              <a:extLst>
                <a:ext uri="{FF2B5EF4-FFF2-40B4-BE49-F238E27FC236}">
                  <a16:creationId xmlns:a16="http://schemas.microsoft.com/office/drawing/2014/main" id="{47E898BC-2C4E-4047-F50A-A2DD9E0C53F3}"/>
                </a:ext>
              </a:extLst>
            </p:cNvPr>
            <p:cNvGrpSpPr/>
            <p:nvPr/>
          </p:nvGrpSpPr>
          <p:grpSpPr>
            <a:xfrm>
              <a:off x="9662371" y="2417013"/>
              <a:ext cx="1758026" cy="515547"/>
              <a:chOff x="9576586" y="2277313"/>
              <a:chExt cx="1758026" cy="515547"/>
            </a:xfrm>
          </p:grpSpPr>
          <p:sp>
            <p:nvSpPr>
              <p:cNvPr id="25" name="矩形: 圆角 24">
                <a:extLst>
                  <a:ext uri="{FF2B5EF4-FFF2-40B4-BE49-F238E27FC236}">
                    <a16:creationId xmlns:a16="http://schemas.microsoft.com/office/drawing/2014/main" id="{7BFE93B7-0831-9006-1712-29E1997A05A8}"/>
                  </a:ext>
                </a:extLst>
              </p:cNvPr>
              <p:cNvSpPr/>
              <p:nvPr/>
            </p:nvSpPr>
            <p:spPr>
              <a:xfrm>
                <a:off x="9576586" y="2277313"/>
                <a:ext cx="1758026" cy="515547"/>
              </a:xfrm>
              <a:prstGeom prst="roundRect">
                <a:avLst>
                  <a:gd name="adj" fmla="val 50000"/>
                </a:avLst>
              </a:prstGeom>
              <a:gradFill flip="none" rotWithShape="1">
                <a:gsLst>
                  <a:gs pos="100000">
                    <a:schemeClr val="accent2"/>
                  </a:gs>
                  <a:gs pos="1000">
                    <a:schemeClr val="accent1"/>
                  </a:gs>
                </a:gsLst>
                <a:lin ang="13500000" scaled="1"/>
                <a:tileRect/>
              </a:gradFill>
              <a:ln>
                <a:noFill/>
              </a:ln>
              <a:effectLst>
                <a:outerShdw blurRad="165100" dist="63500" dir="5400000" algn="t" rotWithShape="0">
                  <a:srgbClr val="0062ED">
                    <a:alpha val="2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OPPOSans M" panose="00020600040101010101" pitchFamily="18" charset="-122"/>
                  <a:ea typeface="OPPOSans M" panose="00020600040101010101" pitchFamily="18" charset="-122"/>
                </a:endParaRPr>
              </a:p>
            </p:txBody>
          </p:sp>
          <p:sp>
            <p:nvSpPr>
              <p:cNvPr id="26" name="文本框 25">
                <a:extLst>
                  <a:ext uri="{FF2B5EF4-FFF2-40B4-BE49-F238E27FC236}">
                    <a16:creationId xmlns:a16="http://schemas.microsoft.com/office/drawing/2014/main" id="{5396E1BF-47E2-4FB0-6F5F-8B3581FA8ABD}"/>
                  </a:ext>
                </a:extLst>
              </p:cNvPr>
              <p:cNvSpPr txBox="1"/>
              <p:nvPr/>
            </p:nvSpPr>
            <p:spPr>
              <a:xfrm>
                <a:off x="9804704" y="2335031"/>
                <a:ext cx="1301791" cy="400110"/>
              </a:xfrm>
              <a:prstGeom prst="rect">
                <a:avLst/>
              </a:prstGeom>
              <a:noFill/>
            </p:spPr>
            <p:txBody>
              <a:bodyPr wrap="square">
                <a:spAutoFit/>
              </a:bodyPr>
              <a:lstStyle>
                <a:defPPr>
                  <a:defRPr lang="zh-CN"/>
                </a:defPPr>
                <a:lvl1pPr marR="0" lvl="0" indent="0" fontAlgn="auto">
                  <a:lnSpc>
                    <a:spcPct val="100000"/>
                  </a:lnSpc>
                  <a:spcBef>
                    <a:spcPts val="0"/>
                  </a:spcBef>
                  <a:spcAft>
                    <a:spcPts val="0"/>
                  </a:spcAft>
                  <a:buClrTx/>
                  <a:buSzTx/>
                  <a:buFontTx/>
                  <a:buNone/>
                  <a:tabLst/>
                  <a:defRPr kumimoji="0" sz="2000" b="0" i="0" u="none" strike="noStrike" cap="none" spc="0" normalizeH="0" baseline="0">
                    <a:ln>
                      <a:noFill/>
                    </a:ln>
                    <a:solidFill>
                      <a:prstClr val="white"/>
                    </a:solidFill>
                    <a:effectLst/>
                    <a:uLnTx/>
                    <a:uFillTx/>
                    <a:latin typeface="思源黑体 CN Bold" panose="020B0800000000000000" pitchFamily="34" charset="-122"/>
                    <a:ea typeface="思源黑体 CN Bold" panose="020B0800000000000000" pitchFamily="34" charset="-122"/>
                    <a:cs typeface="OPPOSans B" panose="00020600040101010101"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000" dirty="0">
                    <a:solidFill>
                      <a:prstClr val="white"/>
                    </a:solidFill>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rPr>
                  <a:t>输入标题</a:t>
                </a:r>
                <a:endParaRPr kumimoji="0" lang="zh-CN" altLang="en-US" sz="2000" b="0" i="0" u="none" strike="noStrike" kern="1200" cap="none" spc="0" normalizeH="0" baseline="0" noProof="0" dirty="0">
                  <a:ln>
                    <a:noFill/>
                  </a:ln>
                  <a:solidFill>
                    <a:prstClr val="white"/>
                  </a:solidFill>
                  <a:effectLst/>
                  <a:uLnTx/>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endParaRPr>
              </a:p>
            </p:txBody>
          </p:sp>
        </p:grpSp>
        <p:grpSp>
          <p:nvGrpSpPr>
            <p:cNvPr id="72" name="组合 71">
              <a:extLst>
                <a:ext uri="{FF2B5EF4-FFF2-40B4-BE49-F238E27FC236}">
                  <a16:creationId xmlns:a16="http://schemas.microsoft.com/office/drawing/2014/main" id="{984155A3-6195-DB5A-489C-D6A4F9150105}"/>
                </a:ext>
              </a:extLst>
            </p:cNvPr>
            <p:cNvGrpSpPr/>
            <p:nvPr/>
          </p:nvGrpSpPr>
          <p:grpSpPr>
            <a:xfrm>
              <a:off x="10292808" y="4744532"/>
              <a:ext cx="497153" cy="575868"/>
              <a:chOff x="4896992" y="5744900"/>
              <a:chExt cx="497153" cy="575868"/>
            </a:xfrm>
            <a:solidFill>
              <a:srgbClr val="09BEFE"/>
            </a:solidFill>
          </p:grpSpPr>
          <p:sp>
            <p:nvSpPr>
              <p:cNvPr id="73" name="Oval 221">
                <a:extLst>
                  <a:ext uri="{FF2B5EF4-FFF2-40B4-BE49-F238E27FC236}">
                    <a16:creationId xmlns:a16="http://schemas.microsoft.com/office/drawing/2014/main" id="{5F04C611-31D5-C77F-C4EA-24259ADAB7B5}"/>
                  </a:ext>
                </a:extLst>
              </p:cNvPr>
              <p:cNvSpPr>
                <a:spLocks noChangeArrowheads="1"/>
              </p:cNvSpPr>
              <p:nvPr/>
            </p:nvSpPr>
            <p:spPr bwMode="auto">
              <a:xfrm>
                <a:off x="5015756" y="5744900"/>
                <a:ext cx="87002" cy="110478"/>
              </a:xfrm>
              <a:prstGeom prst="ellipse">
                <a:avLst/>
              </a:pr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OPPOSans M" panose="00020600040101010101" pitchFamily="18" charset="-122"/>
                  <a:ea typeface="+mn-ea"/>
                  <a:cs typeface="+mn-cs"/>
                </a:endParaRPr>
              </a:p>
            </p:txBody>
          </p:sp>
          <p:sp>
            <p:nvSpPr>
              <p:cNvPr id="74" name="Freeform 222">
                <a:extLst>
                  <a:ext uri="{FF2B5EF4-FFF2-40B4-BE49-F238E27FC236}">
                    <a16:creationId xmlns:a16="http://schemas.microsoft.com/office/drawing/2014/main" id="{873005E2-FCEF-BE61-C34C-7F00DA398DBA}"/>
                  </a:ext>
                </a:extLst>
              </p:cNvPr>
              <p:cNvSpPr>
                <a:spLocks noEditPoints="1"/>
              </p:cNvSpPr>
              <p:nvPr/>
            </p:nvSpPr>
            <p:spPr bwMode="auto">
              <a:xfrm>
                <a:off x="4896992" y="5863664"/>
                <a:ext cx="319006" cy="450199"/>
              </a:xfrm>
              <a:custGeom>
                <a:avLst/>
                <a:gdLst>
                  <a:gd name="T0" fmla="*/ 115 w 116"/>
                  <a:gd name="T1" fmla="*/ 40 h 164"/>
                  <a:gd name="T2" fmla="*/ 116 w 116"/>
                  <a:gd name="T3" fmla="*/ 25 h 164"/>
                  <a:gd name="T4" fmla="*/ 113 w 116"/>
                  <a:gd name="T5" fmla="*/ 24 h 164"/>
                  <a:gd name="T6" fmla="*/ 102 w 116"/>
                  <a:gd name="T7" fmla="*/ 15 h 164"/>
                  <a:gd name="T8" fmla="*/ 81 w 116"/>
                  <a:gd name="T9" fmla="*/ 2 h 164"/>
                  <a:gd name="T10" fmla="*/ 73 w 116"/>
                  <a:gd name="T11" fmla="*/ 1 h 164"/>
                  <a:gd name="T12" fmla="*/ 80 w 116"/>
                  <a:gd name="T13" fmla="*/ 7 h 164"/>
                  <a:gd name="T14" fmla="*/ 75 w 116"/>
                  <a:gd name="T15" fmla="*/ 18 h 164"/>
                  <a:gd name="T16" fmla="*/ 63 w 116"/>
                  <a:gd name="T17" fmla="*/ 9 h 164"/>
                  <a:gd name="T18" fmla="*/ 62 w 116"/>
                  <a:gd name="T19" fmla="*/ 0 h 164"/>
                  <a:gd name="T20" fmla="*/ 54 w 116"/>
                  <a:gd name="T21" fmla="*/ 8 h 164"/>
                  <a:gd name="T22" fmla="*/ 54 w 116"/>
                  <a:gd name="T23" fmla="*/ 41 h 164"/>
                  <a:gd name="T24" fmla="*/ 47 w 116"/>
                  <a:gd name="T25" fmla="*/ 11 h 164"/>
                  <a:gd name="T26" fmla="*/ 46 w 116"/>
                  <a:gd name="T27" fmla="*/ 1 h 164"/>
                  <a:gd name="T28" fmla="*/ 38 w 116"/>
                  <a:gd name="T29" fmla="*/ 1 h 164"/>
                  <a:gd name="T30" fmla="*/ 30 w 116"/>
                  <a:gd name="T31" fmla="*/ 5 h 164"/>
                  <a:gd name="T32" fmla="*/ 3 w 116"/>
                  <a:gd name="T33" fmla="*/ 35 h 164"/>
                  <a:gd name="T34" fmla="*/ 1 w 116"/>
                  <a:gd name="T35" fmla="*/ 46 h 164"/>
                  <a:gd name="T36" fmla="*/ 1 w 116"/>
                  <a:gd name="T37" fmla="*/ 46 h 164"/>
                  <a:gd name="T38" fmla="*/ 2 w 116"/>
                  <a:gd name="T39" fmla="*/ 47 h 164"/>
                  <a:gd name="T40" fmla="*/ 3 w 116"/>
                  <a:gd name="T41" fmla="*/ 51 h 164"/>
                  <a:gd name="T42" fmla="*/ 10 w 116"/>
                  <a:gd name="T43" fmla="*/ 64 h 164"/>
                  <a:gd name="T44" fmla="*/ 31 w 116"/>
                  <a:gd name="T45" fmla="*/ 75 h 164"/>
                  <a:gd name="T46" fmla="*/ 31 w 116"/>
                  <a:gd name="T47" fmla="*/ 87 h 164"/>
                  <a:gd name="T48" fmla="*/ 36 w 116"/>
                  <a:gd name="T49" fmla="*/ 164 h 164"/>
                  <a:gd name="T50" fmla="*/ 58 w 116"/>
                  <a:gd name="T51" fmla="*/ 128 h 164"/>
                  <a:gd name="T52" fmla="*/ 86 w 116"/>
                  <a:gd name="T53" fmla="*/ 32 h 164"/>
                  <a:gd name="T54" fmla="*/ 90 w 116"/>
                  <a:gd name="T55" fmla="*/ 30 h 164"/>
                  <a:gd name="T56" fmla="*/ 72 w 116"/>
                  <a:gd name="T57" fmla="*/ 43 h 164"/>
                  <a:gd name="T58" fmla="*/ 86 w 116"/>
                  <a:gd name="T59" fmla="*/ 32 h 164"/>
                  <a:gd name="T60" fmla="*/ 29 w 116"/>
                  <a:gd name="T61" fmla="*/ 54 h 164"/>
                  <a:gd name="T62" fmla="*/ 23 w 116"/>
                  <a:gd name="T63" fmla="*/ 42 h 164"/>
                  <a:gd name="T64" fmla="*/ 32 w 116"/>
                  <a:gd name="T65" fmla="*/ 58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6" h="164">
                    <a:moveTo>
                      <a:pt x="54" y="106"/>
                    </a:moveTo>
                    <a:cubicBezTo>
                      <a:pt x="54" y="71"/>
                      <a:pt x="81" y="43"/>
                      <a:pt x="115" y="40"/>
                    </a:cubicBezTo>
                    <a:cubicBezTo>
                      <a:pt x="115" y="34"/>
                      <a:pt x="116" y="23"/>
                      <a:pt x="116" y="26"/>
                    </a:cubicBezTo>
                    <a:cubicBezTo>
                      <a:pt x="116" y="25"/>
                      <a:pt x="116" y="25"/>
                      <a:pt x="116" y="25"/>
                    </a:cubicBezTo>
                    <a:cubicBezTo>
                      <a:pt x="115" y="25"/>
                      <a:pt x="115" y="25"/>
                      <a:pt x="115" y="25"/>
                    </a:cubicBezTo>
                    <a:cubicBezTo>
                      <a:pt x="113" y="24"/>
                      <a:pt x="113" y="24"/>
                      <a:pt x="113" y="24"/>
                    </a:cubicBezTo>
                    <a:cubicBezTo>
                      <a:pt x="110" y="21"/>
                      <a:pt x="110" y="21"/>
                      <a:pt x="110" y="21"/>
                    </a:cubicBezTo>
                    <a:cubicBezTo>
                      <a:pt x="102" y="15"/>
                      <a:pt x="102" y="15"/>
                      <a:pt x="102" y="15"/>
                    </a:cubicBezTo>
                    <a:cubicBezTo>
                      <a:pt x="86" y="4"/>
                      <a:pt x="86" y="4"/>
                      <a:pt x="86" y="4"/>
                    </a:cubicBezTo>
                    <a:cubicBezTo>
                      <a:pt x="85" y="2"/>
                      <a:pt x="83" y="2"/>
                      <a:pt x="81" y="2"/>
                    </a:cubicBezTo>
                    <a:cubicBezTo>
                      <a:pt x="81" y="2"/>
                      <a:pt x="81" y="1"/>
                      <a:pt x="81" y="1"/>
                    </a:cubicBezTo>
                    <a:cubicBezTo>
                      <a:pt x="78" y="1"/>
                      <a:pt x="75" y="1"/>
                      <a:pt x="73" y="1"/>
                    </a:cubicBezTo>
                    <a:cubicBezTo>
                      <a:pt x="73" y="1"/>
                      <a:pt x="73" y="1"/>
                      <a:pt x="73" y="1"/>
                    </a:cubicBezTo>
                    <a:cubicBezTo>
                      <a:pt x="80" y="7"/>
                      <a:pt x="80" y="7"/>
                      <a:pt x="80" y="7"/>
                    </a:cubicBezTo>
                    <a:cubicBezTo>
                      <a:pt x="71" y="11"/>
                      <a:pt x="71" y="11"/>
                      <a:pt x="71" y="11"/>
                    </a:cubicBezTo>
                    <a:cubicBezTo>
                      <a:pt x="75" y="18"/>
                      <a:pt x="75" y="18"/>
                      <a:pt x="75" y="18"/>
                    </a:cubicBezTo>
                    <a:cubicBezTo>
                      <a:pt x="65" y="41"/>
                      <a:pt x="65" y="41"/>
                      <a:pt x="65" y="41"/>
                    </a:cubicBezTo>
                    <a:cubicBezTo>
                      <a:pt x="63" y="9"/>
                      <a:pt x="63" y="9"/>
                      <a:pt x="63" y="9"/>
                    </a:cubicBezTo>
                    <a:cubicBezTo>
                      <a:pt x="64" y="8"/>
                      <a:pt x="64" y="8"/>
                      <a:pt x="64" y="8"/>
                    </a:cubicBezTo>
                    <a:cubicBezTo>
                      <a:pt x="62" y="0"/>
                      <a:pt x="62" y="0"/>
                      <a:pt x="62" y="0"/>
                    </a:cubicBezTo>
                    <a:cubicBezTo>
                      <a:pt x="56" y="0"/>
                      <a:pt x="56" y="0"/>
                      <a:pt x="56" y="0"/>
                    </a:cubicBezTo>
                    <a:cubicBezTo>
                      <a:pt x="54" y="8"/>
                      <a:pt x="54" y="8"/>
                      <a:pt x="54" y="8"/>
                    </a:cubicBezTo>
                    <a:cubicBezTo>
                      <a:pt x="55" y="9"/>
                      <a:pt x="55" y="9"/>
                      <a:pt x="55" y="9"/>
                    </a:cubicBezTo>
                    <a:cubicBezTo>
                      <a:pt x="54" y="41"/>
                      <a:pt x="54" y="41"/>
                      <a:pt x="54" y="41"/>
                    </a:cubicBezTo>
                    <a:cubicBezTo>
                      <a:pt x="43" y="18"/>
                      <a:pt x="43" y="18"/>
                      <a:pt x="43" y="18"/>
                    </a:cubicBezTo>
                    <a:cubicBezTo>
                      <a:pt x="47" y="11"/>
                      <a:pt x="47" y="11"/>
                      <a:pt x="47" y="11"/>
                    </a:cubicBezTo>
                    <a:cubicBezTo>
                      <a:pt x="39" y="7"/>
                      <a:pt x="39" y="7"/>
                      <a:pt x="39" y="7"/>
                    </a:cubicBezTo>
                    <a:cubicBezTo>
                      <a:pt x="46" y="1"/>
                      <a:pt x="46" y="1"/>
                      <a:pt x="46" y="1"/>
                    </a:cubicBezTo>
                    <a:cubicBezTo>
                      <a:pt x="45" y="1"/>
                      <a:pt x="45" y="1"/>
                      <a:pt x="45" y="1"/>
                    </a:cubicBezTo>
                    <a:cubicBezTo>
                      <a:pt x="43" y="1"/>
                      <a:pt x="40" y="1"/>
                      <a:pt x="38" y="1"/>
                    </a:cubicBezTo>
                    <a:cubicBezTo>
                      <a:pt x="37" y="2"/>
                      <a:pt x="37" y="2"/>
                      <a:pt x="37" y="2"/>
                    </a:cubicBezTo>
                    <a:cubicBezTo>
                      <a:pt x="34" y="2"/>
                      <a:pt x="32" y="3"/>
                      <a:pt x="30" y="5"/>
                    </a:cubicBezTo>
                    <a:cubicBezTo>
                      <a:pt x="3" y="34"/>
                      <a:pt x="3" y="34"/>
                      <a:pt x="3" y="34"/>
                    </a:cubicBezTo>
                    <a:cubicBezTo>
                      <a:pt x="3" y="35"/>
                      <a:pt x="3" y="35"/>
                      <a:pt x="3" y="35"/>
                    </a:cubicBezTo>
                    <a:cubicBezTo>
                      <a:pt x="2" y="35"/>
                      <a:pt x="2" y="35"/>
                      <a:pt x="2" y="35"/>
                    </a:cubicBezTo>
                    <a:cubicBezTo>
                      <a:pt x="0" y="58"/>
                      <a:pt x="2" y="41"/>
                      <a:pt x="1" y="46"/>
                    </a:cubicBezTo>
                    <a:cubicBezTo>
                      <a:pt x="1" y="46"/>
                      <a:pt x="1" y="46"/>
                      <a:pt x="1" y="46"/>
                    </a:cubicBezTo>
                    <a:cubicBezTo>
                      <a:pt x="1" y="46"/>
                      <a:pt x="1" y="46"/>
                      <a:pt x="1" y="46"/>
                    </a:cubicBezTo>
                    <a:cubicBezTo>
                      <a:pt x="1" y="47"/>
                      <a:pt x="1" y="47"/>
                      <a:pt x="1" y="47"/>
                    </a:cubicBezTo>
                    <a:cubicBezTo>
                      <a:pt x="2" y="47"/>
                      <a:pt x="2" y="47"/>
                      <a:pt x="2" y="47"/>
                    </a:cubicBezTo>
                    <a:cubicBezTo>
                      <a:pt x="2" y="48"/>
                      <a:pt x="2" y="48"/>
                      <a:pt x="2" y="48"/>
                    </a:cubicBezTo>
                    <a:cubicBezTo>
                      <a:pt x="3" y="51"/>
                      <a:pt x="3" y="51"/>
                      <a:pt x="3" y="51"/>
                    </a:cubicBezTo>
                    <a:cubicBezTo>
                      <a:pt x="6" y="55"/>
                      <a:pt x="6" y="55"/>
                      <a:pt x="6" y="55"/>
                    </a:cubicBezTo>
                    <a:cubicBezTo>
                      <a:pt x="10" y="64"/>
                      <a:pt x="10" y="64"/>
                      <a:pt x="10" y="64"/>
                    </a:cubicBezTo>
                    <a:cubicBezTo>
                      <a:pt x="19" y="82"/>
                      <a:pt x="19" y="82"/>
                      <a:pt x="19" y="82"/>
                    </a:cubicBezTo>
                    <a:cubicBezTo>
                      <a:pt x="23" y="80"/>
                      <a:pt x="27" y="77"/>
                      <a:pt x="31" y="75"/>
                    </a:cubicBezTo>
                    <a:cubicBezTo>
                      <a:pt x="31" y="79"/>
                      <a:pt x="31" y="83"/>
                      <a:pt x="31" y="87"/>
                    </a:cubicBezTo>
                    <a:cubicBezTo>
                      <a:pt x="31" y="87"/>
                      <a:pt x="31" y="87"/>
                      <a:pt x="31" y="87"/>
                    </a:cubicBezTo>
                    <a:cubicBezTo>
                      <a:pt x="32" y="87"/>
                      <a:pt x="33" y="87"/>
                      <a:pt x="33" y="87"/>
                    </a:cubicBezTo>
                    <a:cubicBezTo>
                      <a:pt x="36" y="164"/>
                      <a:pt x="36" y="164"/>
                      <a:pt x="36" y="164"/>
                    </a:cubicBezTo>
                    <a:cubicBezTo>
                      <a:pt x="58" y="164"/>
                      <a:pt x="58" y="164"/>
                      <a:pt x="58" y="164"/>
                    </a:cubicBezTo>
                    <a:cubicBezTo>
                      <a:pt x="58" y="154"/>
                      <a:pt x="58" y="141"/>
                      <a:pt x="58" y="128"/>
                    </a:cubicBezTo>
                    <a:cubicBezTo>
                      <a:pt x="56" y="121"/>
                      <a:pt x="54" y="113"/>
                      <a:pt x="54" y="106"/>
                    </a:cubicBezTo>
                    <a:close/>
                    <a:moveTo>
                      <a:pt x="86" y="32"/>
                    </a:moveTo>
                    <a:cubicBezTo>
                      <a:pt x="86" y="30"/>
                      <a:pt x="86" y="29"/>
                      <a:pt x="85" y="27"/>
                    </a:cubicBezTo>
                    <a:cubicBezTo>
                      <a:pt x="90" y="30"/>
                      <a:pt x="90" y="30"/>
                      <a:pt x="90" y="30"/>
                    </a:cubicBezTo>
                    <a:cubicBezTo>
                      <a:pt x="92" y="32"/>
                      <a:pt x="92" y="32"/>
                      <a:pt x="92" y="32"/>
                    </a:cubicBezTo>
                    <a:cubicBezTo>
                      <a:pt x="72" y="43"/>
                      <a:pt x="72" y="43"/>
                      <a:pt x="72" y="43"/>
                    </a:cubicBezTo>
                    <a:cubicBezTo>
                      <a:pt x="71" y="41"/>
                      <a:pt x="71" y="41"/>
                      <a:pt x="71" y="41"/>
                    </a:cubicBezTo>
                    <a:lnTo>
                      <a:pt x="86" y="32"/>
                    </a:lnTo>
                    <a:close/>
                    <a:moveTo>
                      <a:pt x="32" y="58"/>
                    </a:moveTo>
                    <a:cubicBezTo>
                      <a:pt x="29" y="54"/>
                      <a:pt x="29" y="54"/>
                      <a:pt x="29" y="54"/>
                    </a:cubicBezTo>
                    <a:cubicBezTo>
                      <a:pt x="24" y="45"/>
                      <a:pt x="24" y="45"/>
                      <a:pt x="24" y="45"/>
                    </a:cubicBezTo>
                    <a:cubicBezTo>
                      <a:pt x="23" y="42"/>
                      <a:pt x="23" y="42"/>
                      <a:pt x="23" y="42"/>
                    </a:cubicBezTo>
                    <a:cubicBezTo>
                      <a:pt x="33" y="30"/>
                      <a:pt x="33" y="30"/>
                      <a:pt x="33" y="30"/>
                    </a:cubicBezTo>
                    <a:cubicBezTo>
                      <a:pt x="32" y="40"/>
                      <a:pt x="32" y="49"/>
                      <a:pt x="32" y="5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OPPOSans M" panose="00020600040101010101" pitchFamily="18" charset="-122"/>
                  <a:ea typeface="+mn-ea"/>
                  <a:cs typeface="+mn-cs"/>
                </a:endParaRPr>
              </a:p>
            </p:txBody>
          </p:sp>
          <p:sp>
            <p:nvSpPr>
              <p:cNvPr id="75" name="Freeform 223">
                <a:extLst>
                  <a:ext uri="{FF2B5EF4-FFF2-40B4-BE49-F238E27FC236}">
                    <a16:creationId xmlns:a16="http://schemas.microsoft.com/office/drawing/2014/main" id="{22F17F42-717D-75D8-C6B6-B156EC1D1136}"/>
                  </a:ext>
                </a:extLst>
              </p:cNvPr>
              <p:cNvSpPr>
                <a:spLocks/>
              </p:cNvSpPr>
              <p:nvPr/>
            </p:nvSpPr>
            <p:spPr bwMode="auto">
              <a:xfrm>
                <a:off x="5066853" y="6236528"/>
                <a:ext cx="63525" cy="77335"/>
              </a:xfrm>
              <a:custGeom>
                <a:avLst/>
                <a:gdLst>
                  <a:gd name="T0" fmla="*/ 0 w 23"/>
                  <a:gd name="T1" fmla="*/ 0 h 28"/>
                  <a:gd name="T2" fmla="*/ 1 w 23"/>
                  <a:gd name="T3" fmla="*/ 28 h 28"/>
                  <a:gd name="T4" fmla="*/ 23 w 23"/>
                  <a:gd name="T5" fmla="*/ 28 h 28"/>
                  <a:gd name="T6" fmla="*/ 23 w 23"/>
                  <a:gd name="T7" fmla="*/ 25 h 28"/>
                  <a:gd name="T8" fmla="*/ 0 w 23"/>
                  <a:gd name="T9" fmla="*/ 0 h 28"/>
                </a:gdLst>
                <a:ahLst/>
                <a:cxnLst>
                  <a:cxn ang="0">
                    <a:pos x="T0" y="T1"/>
                  </a:cxn>
                  <a:cxn ang="0">
                    <a:pos x="T2" y="T3"/>
                  </a:cxn>
                  <a:cxn ang="0">
                    <a:pos x="T4" y="T5"/>
                  </a:cxn>
                  <a:cxn ang="0">
                    <a:pos x="T6" y="T7"/>
                  </a:cxn>
                  <a:cxn ang="0">
                    <a:pos x="T8" y="T9"/>
                  </a:cxn>
                </a:cxnLst>
                <a:rect l="0" t="0" r="r" b="b"/>
                <a:pathLst>
                  <a:path w="23" h="28">
                    <a:moveTo>
                      <a:pt x="0" y="0"/>
                    </a:moveTo>
                    <a:cubicBezTo>
                      <a:pt x="1" y="28"/>
                      <a:pt x="1" y="28"/>
                      <a:pt x="1" y="28"/>
                    </a:cubicBezTo>
                    <a:cubicBezTo>
                      <a:pt x="23" y="28"/>
                      <a:pt x="23" y="28"/>
                      <a:pt x="23" y="28"/>
                    </a:cubicBezTo>
                    <a:cubicBezTo>
                      <a:pt x="23" y="27"/>
                      <a:pt x="23" y="26"/>
                      <a:pt x="23" y="25"/>
                    </a:cubicBezTo>
                    <a:cubicBezTo>
                      <a:pt x="13" y="19"/>
                      <a:pt x="5" y="10"/>
                      <a:pt x="0" y="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OPPOSans M" panose="00020600040101010101" pitchFamily="18" charset="-122"/>
                  <a:ea typeface="+mn-ea"/>
                  <a:cs typeface="+mn-cs"/>
                </a:endParaRPr>
              </a:p>
            </p:txBody>
          </p:sp>
          <p:sp>
            <p:nvSpPr>
              <p:cNvPr id="76" name="Freeform 224">
                <a:extLst>
                  <a:ext uri="{FF2B5EF4-FFF2-40B4-BE49-F238E27FC236}">
                    <a16:creationId xmlns:a16="http://schemas.microsoft.com/office/drawing/2014/main" id="{AAE1D9EF-264D-03A3-A05C-7B463FA875DD}"/>
                  </a:ext>
                </a:extLst>
              </p:cNvPr>
              <p:cNvSpPr>
                <a:spLocks/>
              </p:cNvSpPr>
              <p:nvPr/>
            </p:nvSpPr>
            <p:spPr bwMode="auto">
              <a:xfrm>
                <a:off x="5182855" y="6072191"/>
                <a:ext cx="87002" cy="164336"/>
              </a:xfrm>
              <a:custGeom>
                <a:avLst/>
                <a:gdLst>
                  <a:gd name="T0" fmla="*/ 20 w 32"/>
                  <a:gd name="T1" fmla="*/ 25 h 60"/>
                  <a:gd name="T2" fmla="*/ 11 w 32"/>
                  <a:gd name="T3" fmla="*/ 19 h 60"/>
                  <a:gd name="T4" fmla="*/ 18 w 32"/>
                  <a:gd name="T5" fmla="*/ 15 h 60"/>
                  <a:gd name="T6" fmla="*/ 28 w 32"/>
                  <a:gd name="T7" fmla="*/ 17 h 60"/>
                  <a:gd name="T8" fmla="*/ 30 w 32"/>
                  <a:gd name="T9" fmla="*/ 9 h 60"/>
                  <a:gd name="T10" fmla="*/ 20 w 32"/>
                  <a:gd name="T11" fmla="*/ 6 h 60"/>
                  <a:gd name="T12" fmla="*/ 20 w 32"/>
                  <a:gd name="T13" fmla="*/ 0 h 60"/>
                  <a:gd name="T14" fmla="*/ 13 w 32"/>
                  <a:gd name="T15" fmla="*/ 0 h 60"/>
                  <a:gd name="T16" fmla="*/ 13 w 32"/>
                  <a:gd name="T17" fmla="*/ 7 h 60"/>
                  <a:gd name="T18" fmla="*/ 0 w 32"/>
                  <a:gd name="T19" fmla="*/ 20 h 60"/>
                  <a:gd name="T20" fmla="*/ 13 w 32"/>
                  <a:gd name="T21" fmla="*/ 33 h 60"/>
                  <a:gd name="T22" fmla="*/ 21 w 32"/>
                  <a:gd name="T23" fmla="*/ 40 h 60"/>
                  <a:gd name="T24" fmla="*/ 14 w 32"/>
                  <a:gd name="T25" fmla="*/ 44 h 60"/>
                  <a:gd name="T26" fmla="*/ 2 w 32"/>
                  <a:gd name="T27" fmla="*/ 41 h 60"/>
                  <a:gd name="T28" fmla="*/ 0 w 32"/>
                  <a:gd name="T29" fmla="*/ 50 h 60"/>
                  <a:gd name="T30" fmla="*/ 12 w 32"/>
                  <a:gd name="T31" fmla="*/ 53 h 60"/>
                  <a:gd name="T32" fmla="*/ 12 w 32"/>
                  <a:gd name="T33" fmla="*/ 60 h 60"/>
                  <a:gd name="T34" fmla="*/ 19 w 32"/>
                  <a:gd name="T35" fmla="*/ 60 h 60"/>
                  <a:gd name="T36" fmla="*/ 19 w 32"/>
                  <a:gd name="T37" fmla="*/ 52 h 60"/>
                  <a:gd name="T38" fmla="*/ 32 w 32"/>
                  <a:gd name="T39" fmla="*/ 39 h 60"/>
                  <a:gd name="T40" fmla="*/ 20 w 32"/>
                  <a:gd name="T41" fmla="*/ 25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60">
                    <a:moveTo>
                      <a:pt x="20" y="25"/>
                    </a:moveTo>
                    <a:cubicBezTo>
                      <a:pt x="14" y="23"/>
                      <a:pt x="11" y="21"/>
                      <a:pt x="11" y="19"/>
                    </a:cubicBezTo>
                    <a:cubicBezTo>
                      <a:pt x="11" y="17"/>
                      <a:pt x="13" y="15"/>
                      <a:pt x="18" y="15"/>
                    </a:cubicBezTo>
                    <a:cubicBezTo>
                      <a:pt x="23" y="15"/>
                      <a:pt x="26" y="16"/>
                      <a:pt x="28" y="17"/>
                    </a:cubicBezTo>
                    <a:cubicBezTo>
                      <a:pt x="30" y="9"/>
                      <a:pt x="30" y="9"/>
                      <a:pt x="30" y="9"/>
                    </a:cubicBezTo>
                    <a:cubicBezTo>
                      <a:pt x="28" y="8"/>
                      <a:pt x="25" y="7"/>
                      <a:pt x="20" y="6"/>
                    </a:cubicBezTo>
                    <a:cubicBezTo>
                      <a:pt x="20" y="0"/>
                      <a:pt x="20" y="0"/>
                      <a:pt x="20" y="0"/>
                    </a:cubicBezTo>
                    <a:cubicBezTo>
                      <a:pt x="13" y="0"/>
                      <a:pt x="13" y="0"/>
                      <a:pt x="13" y="0"/>
                    </a:cubicBezTo>
                    <a:cubicBezTo>
                      <a:pt x="13" y="7"/>
                      <a:pt x="13" y="7"/>
                      <a:pt x="13" y="7"/>
                    </a:cubicBezTo>
                    <a:cubicBezTo>
                      <a:pt x="5" y="8"/>
                      <a:pt x="0" y="13"/>
                      <a:pt x="0" y="20"/>
                    </a:cubicBezTo>
                    <a:cubicBezTo>
                      <a:pt x="0" y="27"/>
                      <a:pt x="6" y="31"/>
                      <a:pt x="13" y="33"/>
                    </a:cubicBezTo>
                    <a:cubicBezTo>
                      <a:pt x="19" y="35"/>
                      <a:pt x="21" y="37"/>
                      <a:pt x="21" y="40"/>
                    </a:cubicBezTo>
                    <a:cubicBezTo>
                      <a:pt x="21" y="43"/>
                      <a:pt x="18" y="44"/>
                      <a:pt x="14" y="44"/>
                    </a:cubicBezTo>
                    <a:cubicBezTo>
                      <a:pt x="9" y="44"/>
                      <a:pt x="5" y="43"/>
                      <a:pt x="2" y="41"/>
                    </a:cubicBezTo>
                    <a:cubicBezTo>
                      <a:pt x="0" y="50"/>
                      <a:pt x="0" y="50"/>
                      <a:pt x="0" y="50"/>
                    </a:cubicBezTo>
                    <a:cubicBezTo>
                      <a:pt x="3" y="51"/>
                      <a:pt x="7" y="52"/>
                      <a:pt x="12" y="53"/>
                    </a:cubicBezTo>
                    <a:cubicBezTo>
                      <a:pt x="12" y="60"/>
                      <a:pt x="12" y="60"/>
                      <a:pt x="12" y="60"/>
                    </a:cubicBezTo>
                    <a:cubicBezTo>
                      <a:pt x="19" y="60"/>
                      <a:pt x="19" y="60"/>
                      <a:pt x="19" y="60"/>
                    </a:cubicBezTo>
                    <a:cubicBezTo>
                      <a:pt x="19" y="52"/>
                      <a:pt x="19" y="52"/>
                      <a:pt x="19" y="52"/>
                    </a:cubicBezTo>
                    <a:cubicBezTo>
                      <a:pt x="28" y="51"/>
                      <a:pt x="32" y="45"/>
                      <a:pt x="32" y="39"/>
                    </a:cubicBezTo>
                    <a:cubicBezTo>
                      <a:pt x="32" y="32"/>
                      <a:pt x="29" y="28"/>
                      <a:pt x="20" y="2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OPPOSans M" panose="00020600040101010101" pitchFamily="18" charset="-122"/>
                  <a:ea typeface="+mn-ea"/>
                  <a:cs typeface="+mn-cs"/>
                </a:endParaRPr>
              </a:p>
            </p:txBody>
          </p:sp>
          <p:sp>
            <p:nvSpPr>
              <p:cNvPr id="77" name="Freeform 225">
                <a:extLst>
                  <a:ext uri="{FF2B5EF4-FFF2-40B4-BE49-F238E27FC236}">
                    <a16:creationId xmlns:a16="http://schemas.microsoft.com/office/drawing/2014/main" id="{D7F01B27-3D3B-4D99-2E9E-6F549CA6925C}"/>
                  </a:ext>
                </a:extLst>
              </p:cNvPr>
              <p:cNvSpPr>
                <a:spLocks noEditPoints="1"/>
              </p:cNvSpPr>
              <p:nvPr/>
            </p:nvSpPr>
            <p:spPr bwMode="auto">
              <a:xfrm>
                <a:off x="5058567" y="5986571"/>
                <a:ext cx="335578" cy="334197"/>
              </a:xfrm>
              <a:custGeom>
                <a:avLst/>
                <a:gdLst>
                  <a:gd name="T0" fmla="*/ 118 w 122"/>
                  <a:gd name="T1" fmla="*/ 61 h 122"/>
                  <a:gd name="T2" fmla="*/ 121 w 122"/>
                  <a:gd name="T3" fmla="*/ 54 h 122"/>
                  <a:gd name="T4" fmla="*/ 117 w 122"/>
                  <a:gd name="T5" fmla="*/ 52 h 122"/>
                  <a:gd name="T6" fmla="*/ 120 w 122"/>
                  <a:gd name="T7" fmla="*/ 46 h 122"/>
                  <a:gd name="T8" fmla="*/ 116 w 122"/>
                  <a:gd name="T9" fmla="*/ 41 h 122"/>
                  <a:gd name="T10" fmla="*/ 114 w 122"/>
                  <a:gd name="T11" fmla="*/ 34 h 122"/>
                  <a:gd name="T12" fmla="*/ 112 w 122"/>
                  <a:gd name="T13" fmla="*/ 29 h 122"/>
                  <a:gd name="T14" fmla="*/ 106 w 122"/>
                  <a:gd name="T15" fmla="*/ 26 h 122"/>
                  <a:gd name="T16" fmla="*/ 104 w 122"/>
                  <a:gd name="T17" fmla="*/ 18 h 122"/>
                  <a:gd name="T18" fmla="*/ 99 w 122"/>
                  <a:gd name="T19" fmla="*/ 19 h 122"/>
                  <a:gd name="T20" fmla="*/ 98 w 122"/>
                  <a:gd name="T21" fmla="*/ 13 h 122"/>
                  <a:gd name="T22" fmla="*/ 90 w 122"/>
                  <a:gd name="T23" fmla="*/ 12 h 122"/>
                  <a:gd name="T24" fmla="*/ 86 w 122"/>
                  <a:gd name="T25" fmla="*/ 6 h 122"/>
                  <a:gd name="T26" fmla="*/ 81 w 122"/>
                  <a:gd name="T27" fmla="*/ 4 h 122"/>
                  <a:gd name="T28" fmla="*/ 75 w 122"/>
                  <a:gd name="T29" fmla="*/ 6 h 122"/>
                  <a:gd name="T30" fmla="*/ 67 w 122"/>
                  <a:gd name="T31" fmla="*/ 0 h 122"/>
                  <a:gd name="T32" fmla="*/ 65 w 122"/>
                  <a:gd name="T33" fmla="*/ 4 h 122"/>
                  <a:gd name="T34" fmla="*/ 60 w 122"/>
                  <a:gd name="T35" fmla="*/ 0 h 122"/>
                  <a:gd name="T36" fmla="*/ 52 w 122"/>
                  <a:gd name="T37" fmla="*/ 5 h 122"/>
                  <a:gd name="T38" fmla="*/ 46 w 122"/>
                  <a:gd name="T39" fmla="*/ 3 h 122"/>
                  <a:gd name="T40" fmla="*/ 41 w 122"/>
                  <a:gd name="T41" fmla="*/ 5 h 122"/>
                  <a:gd name="T42" fmla="*/ 36 w 122"/>
                  <a:gd name="T43" fmla="*/ 9 h 122"/>
                  <a:gd name="T44" fmla="*/ 28 w 122"/>
                  <a:gd name="T45" fmla="*/ 10 h 122"/>
                  <a:gd name="T46" fmla="*/ 26 w 122"/>
                  <a:gd name="T47" fmla="*/ 16 h 122"/>
                  <a:gd name="T48" fmla="*/ 22 w 122"/>
                  <a:gd name="T49" fmla="*/ 14 h 122"/>
                  <a:gd name="T50" fmla="*/ 19 w 122"/>
                  <a:gd name="T51" fmla="*/ 23 h 122"/>
                  <a:gd name="T52" fmla="*/ 13 w 122"/>
                  <a:gd name="T53" fmla="*/ 25 h 122"/>
                  <a:gd name="T54" fmla="*/ 10 w 122"/>
                  <a:gd name="T55" fmla="*/ 29 h 122"/>
                  <a:gd name="T56" fmla="*/ 8 w 122"/>
                  <a:gd name="T57" fmla="*/ 37 h 122"/>
                  <a:gd name="T58" fmla="*/ 3 w 122"/>
                  <a:gd name="T59" fmla="*/ 42 h 122"/>
                  <a:gd name="T60" fmla="*/ 6 w 122"/>
                  <a:gd name="T61" fmla="*/ 47 h 122"/>
                  <a:gd name="T62" fmla="*/ 1 w 122"/>
                  <a:gd name="T63" fmla="*/ 49 h 122"/>
                  <a:gd name="T64" fmla="*/ 4 w 122"/>
                  <a:gd name="T65" fmla="*/ 58 h 122"/>
                  <a:gd name="T66" fmla="*/ 1 w 122"/>
                  <a:gd name="T67" fmla="*/ 63 h 122"/>
                  <a:gd name="T68" fmla="*/ 2 w 122"/>
                  <a:gd name="T69" fmla="*/ 68 h 122"/>
                  <a:gd name="T70" fmla="*/ 3 w 122"/>
                  <a:gd name="T71" fmla="*/ 76 h 122"/>
                  <a:gd name="T72" fmla="*/ 4 w 122"/>
                  <a:gd name="T73" fmla="*/ 82 h 122"/>
                  <a:gd name="T74" fmla="*/ 10 w 122"/>
                  <a:gd name="T75" fmla="*/ 85 h 122"/>
                  <a:gd name="T76" fmla="*/ 10 w 122"/>
                  <a:gd name="T77" fmla="*/ 94 h 122"/>
                  <a:gd name="T78" fmla="*/ 16 w 122"/>
                  <a:gd name="T79" fmla="*/ 96 h 122"/>
                  <a:gd name="T80" fmla="*/ 19 w 122"/>
                  <a:gd name="T81" fmla="*/ 105 h 122"/>
                  <a:gd name="T82" fmla="*/ 25 w 122"/>
                  <a:gd name="T83" fmla="*/ 105 h 122"/>
                  <a:gd name="T84" fmla="*/ 30 w 122"/>
                  <a:gd name="T85" fmla="*/ 113 h 122"/>
                  <a:gd name="T86" fmla="*/ 36 w 122"/>
                  <a:gd name="T87" fmla="*/ 112 h 122"/>
                  <a:gd name="T88" fmla="*/ 42 w 122"/>
                  <a:gd name="T89" fmla="*/ 119 h 122"/>
                  <a:gd name="T90" fmla="*/ 48 w 122"/>
                  <a:gd name="T91" fmla="*/ 116 h 122"/>
                  <a:gd name="T92" fmla="*/ 56 w 122"/>
                  <a:gd name="T93" fmla="*/ 121 h 122"/>
                  <a:gd name="T94" fmla="*/ 61 w 122"/>
                  <a:gd name="T95" fmla="*/ 118 h 122"/>
                  <a:gd name="T96" fmla="*/ 69 w 122"/>
                  <a:gd name="T97" fmla="*/ 121 h 122"/>
                  <a:gd name="T98" fmla="*/ 73 w 122"/>
                  <a:gd name="T99" fmla="*/ 116 h 122"/>
                  <a:gd name="T100" fmla="*/ 83 w 122"/>
                  <a:gd name="T101" fmla="*/ 118 h 122"/>
                  <a:gd name="T102" fmla="*/ 86 w 122"/>
                  <a:gd name="T103" fmla="*/ 112 h 122"/>
                  <a:gd name="T104" fmla="*/ 95 w 122"/>
                  <a:gd name="T105" fmla="*/ 111 h 122"/>
                  <a:gd name="T106" fmla="*/ 96 w 122"/>
                  <a:gd name="T107" fmla="*/ 105 h 122"/>
                  <a:gd name="T108" fmla="*/ 105 w 122"/>
                  <a:gd name="T109" fmla="*/ 103 h 122"/>
                  <a:gd name="T110" fmla="*/ 106 w 122"/>
                  <a:gd name="T111" fmla="*/ 96 h 122"/>
                  <a:gd name="T112" fmla="*/ 113 w 122"/>
                  <a:gd name="T113" fmla="*/ 92 h 122"/>
                  <a:gd name="T114" fmla="*/ 112 w 122"/>
                  <a:gd name="T115" fmla="*/ 86 h 122"/>
                  <a:gd name="T116" fmla="*/ 119 w 122"/>
                  <a:gd name="T117" fmla="*/ 79 h 122"/>
                  <a:gd name="T118" fmla="*/ 116 w 122"/>
                  <a:gd name="T119" fmla="*/ 76 h 122"/>
                  <a:gd name="T120" fmla="*/ 121 w 122"/>
                  <a:gd name="T121" fmla="*/ 72 h 122"/>
                  <a:gd name="T122" fmla="*/ 121 w 122"/>
                  <a:gd name="T123" fmla="*/ 66 h 122"/>
                  <a:gd name="T124" fmla="*/ 61 w 122"/>
                  <a:gd name="T125" fmla="*/ 15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2" h="122">
                    <a:moveTo>
                      <a:pt x="121" y="66"/>
                    </a:moveTo>
                    <a:cubicBezTo>
                      <a:pt x="119" y="66"/>
                      <a:pt x="118" y="65"/>
                      <a:pt x="118" y="63"/>
                    </a:cubicBezTo>
                    <a:cubicBezTo>
                      <a:pt x="118" y="63"/>
                      <a:pt x="118" y="62"/>
                      <a:pt x="118" y="61"/>
                    </a:cubicBezTo>
                    <a:cubicBezTo>
                      <a:pt x="118" y="59"/>
                      <a:pt x="119" y="58"/>
                      <a:pt x="121" y="58"/>
                    </a:cubicBezTo>
                    <a:cubicBezTo>
                      <a:pt x="121" y="58"/>
                      <a:pt x="121" y="58"/>
                      <a:pt x="122" y="58"/>
                    </a:cubicBezTo>
                    <a:cubicBezTo>
                      <a:pt x="122" y="57"/>
                      <a:pt x="122" y="55"/>
                      <a:pt x="121" y="54"/>
                    </a:cubicBezTo>
                    <a:cubicBezTo>
                      <a:pt x="121" y="54"/>
                      <a:pt x="121" y="54"/>
                      <a:pt x="120" y="54"/>
                    </a:cubicBezTo>
                    <a:cubicBezTo>
                      <a:pt x="120" y="54"/>
                      <a:pt x="120" y="54"/>
                      <a:pt x="120" y="54"/>
                    </a:cubicBezTo>
                    <a:cubicBezTo>
                      <a:pt x="119" y="54"/>
                      <a:pt x="118" y="53"/>
                      <a:pt x="117" y="52"/>
                    </a:cubicBezTo>
                    <a:cubicBezTo>
                      <a:pt x="117" y="51"/>
                      <a:pt x="117" y="50"/>
                      <a:pt x="117" y="49"/>
                    </a:cubicBezTo>
                    <a:cubicBezTo>
                      <a:pt x="117" y="48"/>
                      <a:pt x="118" y="47"/>
                      <a:pt x="119" y="46"/>
                    </a:cubicBezTo>
                    <a:cubicBezTo>
                      <a:pt x="119" y="46"/>
                      <a:pt x="120" y="46"/>
                      <a:pt x="120" y="46"/>
                    </a:cubicBezTo>
                    <a:cubicBezTo>
                      <a:pt x="120" y="44"/>
                      <a:pt x="119" y="42"/>
                      <a:pt x="118" y="41"/>
                    </a:cubicBezTo>
                    <a:cubicBezTo>
                      <a:pt x="118" y="41"/>
                      <a:pt x="118" y="41"/>
                      <a:pt x="117" y="41"/>
                    </a:cubicBezTo>
                    <a:cubicBezTo>
                      <a:pt x="117" y="41"/>
                      <a:pt x="117" y="41"/>
                      <a:pt x="116" y="41"/>
                    </a:cubicBezTo>
                    <a:cubicBezTo>
                      <a:pt x="115" y="41"/>
                      <a:pt x="114" y="41"/>
                      <a:pt x="114" y="40"/>
                    </a:cubicBezTo>
                    <a:cubicBezTo>
                      <a:pt x="114" y="39"/>
                      <a:pt x="113" y="38"/>
                      <a:pt x="113" y="37"/>
                    </a:cubicBezTo>
                    <a:cubicBezTo>
                      <a:pt x="112" y="36"/>
                      <a:pt x="113" y="34"/>
                      <a:pt x="114" y="34"/>
                    </a:cubicBezTo>
                    <a:cubicBezTo>
                      <a:pt x="115" y="34"/>
                      <a:pt x="115" y="33"/>
                      <a:pt x="115" y="33"/>
                    </a:cubicBezTo>
                    <a:cubicBezTo>
                      <a:pt x="114" y="32"/>
                      <a:pt x="113" y="30"/>
                      <a:pt x="112" y="28"/>
                    </a:cubicBezTo>
                    <a:cubicBezTo>
                      <a:pt x="112" y="29"/>
                      <a:pt x="112" y="29"/>
                      <a:pt x="112" y="29"/>
                    </a:cubicBezTo>
                    <a:cubicBezTo>
                      <a:pt x="111" y="29"/>
                      <a:pt x="111" y="30"/>
                      <a:pt x="110" y="30"/>
                    </a:cubicBezTo>
                    <a:cubicBezTo>
                      <a:pt x="109" y="30"/>
                      <a:pt x="108" y="29"/>
                      <a:pt x="108" y="28"/>
                    </a:cubicBezTo>
                    <a:cubicBezTo>
                      <a:pt x="107" y="28"/>
                      <a:pt x="107" y="27"/>
                      <a:pt x="106" y="26"/>
                    </a:cubicBezTo>
                    <a:cubicBezTo>
                      <a:pt x="105" y="25"/>
                      <a:pt x="106" y="23"/>
                      <a:pt x="107" y="23"/>
                    </a:cubicBezTo>
                    <a:cubicBezTo>
                      <a:pt x="107" y="22"/>
                      <a:pt x="108" y="22"/>
                      <a:pt x="108" y="22"/>
                    </a:cubicBezTo>
                    <a:cubicBezTo>
                      <a:pt x="107" y="21"/>
                      <a:pt x="105" y="19"/>
                      <a:pt x="104" y="18"/>
                    </a:cubicBezTo>
                    <a:cubicBezTo>
                      <a:pt x="104" y="18"/>
                      <a:pt x="104" y="18"/>
                      <a:pt x="103" y="19"/>
                    </a:cubicBezTo>
                    <a:cubicBezTo>
                      <a:pt x="103" y="19"/>
                      <a:pt x="102" y="19"/>
                      <a:pt x="101" y="19"/>
                    </a:cubicBezTo>
                    <a:cubicBezTo>
                      <a:pt x="101" y="19"/>
                      <a:pt x="100" y="19"/>
                      <a:pt x="99" y="19"/>
                    </a:cubicBezTo>
                    <a:cubicBezTo>
                      <a:pt x="99" y="18"/>
                      <a:pt x="98" y="18"/>
                      <a:pt x="98" y="17"/>
                    </a:cubicBezTo>
                    <a:cubicBezTo>
                      <a:pt x="96" y="16"/>
                      <a:pt x="96" y="14"/>
                      <a:pt x="97" y="13"/>
                    </a:cubicBezTo>
                    <a:cubicBezTo>
                      <a:pt x="97" y="13"/>
                      <a:pt x="98" y="13"/>
                      <a:pt x="98" y="13"/>
                    </a:cubicBezTo>
                    <a:cubicBezTo>
                      <a:pt x="96" y="11"/>
                      <a:pt x="95" y="10"/>
                      <a:pt x="93" y="9"/>
                    </a:cubicBezTo>
                    <a:cubicBezTo>
                      <a:pt x="93" y="10"/>
                      <a:pt x="93" y="10"/>
                      <a:pt x="93" y="10"/>
                    </a:cubicBezTo>
                    <a:cubicBezTo>
                      <a:pt x="92" y="11"/>
                      <a:pt x="91" y="12"/>
                      <a:pt x="90" y="12"/>
                    </a:cubicBezTo>
                    <a:cubicBezTo>
                      <a:pt x="90" y="12"/>
                      <a:pt x="90" y="11"/>
                      <a:pt x="89" y="11"/>
                    </a:cubicBezTo>
                    <a:cubicBezTo>
                      <a:pt x="88" y="11"/>
                      <a:pt x="88" y="10"/>
                      <a:pt x="87" y="10"/>
                    </a:cubicBezTo>
                    <a:cubicBezTo>
                      <a:pt x="86" y="9"/>
                      <a:pt x="85" y="8"/>
                      <a:pt x="86" y="6"/>
                    </a:cubicBezTo>
                    <a:cubicBezTo>
                      <a:pt x="86" y="6"/>
                      <a:pt x="86" y="6"/>
                      <a:pt x="86" y="6"/>
                    </a:cubicBezTo>
                    <a:cubicBezTo>
                      <a:pt x="85" y="5"/>
                      <a:pt x="83" y="4"/>
                      <a:pt x="81" y="3"/>
                    </a:cubicBezTo>
                    <a:cubicBezTo>
                      <a:pt x="81" y="4"/>
                      <a:pt x="81" y="4"/>
                      <a:pt x="81" y="4"/>
                    </a:cubicBezTo>
                    <a:cubicBezTo>
                      <a:pt x="80" y="6"/>
                      <a:pt x="79" y="6"/>
                      <a:pt x="78" y="6"/>
                    </a:cubicBezTo>
                    <a:cubicBezTo>
                      <a:pt x="78" y="6"/>
                      <a:pt x="78" y="6"/>
                      <a:pt x="77" y="6"/>
                    </a:cubicBezTo>
                    <a:cubicBezTo>
                      <a:pt x="77" y="6"/>
                      <a:pt x="76" y="6"/>
                      <a:pt x="75" y="6"/>
                    </a:cubicBezTo>
                    <a:cubicBezTo>
                      <a:pt x="73" y="5"/>
                      <a:pt x="73" y="4"/>
                      <a:pt x="73" y="2"/>
                    </a:cubicBezTo>
                    <a:cubicBezTo>
                      <a:pt x="73" y="2"/>
                      <a:pt x="73" y="2"/>
                      <a:pt x="73" y="1"/>
                    </a:cubicBezTo>
                    <a:cubicBezTo>
                      <a:pt x="71" y="1"/>
                      <a:pt x="69" y="1"/>
                      <a:pt x="67" y="0"/>
                    </a:cubicBezTo>
                    <a:cubicBezTo>
                      <a:pt x="68" y="1"/>
                      <a:pt x="68" y="1"/>
                      <a:pt x="68" y="1"/>
                    </a:cubicBezTo>
                    <a:cubicBezTo>
                      <a:pt x="67" y="3"/>
                      <a:pt x="66" y="4"/>
                      <a:pt x="65" y="4"/>
                    </a:cubicBezTo>
                    <a:cubicBezTo>
                      <a:pt x="65" y="4"/>
                      <a:pt x="65" y="4"/>
                      <a:pt x="65" y="4"/>
                    </a:cubicBezTo>
                    <a:cubicBezTo>
                      <a:pt x="64" y="4"/>
                      <a:pt x="63" y="4"/>
                      <a:pt x="62" y="4"/>
                    </a:cubicBezTo>
                    <a:cubicBezTo>
                      <a:pt x="61" y="4"/>
                      <a:pt x="59" y="3"/>
                      <a:pt x="60" y="1"/>
                    </a:cubicBezTo>
                    <a:cubicBezTo>
                      <a:pt x="60" y="1"/>
                      <a:pt x="60" y="0"/>
                      <a:pt x="60" y="0"/>
                    </a:cubicBezTo>
                    <a:cubicBezTo>
                      <a:pt x="58" y="0"/>
                      <a:pt x="56" y="0"/>
                      <a:pt x="54" y="1"/>
                    </a:cubicBezTo>
                    <a:cubicBezTo>
                      <a:pt x="54" y="1"/>
                      <a:pt x="54" y="1"/>
                      <a:pt x="54" y="2"/>
                    </a:cubicBezTo>
                    <a:cubicBezTo>
                      <a:pt x="54" y="3"/>
                      <a:pt x="53" y="4"/>
                      <a:pt x="52" y="5"/>
                    </a:cubicBezTo>
                    <a:cubicBezTo>
                      <a:pt x="51" y="5"/>
                      <a:pt x="50" y="5"/>
                      <a:pt x="49" y="5"/>
                    </a:cubicBezTo>
                    <a:cubicBezTo>
                      <a:pt x="49" y="5"/>
                      <a:pt x="49" y="5"/>
                      <a:pt x="49" y="5"/>
                    </a:cubicBezTo>
                    <a:cubicBezTo>
                      <a:pt x="48" y="5"/>
                      <a:pt x="46" y="4"/>
                      <a:pt x="46" y="3"/>
                    </a:cubicBezTo>
                    <a:cubicBezTo>
                      <a:pt x="46" y="3"/>
                      <a:pt x="46" y="2"/>
                      <a:pt x="46" y="2"/>
                    </a:cubicBezTo>
                    <a:cubicBezTo>
                      <a:pt x="44" y="2"/>
                      <a:pt x="42" y="3"/>
                      <a:pt x="40" y="4"/>
                    </a:cubicBezTo>
                    <a:cubicBezTo>
                      <a:pt x="41" y="4"/>
                      <a:pt x="41" y="4"/>
                      <a:pt x="41" y="5"/>
                    </a:cubicBezTo>
                    <a:cubicBezTo>
                      <a:pt x="42" y="6"/>
                      <a:pt x="41" y="8"/>
                      <a:pt x="40" y="8"/>
                    </a:cubicBezTo>
                    <a:cubicBezTo>
                      <a:pt x="39" y="8"/>
                      <a:pt x="38" y="9"/>
                      <a:pt x="37" y="9"/>
                    </a:cubicBezTo>
                    <a:cubicBezTo>
                      <a:pt x="37" y="9"/>
                      <a:pt x="37" y="9"/>
                      <a:pt x="36" y="9"/>
                    </a:cubicBezTo>
                    <a:cubicBezTo>
                      <a:pt x="35" y="9"/>
                      <a:pt x="34" y="9"/>
                      <a:pt x="34" y="8"/>
                    </a:cubicBezTo>
                    <a:cubicBezTo>
                      <a:pt x="34" y="7"/>
                      <a:pt x="33" y="7"/>
                      <a:pt x="33" y="7"/>
                    </a:cubicBezTo>
                    <a:cubicBezTo>
                      <a:pt x="32" y="8"/>
                      <a:pt x="30" y="9"/>
                      <a:pt x="28" y="10"/>
                    </a:cubicBezTo>
                    <a:cubicBezTo>
                      <a:pt x="29" y="10"/>
                      <a:pt x="29" y="10"/>
                      <a:pt x="29" y="10"/>
                    </a:cubicBezTo>
                    <a:cubicBezTo>
                      <a:pt x="30" y="12"/>
                      <a:pt x="30" y="13"/>
                      <a:pt x="28" y="14"/>
                    </a:cubicBezTo>
                    <a:cubicBezTo>
                      <a:pt x="28" y="15"/>
                      <a:pt x="27" y="15"/>
                      <a:pt x="26" y="16"/>
                    </a:cubicBezTo>
                    <a:cubicBezTo>
                      <a:pt x="26" y="16"/>
                      <a:pt x="25" y="16"/>
                      <a:pt x="25" y="16"/>
                    </a:cubicBezTo>
                    <a:cubicBezTo>
                      <a:pt x="24" y="16"/>
                      <a:pt x="23" y="16"/>
                      <a:pt x="23" y="15"/>
                    </a:cubicBezTo>
                    <a:cubicBezTo>
                      <a:pt x="22" y="15"/>
                      <a:pt x="22" y="15"/>
                      <a:pt x="22" y="14"/>
                    </a:cubicBezTo>
                    <a:cubicBezTo>
                      <a:pt x="21" y="16"/>
                      <a:pt x="19" y="17"/>
                      <a:pt x="18" y="18"/>
                    </a:cubicBezTo>
                    <a:cubicBezTo>
                      <a:pt x="18" y="18"/>
                      <a:pt x="18" y="19"/>
                      <a:pt x="19" y="19"/>
                    </a:cubicBezTo>
                    <a:cubicBezTo>
                      <a:pt x="20" y="20"/>
                      <a:pt x="20" y="22"/>
                      <a:pt x="19" y="23"/>
                    </a:cubicBezTo>
                    <a:cubicBezTo>
                      <a:pt x="18" y="23"/>
                      <a:pt x="18" y="24"/>
                      <a:pt x="17" y="25"/>
                    </a:cubicBezTo>
                    <a:cubicBezTo>
                      <a:pt x="17" y="25"/>
                      <a:pt x="16" y="26"/>
                      <a:pt x="15" y="26"/>
                    </a:cubicBezTo>
                    <a:cubicBezTo>
                      <a:pt x="14" y="26"/>
                      <a:pt x="14" y="25"/>
                      <a:pt x="13" y="25"/>
                    </a:cubicBezTo>
                    <a:cubicBezTo>
                      <a:pt x="13" y="25"/>
                      <a:pt x="13" y="25"/>
                      <a:pt x="13" y="24"/>
                    </a:cubicBezTo>
                    <a:cubicBezTo>
                      <a:pt x="11" y="26"/>
                      <a:pt x="10" y="27"/>
                      <a:pt x="9" y="29"/>
                    </a:cubicBezTo>
                    <a:cubicBezTo>
                      <a:pt x="10" y="29"/>
                      <a:pt x="10" y="29"/>
                      <a:pt x="10" y="29"/>
                    </a:cubicBezTo>
                    <a:cubicBezTo>
                      <a:pt x="12" y="30"/>
                      <a:pt x="12" y="32"/>
                      <a:pt x="11" y="33"/>
                    </a:cubicBezTo>
                    <a:cubicBezTo>
                      <a:pt x="11" y="34"/>
                      <a:pt x="11" y="35"/>
                      <a:pt x="10" y="35"/>
                    </a:cubicBezTo>
                    <a:cubicBezTo>
                      <a:pt x="10" y="36"/>
                      <a:pt x="9" y="37"/>
                      <a:pt x="8" y="37"/>
                    </a:cubicBezTo>
                    <a:cubicBezTo>
                      <a:pt x="7" y="37"/>
                      <a:pt x="7" y="37"/>
                      <a:pt x="7" y="37"/>
                    </a:cubicBezTo>
                    <a:cubicBezTo>
                      <a:pt x="6" y="36"/>
                      <a:pt x="6" y="36"/>
                      <a:pt x="6" y="36"/>
                    </a:cubicBezTo>
                    <a:cubicBezTo>
                      <a:pt x="5" y="38"/>
                      <a:pt x="4" y="40"/>
                      <a:pt x="3" y="42"/>
                    </a:cubicBezTo>
                    <a:cubicBezTo>
                      <a:pt x="4" y="41"/>
                      <a:pt x="4" y="41"/>
                      <a:pt x="5" y="42"/>
                    </a:cubicBezTo>
                    <a:cubicBezTo>
                      <a:pt x="6" y="42"/>
                      <a:pt x="7" y="44"/>
                      <a:pt x="6" y="45"/>
                    </a:cubicBezTo>
                    <a:cubicBezTo>
                      <a:pt x="6" y="46"/>
                      <a:pt x="6" y="47"/>
                      <a:pt x="6" y="47"/>
                    </a:cubicBezTo>
                    <a:cubicBezTo>
                      <a:pt x="5" y="49"/>
                      <a:pt x="4" y="49"/>
                      <a:pt x="3" y="49"/>
                    </a:cubicBezTo>
                    <a:cubicBezTo>
                      <a:pt x="3" y="49"/>
                      <a:pt x="3" y="49"/>
                      <a:pt x="3" y="49"/>
                    </a:cubicBezTo>
                    <a:cubicBezTo>
                      <a:pt x="2" y="49"/>
                      <a:pt x="2" y="49"/>
                      <a:pt x="1" y="49"/>
                    </a:cubicBezTo>
                    <a:cubicBezTo>
                      <a:pt x="1" y="51"/>
                      <a:pt x="1" y="53"/>
                      <a:pt x="1" y="55"/>
                    </a:cubicBezTo>
                    <a:cubicBezTo>
                      <a:pt x="1" y="55"/>
                      <a:pt x="1" y="55"/>
                      <a:pt x="2" y="55"/>
                    </a:cubicBezTo>
                    <a:cubicBezTo>
                      <a:pt x="3" y="55"/>
                      <a:pt x="4" y="56"/>
                      <a:pt x="4" y="58"/>
                    </a:cubicBezTo>
                    <a:cubicBezTo>
                      <a:pt x="4" y="58"/>
                      <a:pt x="4" y="59"/>
                      <a:pt x="4" y="60"/>
                    </a:cubicBezTo>
                    <a:cubicBezTo>
                      <a:pt x="4" y="62"/>
                      <a:pt x="3" y="63"/>
                      <a:pt x="1" y="63"/>
                    </a:cubicBezTo>
                    <a:cubicBezTo>
                      <a:pt x="1" y="63"/>
                      <a:pt x="1" y="63"/>
                      <a:pt x="1" y="63"/>
                    </a:cubicBezTo>
                    <a:cubicBezTo>
                      <a:pt x="1" y="63"/>
                      <a:pt x="1" y="63"/>
                      <a:pt x="0" y="63"/>
                    </a:cubicBezTo>
                    <a:cubicBezTo>
                      <a:pt x="0" y="65"/>
                      <a:pt x="1" y="67"/>
                      <a:pt x="1" y="69"/>
                    </a:cubicBezTo>
                    <a:cubicBezTo>
                      <a:pt x="1" y="68"/>
                      <a:pt x="1" y="68"/>
                      <a:pt x="2" y="68"/>
                    </a:cubicBezTo>
                    <a:cubicBezTo>
                      <a:pt x="3" y="68"/>
                      <a:pt x="5" y="69"/>
                      <a:pt x="5" y="70"/>
                    </a:cubicBezTo>
                    <a:cubicBezTo>
                      <a:pt x="5" y="71"/>
                      <a:pt x="5" y="72"/>
                      <a:pt x="5" y="73"/>
                    </a:cubicBezTo>
                    <a:cubicBezTo>
                      <a:pt x="6" y="74"/>
                      <a:pt x="5" y="76"/>
                      <a:pt x="3" y="76"/>
                    </a:cubicBezTo>
                    <a:cubicBezTo>
                      <a:pt x="3" y="76"/>
                      <a:pt x="3" y="76"/>
                      <a:pt x="3" y="76"/>
                    </a:cubicBezTo>
                    <a:cubicBezTo>
                      <a:pt x="3" y="76"/>
                      <a:pt x="2" y="76"/>
                      <a:pt x="2" y="76"/>
                    </a:cubicBezTo>
                    <a:cubicBezTo>
                      <a:pt x="3" y="78"/>
                      <a:pt x="3" y="80"/>
                      <a:pt x="4" y="82"/>
                    </a:cubicBezTo>
                    <a:cubicBezTo>
                      <a:pt x="4" y="82"/>
                      <a:pt x="5" y="81"/>
                      <a:pt x="5" y="81"/>
                    </a:cubicBezTo>
                    <a:cubicBezTo>
                      <a:pt x="6" y="81"/>
                      <a:pt x="8" y="81"/>
                      <a:pt x="9" y="83"/>
                    </a:cubicBezTo>
                    <a:cubicBezTo>
                      <a:pt x="9" y="83"/>
                      <a:pt x="9" y="84"/>
                      <a:pt x="10" y="85"/>
                    </a:cubicBezTo>
                    <a:cubicBezTo>
                      <a:pt x="10" y="86"/>
                      <a:pt x="10" y="88"/>
                      <a:pt x="8" y="89"/>
                    </a:cubicBezTo>
                    <a:cubicBezTo>
                      <a:pt x="8" y="89"/>
                      <a:pt x="8" y="89"/>
                      <a:pt x="7" y="89"/>
                    </a:cubicBezTo>
                    <a:cubicBezTo>
                      <a:pt x="8" y="91"/>
                      <a:pt x="9" y="92"/>
                      <a:pt x="10" y="94"/>
                    </a:cubicBezTo>
                    <a:cubicBezTo>
                      <a:pt x="10" y="94"/>
                      <a:pt x="11" y="93"/>
                      <a:pt x="11" y="93"/>
                    </a:cubicBezTo>
                    <a:cubicBezTo>
                      <a:pt x="12" y="92"/>
                      <a:pt x="14" y="93"/>
                      <a:pt x="15" y="94"/>
                    </a:cubicBezTo>
                    <a:cubicBezTo>
                      <a:pt x="15" y="95"/>
                      <a:pt x="16" y="95"/>
                      <a:pt x="16" y="96"/>
                    </a:cubicBezTo>
                    <a:cubicBezTo>
                      <a:pt x="17" y="97"/>
                      <a:pt x="17" y="99"/>
                      <a:pt x="16" y="100"/>
                    </a:cubicBezTo>
                    <a:cubicBezTo>
                      <a:pt x="15" y="100"/>
                      <a:pt x="15" y="100"/>
                      <a:pt x="15" y="100"/>
                    </a:cubicBezTo>
                    <a:cubicBezTo>
                      <a:pt x="16" y="102"/>
                      <a:pt x="17" y="103"/>
                      <a:pt x="19" y="105"/>
                    </a:cubicBezTo>
                    <a:cubicBezTo>
                      <a:pt x="19" y="104"/>
                      <a:pt x="19" y="104"/>
                      <a:pt x="19" y="104"/>
                    </a:cubicBezTo>
                    <a:cubicBezTo>
                      <a:pt x="20" y="102"/>
                      <a:pt x="22" y="102"/>
                      <a:pt x="23" y="103"/>
                    </a:cubicBezTo>
                    <a:cubicBezTo>
                      <a:pt x="24" y="104"/>
                      <a:pt x="25" y="104"/>
                      <a:pt x="25" y="105"/>
                    </a:cubicBezTo>
                    <a:cubicBezTo>
                      <a:pt x="26" y="106"/>
                      <a:pt x="27" y="108"/>
                      <a:pt x="26" y="109"/>
                    </a:cubicBezTo>
                    <a:cubicBezTo>
                      <a:pt x="25" y="109"/>
                      <a:pt x="25" y="109"/>
                      <a:pt x="25" y="109"/>
                    </a:cubicBezTo>
                    <a:cubicBezTo>
                      <a:pt x="26" y="111"/>
                      <a:pt x="28" y="112"/>
                      <a:pt x="30" y="113"/>
                    </a:cubicBezTo>
                    <a:cubicBezTo>
                      <a:pt x="30" y="112"/>
                      <a:pt x="30" y="112"/>
                      <a:pt x="30" y="112"/>
                    </a:cubicBezTo>
                    <a:cubicBezTo>
                      <a:pt x="31" y="110"/>
                      <a:pt x="32" y="110"/>
                      <a:pt x="34" y="111"/>
                    </a:cubicBezTo>
                    <a:cubicBezTo>
                      <a:pt x="34" y="111"/>
                      <a:pt x="35" y="112"/>
                      <a:pt x="36" y="112"/>
                    </a:cubicBezTo>
                    <a:cubicBezTo>
                      <a:pt x="37" y="113"/>
                      <a:pt x="38" y="114"/>
                      <a:pt x="37" y="116"/>
                    </a:cubicBezTo>
                    <a:cubicBezTo>
                      <a:pt x="37" y="116"/>
                      <a:pt x="37" y="116"/>
                      <a:pt x="36" y="116"/>
                    </a:cubicBezTo>
                    <a:cubicBezTo>
                      <a:pt x="38" y="117"/>
                      <a:pt x="40" y="118"/>
                      <a:pt x="42" y="119"/>
                    </a:cubicBezTo>
                    <a:cubicBezTo>
                      <a:pt x="42" y="118"/>
                      <a:pt x="42" y="118"/>
                      <a:pt x="42" y="117"/>
                    </a:cubicBezTo>
                    <a:cubicBezTo>
                      <a:pt x="43" y="116"/>
                      <a:pt x="44" y="115"/>
                      <a:pt x="46" y="116"/>
                    </a:cubicBezTo>
                    <a:cubicBezTo>
                      <a:pt x="46" y="116"/>
                      <a:pt x="47" y="116"/>
                      <a:pt x="48" y="116"/>
                    </a:cubicBezTo>
                    <a:cubicBezTo>
                      <a:pt x="49" y="117"/>
                      <a:pt x="50" y="118"/>
                      <a:pt x="50" y="119"/>
                    </a:cubicBezTo>
                    <a:cubicBezTo>
                      <a:pt x="50" y="120"/>
                      <a:pt x="50" y="120"/>
                      <a:pt x="50" y="120"/>
                    </a:cubicBezTo>
                    <a:cubicBezTo>
                      <a:pt x="52" y="121"/>
                      <a:pt x="54" y="121"/>
                      <a:pt x="56" y="121"/>
                    </a:cubicBezTo>
                    <a:cubicBezTo>
                      <a:pt x="55" y="121"/>
                      <a:pt x="55" y="121"/>
                      <a:pt x="55" y="120"/>
                    </a:cubicBezTo>
                    <a:cubicBezTo>
                      <a:pt x="55" y="119"/>
                      <a:pt x="57" y="118"/>
                      <a:pt x="58" y="118"/>
                    </a:cubicBezTo>
                    <a:cubicBezTo>
                      <a:pt x="59" y="118"/>
                      <a:pt x="60" y="118"/>
                      <a:pt x="61" y="118"/>
                    </a:cubicBezTo>
                    <a:cubicBezTo>
                      <a:pt x="62" y="118"/>
                      <a:pt x="63" y="119"/>
                      <a:pt x="63" y="120"/>
                    </a:cubicBezTo>
                    <a:cubicBezTo>
                      <a:pt x="63" y="121"/>
                      <a:pt x="63" y="121"/>
                      <a:pt x="63" y="122"/>
                    </a:cubicBezTo>
                    <a:cubicBezTo>
                      <a:pt x="65" y="121"/>
                      <a:pt x="67" y="121"/>
                      <a:pt x="69" y="121"/>
                    </a:cubicBezTo>
                    <a:cubicBezTo>
                      <a:pt x="69" y="121"/>
                      <a:pt x="69" y="120"/>
                      <a:pt x="69" y="120"/>
                    </a:cubicBezTo>
                    <a:cubicBezTo>
                      <a:pt x="69" y="119"/>
                      <a:pt x="69" y="117"/>
                      <a:pt x="71" y="117"/>
                    </a:cubicBezTo>
                    <a:cubicBezTo>
                      <a:pt x="72" y="117"/>
                      <a:pt x="73" y="117"/>
                      <a:pt x="73" y="116"/>
                    </a:cubicBezTo>
                    <a:cubicBezTo>
                      <a:pt x="75" y="116"/>
                      <a:pt x="76" y="117"/>
                      <a:pt x="77" y="118"/>
                    </a:cubicBezTo>
                    <a:cubicBezTo>
                      <a:pt x="77" y="119"/>
                      <a:pt x="77" y="119"/>
                      <a:pt x="77" y="120"/>
                    </a:cubicBezTo>
                    <a:cubicBezTo>
                      <a:pt x="79" y="119"/>
                      <a:pt x="81" y="118"/>
                      <a:pt x="83" y="118"/>
                    </a:cubicBezTo>
                    <a:cubicBezTo>
                      <a:pt x="82" y="117"/>
                      <a:pt x="82" y="117"/>
                      <a:pt x="82" y="117"/>
                    </a:cubicBezTo>
                    <a:cubicBezTo>
                      <a:pt x="81" y="115"/>
                      <a:pt x="82" y="114"/>
                      <a:pt x="83" y="113"/>
                    </a:cubicBezTo>
                    <a:cubicBezTo>
                      <a:pt x="84" y="113"/>
                      <a:pt x="85" y="113"/>
                      <a:pt x="86" y="112"/>
                    </a:cubicBezTo>
                    <a:cubicBezTo>
                      <a:pt x="87" y="112"/>
                      <a:pt x="89" y="112"/>
                      <a:pt x="89" y="113"/>
                    </a:cubicBezTo>
                    <a:cubicBezTo>
                      <a:pt x="89" y="114"/>
                      <a:pt x="89" y="114"/>
                      <a:pt x="89" y="115"/>
                    </a:cubicBezTo>
                    <a:cubicBezTo>
                      <a:pt x="91" y="114"/>
                      <a:pt x="93" y="113"/>
                      <a:pt x="95" y="111"/>
                    </a:cubicBezTo>
                    <a:cubicBezTo>
                      <a:pt x="94" y="111"/>
                      <a:pt x="94" y="111"/>
                      <a:pt x="94" y="111"/>
                    </a:cubicBezTo>
                    <a:cubicBezTo>
                      <a:pt x="93" y="110"/>
                      <a:pt x="93" y="108"/>
                      <a:pt x="94" y="107"/>
                    </a:cubicBezTo>
                    <a:cubicBezTo>
                      <a:pt x="95" y="107"/>
                      <a:pt x="96" y="106"/>
                      <a:pt x="96" y="105"/>
                    </a:cubicBezTo>
                    <a:cubicBezTo>
                      <a:pt x="98" y="105"/>
                      <a:pt x="99" y="105"/>
                      <a:pt x="100" y="106"/>
                    </a:cubicBezTo>
                    <a:cubicBezTo>
                      <a:pt x="100" y="106"/>
                      <a:pt x="101" y="107"/>
                      <a:pt x="101" y="107"/>
                    </a:cubicBezTo>
                    <a:cubicBezTo>
                      <a:pt x="102" y="106"/>
                      <a:pt x="104" y="104"/>
                      <a:pt x="105" y="103"/>
                    </a:cubicBezTo>
                    <a:cubicBezTo>
                      <a:pt x="105" y="103"/>
                      <a:pt x="104" y="102"/>
                      <a:pt x="104" y="102"/>
                    </a:cubicBezTo>
                    <a:cubicBezTo>
                      <a:pt x="103" y="101"/>
                      <a:pt x="103" y="100"/>
                      <a:pt x="104" y="98"/>
                    </a:cubicBezTo>
                    <a:cubicBezTo>
                      <a:pt x="104" y="98"/>
                      <a:pt x="105" y="97"/>
                      <a:pt x="106" y="96"/>
                    </a:cubicBezTo>
                    <a:cubicBezTo>
                      <a:pt x="106" y="95"/>
                      <a:pt x="108" y="95"/>
                      <a:pt x="109" y="96"/>
                    </a:cubicBezTo>
                    <a:cubicBezTo>
                      <a:pt x="110" y="96"/>
                      <a:pt x="110" y="97"/>
                      <a:pt x="110" y="97"/>
                    </a:cubicBezTo>
                    <a:cubicBezTo>
                      <a:pt x="111" y="95"/>
                      <a:pt x="112" y="94"/>
                      <a:pt x="113" y="92"/>
                    </a:cubicBezTo>
                    <a:cubicBezTo>
                      <a:pt x="113" y="92"/>
                      <a:pt x="113" y="92"/>
                      <a:pt x="112" y="92"/>
                    </a:cubicBezTo>
                    <a:cubicBezTo>
                      <a:pt x="111" y="91"/>
                      <a:pt x="110" y="89"/>
                      <a:pt x="111" y="88"/>
                    </a:cubicBezTo>
                    <a:cubicBezTo>
                      <a:pt x="112" y="87"/>
                      <a:pt x="112" y="86"/>
                      <a:pt x="112" y="86"/>
                    </a:cubicBezTo>
                    <a:cubicBezTo>
                      <a:pt x="113" y="84"/>
                      <a:pt x="115" y="84"/>
                      <a:pt x="116" y="84"/>
                    </a:cubicBezTo>
                    <a:cubicBezTo>
                      <a:pt x="116" y="85"/>
                      <a:pt x="117" y="85"/>
                      <a:pt x="117" y="85"/>
                    </a:cubicBezTo>
                    <a:cubicBezTo>
                      <a:pt x="118" y="83"/>
                      <a:pt x="118" y="81"/>
                      <a:pt x="119" y="79"/>
                    </a:cubicBezTo>
                    <a:cubicBezTo>
                      <a:pt x="119" y="79"/>
                      <a:pt x="119" y="79"/>
                      <a:pt x="119" y="79"/>
                    </a:cubicBezTo>
                    <a:cubicBezTo>
                      <a:pt x="118" y="79"/>
                      <a:pt x="118" y="79"/>
                      <a:pt x="118" y="79"/>
                    </a:cubicBezTo>
                    <a:cubicBezTo>
                      <a:pt x="116" y="79"/>
                      <a:pt x="116" y="77"/>
                      <a:pt x="116" y="76"/>
                    </a:cubicBezTo>
                    <a:cubicBezTo>
                      <a:pt x="116" y="75"/>
                      <a:pt x="116" y="74"/>
                      <a:pt x="117" y="74"/>
                    </a:cubicBezTo>
                    <a:cubicBezTo>
                      <a:pt x="117" y="72"/>
                      <a:pt x="118" y="71"/>
                      <a:pt x="120" y="72"/>
                    </a:cubicBezTo>
                    <a:cubicBezTo>
                      <a:pt x="120" y="72"/>
                      <a:pt x="121" y="72"/>
                      <a:pt x="121" y="72"/>
                    </a:cubicBezTo>
                    <a:cubicBezTo>
                      <a:pt x="121" y="70"/>
                      <a:pt x="121" y="68"/>
                      <a:pt x="122" y="66"/>
                    </a:cubicBezTo>
                    <a:cubicBezTo>
                      <a:pt x="121" y="66"/>
                      <a:pt x="121" y="66"/>
                      <a:pt x="121" y="66"/>
                    </a:cubicBezTo>
                    <a:cubicBezTo>
                      <a:pt x="121" y="66"/>
                      <a:pt x="121" y="66"/>
                      <a:pt x="121" y="66"/>
                    </a:cubicBezTo>
                    <a:close/>
                    <a:moveTo>
                      <a:pt x="61" y="106"/>
                    </a:moveTo>
                    <a:cubicBezTo>
                      <a:pt x="36" y="106"/>
                      <a:pt x="16" y="86"/>
                      <a:pt x="16" y="61"/>
                    </a:cubicBezTo>
                    <a:cubicBezTo>
                      <a:pt x="16" y="36"/>
                      <a:pt x="36" y="15"/>
                      <a:pt x="61" y="15"/>
                    </a:cubicBezTo>
                    <a:cubicBezTo>
                      <a:pt x="86" y="15"/>
                      <a:pt x="106" y="36"/>
                      <a:pt x="106" y="61"/>
                    </a:cubicBezTo>
                    <a:cubicBezTo>
                      <a:pt x="106" y="86"/>
                      <a:pt x="86" y="106"/>
                      <a:pt x="61" y="10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OPPOSans M" panose="00020600040101010101" pitchFamily="18" charset="-122"/>
                  <a:ea typeface="+mn-ea"/>
                  <a:cs typeface="+mn-cs"/>
                </a:endParaRPr>
              </a:p>
            </p:txBody>
          </p:sp>
        </p:grpSp>
        <p:grpSp>
          <p:nvGrpSpPr>
            <p:cNvPr id="109" name="组合 108">
              <a:extLst>
                <a:ext uri="{FF2B5EF4-FFF2-40B4-BE49-F238E27FC236}">
                  <a16:creationId xmlns:a16="http://schemas.microsoft.com/office/drawing/2014/main" id="{1E030F97-A159-E813-6447-3049CFDE773E}"/>
                </a:ext>
              </a:extLst>
            </p:cNvPr>
            <p:cNvGrpSpPr/>
            <p:nvPr/>
          </p:nvGrpSpPr>
          <p:grpSpPr>
            <a:xfrm>
              <a:off x="9733457" y="3375252"/>
              <a:ext cx="1615855" cy="1109965"/>
              <a:chOff x="1027685" y="3602272"/>
              <a:chExt cx="1615855" cy="1109965"/>
            </a:xfrm>
          </p:grpSpPr>
          <p:sp>
            <p:nvSpPr>
              <p:cNvPr id="110" name="文本框 109">
                <a:extLst>
                  <a:ext uri="{FF2B5EF4-FFF2-40B4-BE49-F238E27FC236}">
                    <a16:creationId xmlns:a16="http://schemas.microsoft.com/office/drawing/2014/main" id="{264943E9-C969-B4AB-7501-689EDD78C89A}"/>
                  </a:ext>
                </a:extLst>
              </p:cNvPr>
              <p:cNvSpPr txBox="1"/>
              <p:nvPr/>
            </p:nvSpPr>
            <p:spPr>
              <a:xfrm>
                <a:off x="1027685" y="3602272"/>
                <a:ext cx="1615855" cy="523220"/>
              </a:xfrm>
              <a:prstGeom prst="rect">
                <a:avLst/>
              </a:prstGeom>
              <a:noFill/>
            </p:spPr>
            <p:txBody>
              <a:bodyPr wrap="square">
                <a:spAutoFit/>
              </a:bodyPr>
              <a:lstStyle>
                <a:defPPr>
                  <a:defRPr lang="zh-CN"/>
                </a:defPPr>
                <a:lvl1pPr marR="0" lvl="0" indent="0" fontAlgn="auto">
                  <a:lnSpc>
                    <a:spcPct val="100000"/>
                  </a:lnSpc>
                  <a:spcBef>
                    <a:spcPts val="0"/>
                  </a:spcBef>
                  <a:spcAft>
                    <a:spcPts val="0"/>
                  </a:spcAft>
                  <a:buClrTx/>
                  <a:buSzTx/>
                  <a:buFontTx/>
                  <a:buNone/>
                  <a:tabLst/>
                  <a:defRPr kumimoji="0" sz="1400" b="0" i="0" u="none" strike="noStrike" cap="none" spc="0" normalizeH="0" baseline="0">
                    <a:ln>
                      <a:noFill/>
                    </a:ln>
                    <a:solidFill>
                      <a:schemeClr val="tx1">
                        <a:lumMod val="65000"/>
                        <a:lumOff val="35000"/>
                      </a:schemeClr>
                    </a:solidFill>
                    <a:effectLst/>
                    <a:uLnTx/>
                    <a:uFillTx/>
                    <a:latin typeface="+mn-ea"/>
                    <a:cs typeface="OPPOSans B" panose="00020600040101010101" pitchFamily="18" charset="-122"/>
                  </a:defRPr>
                </a:lvl1pPr>
              </a:lstStyle>
              <a:p>
                <a:r>
                  <a:rPr lang="zh-CN" altLang="en-US" dirty="0">
                    <a:sym typeface="OPPOSans B" panose="00020600040101010101" pitchFamily="18" charset="-122"/>
                  </a:rPr>
                  <a:t>请在这里输入</a:t>
                </a:r>
                <a:r>
                  <a:rPr lang="zh-CN" altLang="en-US">
                    <a:sym typeface="OPPOSans B" panose="00020600040101010101" pitchFamily="18" charset="-122"/>
                  </a:rPr>
                  <a:t>正文内容</a:t>
                </a:r>
                <a:endParaRPr lang="en-US" altLang="zh-CN" dirty="0">
                  <a:sym typeface="OPPOSans B" panose="00020600040101010101" pitchFamily="18" charset="-122"/>
                </a:endParaRPr>
              </a:p>
            </p:txBody>
          </p:sp>
          <p:sp>
            <p:nvSpPr>
              <p:cNvPr id="111" name="文本框 110">
                <a:extLst>
                  <a:ext uri="{FF2B5EF4-FFF2-40B4-BE49-F238E27FC236}">
                    <a16:creationId xmlns:a16="http://schemas.microsoft.com/office/drawing/2014/main" id="{2B8A8E64-AABC-9C73-EAFD-02F2194DC247}"/>
                  </a:ext>
                </a:extLst>
              </p:cNvPr>
              <p:cNvSpPr txBox="1"/>
              <p:nvPr/>
            </p:nvSpPr>
            <p:spPr>
              <a:xfrm>
                <a:off x="1027685" y="4189017"/>
                <a:ext cx="1615855" cy="523220"/>
              </a:xfrm>
              <a:prstGeom prst="rect">
                <a:avLst/>
              </a:prstGeom>
              <a:noFill/>
            </p:spPr>
            <p:txBody>
              <a:bodyPr wrap="square">
                <a:spAutoFit/>
              </a:bodyPr>
              <a:lstStyle>
                <a:defPPr>
                  <a:defRPr lang="zh-CN"/>
                </a:defPPr>
                <a:lvl1pPr marR="0" lvl="0" indent="0" fontAlgn="auto">
                  <a:lnSpc>
                    <a:spcPct val="100000"/>
                  </a:lnSpc>
                  <a:spcBef>
                    <a:spcPts val="0"/>
                  </a:spcBef>
                  <a:spcAft>
                    <a:spcPts val="0"/>
                  </a:spcAft>
                  <a:buClrTx/>
                  <a:buSzTx/>
                  <a:buFontTx/>
                  <a:buNone/>
                  <a:tabLst/>
                  <a:defRPr kumimoji="0" sz="1400" b="0" i="0" u="none" strike="noStrike" cap="none" spc="0" normalizeH="0" baseline="0">
                    <a:ln>
                      <a:noFill/>
                    </a:ln>
                    <a:solidFill>
                      <a:schemeClr val="tx1">
                        <a:lumMod val="65000"/>
                        <a:lumOff val="35000"/>
                      </a:schemeClr>
                    </a:solidFill>
                    <a:effectLst/>
                    <a:uLnTx/>
                    <a:uFillTx/>
                    <a:latin typeface="+mn-ea"/>
                    <a:cs typeface="OPPOSans B" panose="00020600040101010101" pitchFamily="18" charset="-122"/>
                  </a:defRPr>
                </a:lvl1pPr>
              </a:lstStyle>
              <a:p>
                <a:r>
                  <a:rPr lang="zh-CN" altLang="en-US" dirty="0">
                    <a:sym typeface="OPPOSans B" panose="00020600040101010101" pitchFamily="18" charset="-122"/>
                  </a:rPr>
                  <a:t>请在这里输入正文内容</a:t>
                </a:r>
                <a:endParaRPr lang="en-US" altLang="zh-CN" dirty="0">
                  <a:sym typeface="OPPOSans B" panose="00020600040101010101" pitchFamily="18" charset="-122"/>
                </a:endParaRPr>
              </a:p>
            </p:txBody>
          </p:sp>
        </p:grpSp>
      </p:grpSp>
    </p:spTree>
    <p:extLst>
      <p:ext uri="{BB962C8B-B14F-4D97-AF65-F5344CB8AC3E}">
        <p14:creationId xmlns:p14="http://schemas.microsoft.com/office/powerpoint/2010/main" val="39226235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a:extLst>
              <a:ext uri="{FF2B5EF4-FFF2-40B4-BE49-F238E27FC236}">
                <a16:creationId xmlns:a16="http://schemas.microsoft.com/office/drawing/2014/main" id="{331482F0-DF44-D3A3-03A5-32AFEF205080}"/>
              </a:ext>
            </a:extLst>
          </p:cNvPr>
          <p:cNvSpPr>
            <a:spLocks noGrp="1"/>
          </p:cNvSpPr>
          <p:nvPr>
            <p:ph type="title"/>
          </p:nvPr>
        </p:nvSpPr>
        <p:spPr/>
        <p:txBody>
          <a:bodyPr/>
          <a:lstStyle/>
          <a:p>
            <a:r>
              <a:rPr lang="zh-CN" altLang="en-US" dirty="0"/>
              <a:t>请在此处输入页面标题</a:t>
            </a:r>
          </a:p>
        </p:txBody>
      </p:sp>
      <p:sp>
        <p:nvSpPr>
          <p:cNvPr id="3" name="矩形: 圆角 2">
            <a:extLst>
              <a:ext uri="{FF2B5EF4-FFF2-40B4-BE49-F238E27FC236}">
                <a16:creationId xmlns:a16="http://schemas.microsoft.com/office/drawing/2014/main" id="{8EBC7832-43B4-B3FC-04F2-1FA567D293B8}"/>
              </a:ext>
            </a:extLst>
          </p:cNvPr>
          <p:cNvSpPr/>
          <p:nvPr/>
        </p:nvSpPr>
        <p:spPr>
          <a:xfrm>
            <a:off x="695325" y="1480269"/>
            <a:ext cx="10801350" cy="4221480"/>
          </a:xfrm>
          <a:prstGeom prst="roundRect">
            <a:avLst>
              <a:gd name="adj" fmla="val 0"/>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mn-cs"/>
            </a:endParaRPr>
          </a:p>
        </p:txBody>
      </p:sp>
      <p:sp>
        <p:nvSpPr>
          <p:cNvPr id="4" name="矩形: 圆顶角 3">
            <a:extLst>
              <a:ext uri="{FF2B5EF4-FFF2-40B4-BE49-F238E27FC236}">
                <a16:creationId xmlns:a16="http://schemas.microsoft.com/office/drawing/2014/main" id="{4C42559F-2E6A-08F9-C4FD-2039755A716F}"/>
              </a:ext>
            </a:extLst>
          </p:cNvPr>
          <p:cNvSpPr/>
          <p:nvPr/>
        </p:nvSpPr>
        <p:spPr>
          <a:xfrm>
            <a:off x="695325" y="1480268"/>
            <a:ext cx="10801350" cy="694451"/>
          </a:xfrm>
          <a:prstGeom prst="round2SameRect">
            <a:avLst>
              <a:gd name="adj1" fmla="val 36784"/>
              <a:gd name="adj2" fmla="val 0"/>
            </a:avLst>
          </a:prstGeom>
          <a:gradFill>
            <a:gsLst>
              <a:gs pos="100000">
                <a:schemeClr val="accent2"/>
              </a:gs>
              <a:gs pos="1000">
                <a:schemeClr val="accent1"/>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mn-cs"/>
            </a:endParaRPr>
          </a:p>
        </p:txBody>
      </p:sp>
      <p:sp>
        <p:nvSpPr>
          <p:cNvPr id="5" name="矩形: 圆角 4">
            <a:extLst>
              <a:ext uri="{FF2B5EF4-FFF2-40B4-BE49-F238E27FC236}">
                <a16:creationId xmlns:a16="http://schemas.microsoft.com/office/drawing/2014/main" id="{83B450C6-EE14-DB81-F6BE-1694BBC900FE}"/>
              </a:ext>
            </a:extLst>
          </p:cNvPr>
          <p:cNvSpPr/>
          <p:nvPr/>
        </p:nvSpPr>
        <p:spPr>
          <a:xfrm>
            <a:off x="7805282" y="2361769"/>
            <a:ext cx="1296000" cy="33655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mn-cs"/>
            </a:endParaRPr>
          </a:p>
        </p:txBody>
      </p:sp>
      <p:sp>
        <p:nvSpPr>
          <p:cNvPr id="6" name="矩形: 圆角 5">
            <a:extLst>
              <a:ext uri="{FF2B5EF4-FFF2-40B4-BE49-F238E27FC236}">
                <a16:creationId xmlns:a16="http://schemas.microsoft.com/office/drawing/2014/main" id="{12B09202-2F28-408F-3600-8FDBBF1C7CC0}"/>
              </a:ext>
            </a:extLst>
          </p:cNvPr>
          <p:cNvSpPr/>
          <p:nvPr/>
        </p:nvSpPr>
        <p:spPr>
          <a:xfrm>
            <a:off x="7805282" y="3065864"/>
            <a:ext cx="1296000" cy="33655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mn-cs"/>
            </a:endParaRPr>
          </a:p>
        </p:txBody>
      </p:sp>
      <p:sp>
        <p:nvSpPr>
          <p:cNvPr id="7" name="矩形: 圆角 6">
            <a:extLst>
              <a:ext uri="{FF2B5EF4-FFF2-40B4-BE49-F238E27FC236}">
                <a16:creationId xmlns:a16="http://schemas.microsoft.com/office/drawing/2014/main" id="{BEC9AB8A-050A-75C3-7DE8-860A356E013E}"/>
              </a:ext>
            </a:extLst>
          </p:cNvPr>
          <p:cNvSpPr/>
          <p:nvPr/>
        </p:nvSpPr>
        <p:spPr>
          <a:xfrm>
            <a:off x="7805282" y="3769959"/>
            <a:ext cx="1296000" cy="33655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mn-cs"/>
            </a:endParaRPr>
          </a:p>
        </p:txBody>
      </p:sp>
      <p:sp>
        <p:nvSpPr>
          <p:cNvPr id="8" name="矩形: 圆角 7">
            <a:extLst>
              <a:ext uri="{FF2B5EF4-FFF2-40B4-BE49-F238E27FC236}">
                <a16:creationId xmlns:a16="http://schemas.microsoft.com/office/drawing/2014/main" id="{65190CC3-8365-8E9E-2AA7-B42E9962EC04}"/>
              </a:ext>
            </a:extLst>
          </p:cNvPr>
          <p:cNvSpPr/>
          <p:nvPr/>
        </p:nvSpPr>
        <p:spPr>
          <a:xfrm>
            <a:off x="7805282" y="4474054"/>
            <a:ext cx="1296000" cy="33655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OPPOSans M" panose="00020600040101010101" pitchFamily="18" charset="-122"/>
              <a:ea typeface="OPPOSans M" panose="00020600040101010101" pitchFamily="18" charset="-122"/>
            </a:endParaRPr>
          </a:p>
        </p:txBody>
      </p:sp>
      <p:sp>
        <p:nvSpPr>
          <p:cNvPr id="9" name="矩形: 圆角 8">
            <a:extLst>
              <a:ext uri="{FF2B5EF4-FFF2-40B4-BE49-F238E27FC236}">
                <a16:creationId xmlns:a16="http://schemas.microsoft.com/office/drawing/2014/main" id="{075A075B-B71D-419D-E92A-111B31942F22}"/>
              </a:ext>
            </a:extLst>
          </p:cNvPr>
          <p:cNvSpPr/>
          <p:nvPr/>
        </p:nvSpPr>
        <p:spPr>
          <a:xfrm>
            <a:off x="7805282" y="5178149"/>
            <a:ext cx="1296000" cy="33655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OPPOSans M" panose="00020600040101010101" pitchFamily="18" charset="-122"/>
              <a:ea typeface="OPPOSans M" panose="00020600040101010101" pitchFamily="18" charset="-122"/>
            </a:endParaRPr>
          </a:p>
        </p:txBody>
      </p:sp>
      <p:graphicFrame>
        <p:nvGraphicFramePr>
          <p:cNvPr id="10" name="表格 9">
            <a:extLst>
              <a:ext uri="{FF2B5EF4-FFF2-40B4-BE49-F238E27FC236}">
                <a16:creationId xmlns:a16="http://schemas.microsoft.com/office/drawing/2014/main" id="{6FBDE8FD-1D19-5E84-93F7-4C1827D9CCDA}"/>
              </a:ext>
            </a:extLst>
          </p:cNvPr>
          <p:cNvGraphicFramePr>
            <a:graphicFrameLocks noGrp="1"/>
          </p:cNvGraphicFramePr>
          <p:nvPr>
            <p:extLst>
              <p:ext uri="{D42A27DB-BD31-4B8C-83A1-F6EECF244321}">
                <p14:modId xmlns:p14="http://schemas.microsoft.com/office/powerpoint/2010/main" val="1980272899"/>
              </p:ext>
            </p:extLst>
          </p:nvPr>
        </p:nvGraphicFramePr>
        <p:xfrm>
          <a:off x="658813" y="1480267"/>
          <a:ext cx="10801350" cy="4221480"/>
        </p:xfrm>
        <a:graphic>
          <a:graphicData uri="http://schemas.openxmlformats.org/drawingml/2006/table">
            <a:tbl>
              <a:tblPr firstRow="1" bandRow="1">
                <a:tableStyleId>{5C22544A-7EE6-4342-B048-85BDC9FD1C3A}</a:tableStyleId>
              </a:tblPr>
              <a:tblGrid>
                <a:gridCol w="1800225">
                  <a:extLst>
                    <a:ext uri="{9D8B030D-6E8A-4147-A177-3AD203B41FA5}">
                      <a16:colId xmlns:a16="http://schemas.microsoft.com/office/drawing/2014/main" val="3696790978"/>
                    </a:ext>
                  </a:extLst>
                </a:gridCol>
                <a:gridCol w="1800225">
                  <a:extLst>
                    <a:ext uri="{9D8B030D-6E8A-4147-A177-3AD203B41FA5}">
                      <a16:colId xmlns:a16="http://schemas.microsoft.com/office/drawing/2014/main" val="3052711866"/>
                    </a:ext>
                  </a:extLst>
                </a:gridCol>
                <a:gridCol w="1800225">
                  <a:extLst>
                    <a:ext uri="{9D8B030D-6E8A-4147-A177-3AD203B41FA5}">
                      <a16:colId xmlns:a16="http://schemas.microsoft.com/office/drawing/2014/main" val="30993755"/>
                    </a:ext>
                  </a:extLst>
                </a:gridCol>
                <a:gridCol w="1800225">
                  <a:extLst>
                    <a:ext uri="{9D8B030D-6E8A-4147-A177-3AD203B41FA5}">
                      <a16:colId xmlns:a16="http://schemas.microsoft.com/office/drawing/2014/main" val="674973985"/>
                    </a:ext>
                  </a:extLst>
                </a:gridCol>
                <a:gridCol w="1800225">
                  <a:extLst>
                    <a:ext uri="{9D8B030D-6E8A-4147-A177-3AD203B41FA5}">
                      <a16:colId xmlns:a16="http://schemas.microsoft.com/office/drawing/2014/main" val="1269917406"/>
                    </a:ext>
                  </a:extLst>
                </a:gridCol>
                <a:gridCol w="1800225">
                  <a:extLst>
                    <a:ext uri="{9D8B030D-6E8A-4147-A177-3AD203B41FA5}">
                      <a16:colId xmlns:a16="http://schemas.microsoft.com/office/drawing/2014/main" val="3397960869"/>
                    </a:ext>
                  </a:extLst>
                </a:gridCol>
              </a:tblGrid>
              <a:tr h="703580">
                <a:tc>
                  <a:txBody>
                    <a:bodyPr/>
                    <a:lstStyle/>
                    <a:p>
                      <a:r>
                        <a:rPr lang="zh-CN" altLang="en-US" sz="2000" b="0" dirty="0">
                          <a:solidFill>
                            <a:schemeClr val="bg1"/>
                          </a:solidFill>
                          <a:latin typeface="+mj-ea"/>
                          <a:ea typeface="+mj-ea"/>
                          <a:cs typeface="OPPOSans B" panose="00020600040101010101" pitchFamily="18" charset="-122"/>
                        </a:rPr>
                        <a:t>输入标题</a:t>
                      </a:r>
                    </a:p>
                  </a:txBody>
                  <a:tcPr marL="252000" anchor="ctr">
                    <a:lnL w="12700" cmpd="sng">
                      <a:noFill/>
                    </a:lnL>
                    <a:lnR w="12700" cmpd="sng">
                      <a:noFill/>
                    </a:lnR>
                    <a:lnT w="28575"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zh-CN" altLang="en-US" sz="2000" b="0" dirty="0">
                          <a:solidFill>
                            <a:schemeClr val="bg1"/>
                          </a:solidFill>
                          <a:latin typeface="+mj-ea"/>
                          <a:ea typeface="+mj-ea"/>
                          <a:cs typeface="OPPOSans B" panose="00020600040101010101" pitchFamily="18" charset="-122"/>
                        </a:rPr>
                        <a:t>项目</a:t>
                      </a:r>
                      <a:r>
                        <a:rPr lang="en-US" altLang="zh-CN" sz="2000" b="0" dirty="0">
                          <a:solidFill>
                            <a:schemeClr val="bg1"/>
                          </a:solidFill>
                          <a:latin typeface="+mj-ea"/>
                          <a:ea typeface="+mj-ea"/>
                          <a:cs typeface="OPPOSans B" panose="00020600040101010101" pitchFamily="18" charset="-122"/>
                        </a:rPr>
                        <a:t>1</a:t>
                      </a:r>
                      <a:endParaRPr lang="zh-CN" altLang="en-US" sz="2000" b="0" dirty="0">
                        <a:solidFill>
                          <a:schemeClr val="bg1"/>
                        </a:solidFill>
                        <a:latin typeface="+mj-ea"/>
                        <a:ea typeface="+mj-ea"/>
                        <a:cs typeface="OPPOSans B" panose="00020600040101010101" pitchFamily="18" charset="-122"/>
                      </a:endParaRPr>
                    </a:p>
                  </a:txBody>
                  <a:tcPr anchor="ctr">
                    <a:lnL w="12700" cmpd="sng">
                      <a:noFill/>
                    </a:lnL>
                    <a:lnR w="12700" cmpd="sng">
                      <a:noFill/>
                    </a:lnR>
                    <a:lnT w="28575"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zh-CN" altLang="en-US" sz="2000" b="0" dirty="0">
                          <a:solidFill>
                            <a:schemeClr val="bg1"/>
                          </a:solidFill>
                          <a:latin typeface="+mj-ea"/>
                          <a:ea typeface="+mj-ea"/>
                          <a:cs typeface="OPPOSans B" panose="00020600040101010101" pitchFamily="18" charset="-122"/>
                        </a:rPr>
                        <a:t>项目</a:t>
                      </a:r>
                      <a:r>
                        <a:rPr lang="en-US" altLang="zh-CN" sz="2000" b="0" dirty="0">
                          <a:solidFill>
                            <a:schemeClr val="bg1"/>
                          </a:solidFill>
                          <a:latin typeface="+mj-ea"/>
                          <a:ea typeface="+mj-ea"/>
                          <a:cs typeface="OPPOSans B" panose="00020600040101010101" pitchFamily="18" charset="-122"/>
                        </a:rPr>
                        <a:t>2</a:t>
                      </a:r>
                      <a:endParaRPr lang="zh-CN" altLang="en-US" sz="2000" b="0" dirty="0">
                        <a:solidFill>
                          <a:schemeClr val="bg1"/>
                        </a:solidFill>
                        <a:latin typeface="+mj-ea"/>
                        <a:ea typeface="+mj-ea"/>
                        <a:cs typeface="OPPOSans B" panose="00020600040101010101" pitchFamily="18" charset="-122"/>
                      </a:endParaRPr>
                    </a:p>
                  </a:txBody>
                  <a:tcPr anchor="ctr">
                    <a:lnL w="12700" cmpd="sng">
                      <a:noFill/>
                    </a:lnL>
                    <a:lnR w="12700" cmpd="sng">
                      <a:noFill/>
                    </a:lnR>
                    <a:lnT w="28575"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zh-CN" altLang="en-US" sz="2000" b="0" dirty="0">
                          <a:solidFill>
                            <a:schemeClr val="bg1"/>
                          </a:solidFill>
                          <a:latin typeface="+mj-ea"/>
                          <a:ea typeface="+mj-ea"/>
                          <a:cs typeface="OPPOSans B" panose="00020600040101010101" pitchFamily="18" charset="-122"/>
                        </a:rPr>
                        <a:t>项目</a:t>
                      </a:r>
                      <a:r>
                        <a:rPr lang="en-US" altLang="zh-CN" sz="2000" b="0" dirty="0">
                          <a:solidFill>
                            <a:schemeClr val="bg1"/>
                          </a:solidFill>
                          <a:latin typeface="+mj-ea"/>
                          <a:ea typeface="+mj-ea"/>
                          <a:cs typeface="OPPOSans B" panose="00020600040101010101" pitchFamily="18" charset="-122"/>
                        </a:rPr>
                        <a:t>3</a:t>
                      </a:r>
                      <a:endParaRPr lang="zh-CN" altLang="en-US" sz="2000" b="0" dirty="0">
                        <a:solidFill>
                          <a:schemeClr val="bg1"/>
                        </a:solidFill>
                        <a:latin typeface="+mj-ea"/>
                        <a:ea typeface="+mj-ea"/>
                        <a:cs typeface="OPPOSans B" panose="00020600040101010101" pitchFamily="18" charset="-122"/>
                      </a:endParaRPr>
                    </a:p>
                  </a:txBody>
                  <a:tcPr anchor="ctr">
                    <a:lnL w="12700" cmpd="sng">
                      <a:noFill/>
                    </a:lnL>
                    <a:lnR w="12700" cmpd="sng">
                      <a:noFill/>
                    </a:lnR>
                    <a:lnT w="28575"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zh-CN" altLang="en-US" sz="2000" b="0" dirty="0">
                          <a:solidFill>
                            <a:schemeClr val="bg1"/>
                          </a:solidFill>
                          <a:latin typeface="+mj-ea"/>
                          <a:ea typeface="+mj-ea"/>
                          <a:cs typeface="OPPOSans B" panose="00020600040101010101" pitchFamily="18" charset="-122"/>
                        </a:rPr>
                        <a:t>项目</a:t>
                      </a:r>
                      <a:r>
                        <a:rPr lang="en-US" altLang="zh-CN" sz="2000" b="0" dirty="0">
                          <a:solidFill>
                            <a:schemeClr val="bg1"/>
                          </a:solidFill>
                          <a:latin typeface="+mj-ea"/>
                          <a:ea typeface="+mj-ea"/>
                          <a:cs typeface="OPPOSans B" panose="00020600040101010101" pitchFamily="18" charset="-122"/>
                        </a:rPr>
                        <a:t>4</a:t>
                      </a:r>
                      <a:endParaRPr lang="zh-CN" altLang="en-US" sz="2000" b="0" dirty="0">
                        <a:solidFill>
                          <a:schemeClr val="bg1"/>
                        </a:solidFill>
                        <a:latin typeface="+mj-ea"/>
                        <a:ea typeface="+mj-ea"/>
                        <a:cs typeface="OPPOSans B" panose="00020600040101010101" pitchFamily="18" charset="-122"/>
                      </a:endParaRPr>
                    </a:p>
                  </a:txBody>
                  <a:tcPr anchor="ctr">
                    <a:lnL w="12700" cmpd="sng">
                      <a:noFill/>
                    </a:lnL>
                    <a:lnR w="12700" cmpd="sng">
                      <a:noFill/>
                    </a:lnR>
                    <a:lnT w="28575"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zh-CN" altLang="en-US" sz="2000" b="0" dirty="0">
                          <a:solidFill>
                            <a:schemeClr val="bg1"/>
                          </a:solidFill>
                          <a:latin typeface="+mj-ea"/>
                          <a:ea typeface="+mj-ea"/>
                          <a:cs typeface="OPPOSans B" panose="00020600040101010101" pitchFamily="18" charset="-122"/>
                        </a:rPr>
                        <a:t>项目</a:t>
                      </a:r>
                      <a:r>
                        <a:rPr lang="en-US" altLang="zh-CN" sz="2000" b="0" dirty="0">
                          <a:solidFill>
                            <a:schemeClr val="bg1"/>
                          </a:solidFill>
                          <a:latin typeface="+mj-ea"/>
                          <a:ea typeface="+mj-ea"/>
                          <a:cs typeface="OPPOSans B" panose="00020600040101010101" pitchFamily="18" charset="-122"/>
                        </a:rPr>
                        <a:t>5</a:t>
                      </a:r>
                      <a:endParaRPr lang="zh-CN" altLang="en-US" sz="2000" b="0" dirty="0">
                        <a:solidFill>
                          <a:schemeClr val="bg1"/>
                        </a:solidFill>
                        <a:latin typeface="+mj-ea"/>
                        <a:ea typeface="+mj-ea"/>
                        <a:cs typeface="OPPOSans B" panose="00020600040101010101" pitchFamily="18" charset="-122"/>
                      </a:endParaRPr>
                    </a:p>
                  </a:txBody>
                  <a:tcPr anchor="ctr">
                    <a:lnL w="12700" cmpd="sng">
                      <a:noFill/>
                    </a:lnL>
                    <a:lnR w="12700" cmpd="sng">
                      <a:noFill/>
                    </a:lnR>
                    <a:lnT w="28575"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44164082"/>
                  </a:ext>
                </a:extLst>
              </a:tr>
              <a:tr h="703580">
                <a:tc>
                  <a:txBody>
                    <a:bodyPr/>
                    <a:lstStyle/>
                    <a:p>
                      <a:r>
                        <a:rPr lang="zh-CN" altLang="en-US" dirty="0">
                          <a:solidFill>
                            <a:schemeClr val="tx1">
                              <a:lumMod val="75000"/>
                              <a:lumOff val="25000"/>
                            </a:schemeClr>
                          </a:solidFill>
                          <a:latin typeface="+mn-ea"/>
                          <a:ea typeface="+mn-ea"/>
                          <a:cs typeface="OPPOSans R" panose="00020600040101010101" pitchFamily="18" charset="-122"/>
                        </a:rPr>
                        <a:t>标题一</a:t>
                      </a:r>
                    </a:p>
                  </a:txBody>
                  <a:tcPr marL="252000" anchor="ctr">
                    <a:lnL w="12700" cmpd="sng">
                      <a:noFill/>
                    </a:lnL>
                    <a:lnR w="12700" cmpd="sng">
                      <a:noFill/>
                    </a:lnR>
                    <a:lnT w="19050" cap="flat" cmpd="sng" algn="ctr">
                      <a:no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mn-ea"/>
                          <a:ea typeface="+mn-ea"/>
                          <a:cs typeface="OPPOSans R" panose="00020600040101010101" pitchFamily="18" charset="-122"/>
                        </a:rPr>
                        <a:t>输入内容</a:t>
                      </a:r>
                    </a:p>
                  </a:txBody>
                  <a:tcPr anchor="ctr">
                    <a:lnL w="12700" cmpd="sng">
                      <a:noFill/>
                    </a:lnL>
                    <a:lnR w="12700" cmpd="sng">
                      <a:noFill/>
                    </a:lnR>
                    <a:lnT w="19050" cap="flat" cmpd="sng" algn="ctr">
                      <a:no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ea typeface="+mn-ea"/>
                          <a:cs typeface="OPPOSans R" panose="00020600040101010101" pitchFamily="18" charset="-122"/>
                        </a:rPr>
                        <a:t>输入内容</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mn-ea"/>
                        <a:ea typeface="+mn-ea"/>
                        <a:cs typeface="OPPOSans R" panose="00020600040101010101" pitchFamily="18" charset="-122"/>
                      </a:endParaRPr>
                    </a:p>
                  </a:txBody>
                  <a:tcPr anchor="ctr">
                    <a:lnL w="12700" cmpd="sng">
                      <a:noFill/>
                    </a:lnL>
                    <a:lnR w="12700" cmpd="sng">
                      <a:noFill/>
                    </a:lnR>
                    <a:lnT w="19050" cap="flat" cmpd="sng" algn="ctr">
                      <a:no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ea typeface="+mn-ea"/>
                          <a:cs typeface="OPPOSans R" panose="00020600040101010101" pitchFamily="18" charset="-122"/>
                        </a:rPr>
                        <a:t>输入内容</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mn-ea"/>
                        <a:ea typeface="+mn-ea"/>
                        <a:cs typeface="OPPOSans R" panose="00020600040101010101" pitchFamily="18" charset="-122"/>
                      </a:endParaRPr>
                    </a:p>
                  </a:txBody>
                  <a:tcPr anchor="ctr">
                    <a:lnL w="12700" cmpd="sng">
                      <a:noFill/>
                    </a:lnL>
                    <a:lnR w="12700" cmpd="sng">
                      <a:noFill/>
                    </a:lnR>
                    <a:lnT w="19050" cap="flat" cmpd="sng" algn="ctr">
                      <a:no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zh-CN" altLang="en-US" dirty="0">
                          <a:solidFill>
                            <a:schemeClr val="bg1"/>
                          </a:solidFill>
                          <a:latin typeface="+mn-ea"/>
                          <a:ea typeface="+mn-ea"/>
                          <a:cs typeface="OPPOSans R" panose="00020600040101010101" pitchFamily="18" charset="-122"/>
                        </a:rPr>
                        <a:t>输入内容</a:t>
                      </a:r>
                    </a:p>
                  </a:txBody>
                  <a:tcPr anchor="ctr">
                    <a:lnL w="12700" cmpd="sng">
                      <a:noFill/>
                    </a:lnL>
                    <a:lnR w="12700" cmpd="sng">
                      <a:noFill/>
                    </a:lnR>
                    <a:lnT w="19050" cap="flat" cmpd="sng" algn="ctr">
                      <a:no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ea typeface="+mn-ea"/>
                          <a:cs typeface="OPPOSans R" panose="00020600040101010101" pitchFamily="18" charset="-122"/>
                        </a:rPr>
                        <a:t>输入内容</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mn-ea"/>
                        <a:ea typeface="+mn-ea"/>
                        <a:cs typeface="OPPOSans R" panose="00020600040101010101" pitchFamily="18" charset="-122"/>
                      </a:endParaRPr>
                    </a:p>
                  </a:txBody>
                  <a:tcPr anchor="ctr">
                    <a:lnL w="12700" cmpd="sng">
                      <a:noFill/>
                    </a:lnL>
                    <a:lnR w="12700" cmpd="sng">
                      <a:noFill/>
                    </a:lnR>
                    <a:lnT w="19050" cap="flat" cmpd="sng" algn="ctr">
                      <a:no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68373956"/>
                  </a:ext>
                </a:extLst>
              </a:tr>
              <a:tr h="703580">
                <a:tc>
                  <a:txBody>
                    <a:bodyPr/>
                    <a:lstStyle/>
                    <a:p>
                      <a:r>
                        <a:rPr lang="zh-CN" altLang="en-US" dirty="0">
                          <a:solidFill>
                            <a:schemeClr val="tx1">
                              <a:lumMod val="75000"/>
                              <a:lumOff val="25000"/>
                            </a:schemeClr>
                          </a:solidFill>
                          <a:latin typeface="+mn-ea"/>
                          <a:ea typeface="+mn-ea"/>
                          <a:cs typeface="OPPOSans R" panose="00020600040101010101" pitchFamily="18" charset="-122"/>
                        </a:rPr>
                        <a:t>标题二</a:t>
                      </a:r>
                    </a:p>
                  </a:txBody>
                  <a:tcPr marL="252000" anchor="ctr">
                    <a:lnL w="12700" cmpd="sng">
                      <a:noFill/>
                    </a:lnL>
                    <a:lnR w="12700" cmpd="sng">
                      <a:noFill/>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mn-ea"/>
                          <a:ea typeface="+mn-ea"/>
                          <a:cs typeface="OPPOSans R" panose="00020600040101010101" pitchFamily="18" charset="-122"/>
                        </a:rPr>
                        <a:t>输入内容</a:t>
                      </a:r>
                    </a:p>
                  </a:txBody>
                  <a:tcPr anchor="ctr">
                    <a:lnL w="12700" cmpd="sng">
                      <a:noFill/>
                    </a:lnL>
                    <a:lnR w="12700" cmpd="sng">
                      <a:noFill/>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mn-ea"/>
                          <a:ea typeface="+mn-ea"/>
                          <a:cs typeface="OPPOSans R" panose="00020600040101010101" pitchFamily="18" charset="-122"/>
                        </a:rPr>
                        <a:t>输入内容</a:t>
                      </a:r>
                    </a:p>
                  </a:txBody>
                  <a:tcPr anchor="ctr">
                    <a:lnL w="12700" cmpd="sng">
                      <a:noFill/>
                    </a:lnL>
                    <a:lnR w="12700" cmpd="sng">
                      <a:noFill/>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ea typeface="+mn-ea"/>
                          <a:cs typeface="OPPOSans R" panose="00020600040101010101" pitchFamily="18" charset="-122"/>
                        </a:rPr>
                        <a:t>输入内容</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mn-ea"/>
                        <a:ea typeface="+mn-ea"/>
                        <a:cs typeface="OPPOSans R" panose="00020600040101010101" pitchFamily="18" charset="-122"/>
                      </a:endParaRPr>
                    </a:p>
                  </a:txBody>
                  <a:tcPr anchor="ctr">
                    <a:lnL w="12700" cmpd="sng">
                      <a:noFill/>
                    </a:lnL>
                    <a:lnR w="12700" cmpd="sng">
                      <a:noFill/>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white"/>
                          </a:solidFill>
                          <a:effectLst/>
                          <a:uLnTx/>
                          <a:uFillTx/>
                          <a:latin typeface="+mn-ea"/>
                          <a:ea typeface="+mn-ea"/>
                          <a:cs typeface="OPPOSans R" panose="00020600040101010101" pitchFamily="18" charset="-122"/>
                        </a:rPr>
                        <a:t>输入内容</a:t>
                      </a:r>
                      <a:endParaRPr kumimoji="0" lang="zh-CN" altLang="en-US" sz="1800" b="0" i="0" u="none" strike="noStrike" kern="1200" cap="none" spc="0" normalizeH="0" baseline="0" noProof="0" dirty="0">
                        <a:ln>
                          <a:noFill/>
                        </a:ln>
                        <a:solidFill>
                          <a:prstClr val="white"/>
                        </a:solidFill>
                        <a:effectLst/>
                        <a:uLnTx/>
                        <a:uFillTx/>
                        <a:latin typeface="+mn-ea"/>
                        <a:ea typeface="+mn-ea"/>
                        <a:cs typeface="OPPOSans R" panose="00020600040101010101" pitchFamily="18" charset="-122"/>
                      </a:endParaRPr>
                    </a:p>
                  </a:txBody>
                  <a:tcPr anchor="ctr">
                    <a:lnL w="12700" cmpd="sng">
                      <a:noFill/>
                    </a:lnL>
                    <a:lnR w="12700" cmpd="sng">
                      <a:noFill/>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ea typeface="+mn-ea"/>
                          <a:cs typeface="OPPOSans R" panose="00020600040101010101" pitchFamily="18" charset="-122"/>
                        </a:rPr>
                        <a:t>输入内容</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mn-ea"/>
                        <a:ea typeface="+mn-ea"/>
                        <a:cs typeface="OPPOSans R" panose="00020600040101010101" pitchFamily="18" charset="-122"/>
                      </a:endParaRPr>
                    </a:p>
                  </a:txBody>
                  <a:tcPr anchor="ctr">
                    <a:lnL w="12700" cmpd="sng">
                      <a:noFill/>
                    </a:lnL>
                    <a:lnR w="12700" cmpd="sng">
                      <a:noFill/>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28588775"/>
                  </a:ext>
                </a:extLst>
              </a:tr>
              <a:tr h="703580">
                <a:tc>
                  <a:txBody>
                    <a:bodyPr/>
                    <a:lstStyle/>
                    <a:p>
                      <a:r>
                        <a:rPr lang="zh-CN" altLang="en-US" dirty="0">
                          <a:solidFill>
                            <a:schemeClr val="tx1">
                              <a:lumMod val="75000"/>
                              <a:lumOff val="25000"/>
                            </a:schemeClr>
                          </a:solidFill>
                          <a:latin typeface="+mn-ea"/>
                          <a:ea typeface="+mn-ea"/>
                          <a:cs typeface="OPPOSans R" panose="00020600040101010101" pitchFamily="18" charset="-122"/>
                        </a:rPr>
                        <a:t>标题三</a:t>
                      </a:r>
                    </a:p>
                  </a:txBody>
                  <a:tcPr marL="252000" anchor="ctr">
                    <a:lnL w="12700" cmpd="sng">
                      <a:noFill/>
                    </a:lnL>
                    <a:lnR w="12700" cmpd="sng">
                      <a:noFill/>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mn-ea"/>
                          <a:ea typeface="+mn-ea"/>
                          <a:cs typeface="OPPOSans R" panose="00020600040101010101" pitchFamily="18" charset="-122"/>
                        </a:rPr>
                        <a:t>输入内容</a:t>
                      </a:r>
                    </a:p>
                  </a:txBody>
                  <a:tcPr anchor="ctr">
                    <a:lnL w="12700" cmpd="sng">
                      <a:noFill/>
                    </a:lnL>
                    <a:lnR w="12700" cmpd="sng">
                      <a:noFill/>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mn-ea"/>
                          <a:ea typeface="+mn-ea"/>
                          <a:cs typeface="OPPOSans R" panose="00020600040101010101" pitchFamily="18" charset="-122"/>
                        </a:rPr>
                        <a:t>输入内容</a:t>
                      </a:r>
                    </a:p>
                  </a:txBody>
                  <a:tcPr anchor="ctr">
                    <a:lnL w="12700" cmpd="sng">
                      <a:noFill/>
                    </a:lnL>
                    <a:lnR w="12700" cmpd="sng">
                      <a:noFill/>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ea typeface="+mn-ea"/>
                          <a:cs typeface="OPPOSans R" panose="00020600040101010101" pitchFamily="18" charset="-122"/>
                        </a:rPr>
                        <a:t>输入内容</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mn-ea"/>
                        <a:ea typeface="+mn-ea"/>
                        <a:cs typeface="OPPOSans R" panose="00020600040101010101" pitchFamily="18" charset="-122"/>
                      </a:endParaRPr>
                    </a:p>
                  </a:txBody>
                  <a:tcPr anchor="ctr">
                    <a:lnL w="12700" cmpd="sng">
                      <a:noFill/>
                    </a:lnL>
                    <a:lnR w="12700" cmpd="sng">
                      <a:noFill/>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mn-ea"/>
                          <a:ea typeface="+mn-ea"/>
                          <a:cs typeface="OPPOSans R" panose="00020600040101010101" pitchFamily="18" charset="-122"/>
                        </a:rPr>
                        <a:t>输入内容</a:t>
                      </a:r>
                    </a:p>
                  </a:txBody>
                  <a:tcPr anchor="ctr">
                    <a:lnL w="12700" cmpd="sng">
                      <a:noFill/>
                    </a:lnL>
                    <a:lnR w="12700" cmpd="sng">
                      <a:noFill/>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ea typeface="+mn-ea"/>
                          <a:cs typeface="OPPOSans R" panose="00020600040101010101" pitchFamily="18" charset="-122"/>
                        </a:rPr>
                        <a:t>输入内容</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mn-ea"/>
                        <a:ea typeface="+mn-ea"/>
                        <a:cs typeface="OPPOSans R" panose="00020600040101010101" pitchFamily="18" charset="-122"/>
                      </a:endParaRPr>
                    </a:p>
                  </a:txBody>
                  <a:tcPr anchor="ctr">
                    <a:lnL w="12700" cmpd="sng">
                      <a:noFill/>
                    </a:lnL>
                    <a:lnR w="12700" cmpd="sng">
                      <a:noFill/>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35730292"/>
                  </a:ext>
                </a:extLst>
              </a:tr>
              <a:tr h="703580">
                <a:tc>
                  <a:txBody>
                    <a:bodyPr/>
                    <a:lstStyle/>
                    <a:p>
                      <a:r>
                        <a:rPr lang="zh-CN" altLang="en-US" dirty="0">
                          <a:solidFill>
                            <a:schemeClr val="tx1">
                              <a:lumMod val="75000"/>
                              <a:lumOff val="25000"/>
                            </a:schemeClr>
                          </a:solidFill>
                          <a:latin typeface="+mn-ea"/>
                          <a:ea typeface="+mn-ea"/>
                          <a:cs typeface="OPPOSans R" panose="00020600040101010101" pitchFamily="18" charset="-122"/>
                        </a:rPr>
                        <a:t>标题四</a:t>
                      </a:r>
                    </a:p>
                  </a:txBody>
                  <a:tcPr marL="252000" anchor="ctr">
                    <a:lnL w="12700" cmpd="sng">
                      <a:noFill/>
                    </a:lnL>
                    <a:lnR w="12700" cmpd="sng">
                      <a:noFill/>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ea typeface="+mn-ea"/>
                          <a:cs typeface="OPPOSans R" panose="00020600040101010101" pitchFamily="18" charset="-122"/>
                        </a:rPr>
                        <a:t>输入内容</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mn-ea"/>
                        <a:ea typeface="+mn-ea"/>
                        <a:cs typeface="OPPOSans R" panose="00020600040101010101" pitchFamily="18" charset="-122"/>
                      </a:endParaRPr>
                    </a:p>
                  </a:txBody>
                  <a:tcPr anchor="ctr">
                    <a:lnL w="12700" cmpd="sng">
                      <a:noFill/>
                    </a:lnL>
                    <a:lnR w="12700" cmpd="sng">
                      <a:noFill/>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mn-ea"/>
                          <a:ea typeface="+mn-ea"/>
                          <a:cs typeface="OPPOSans R" panose="00020600040101010101" pitchFamily="18" charset="-122"/>
                        </a:rPr>
                        <a:t>输入内容</a:t>
                      </a:r>
                    </a:p>
                  </a:txBody>
                  <a:tcPr anchor="ctr">
                    <a:lnL w="12700" cmpd="sng">
                      <a:noFill/>
                    </a:lnL>
                    <a:lnR w="12700" cmpd="sng">
                      <a:noFill/>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mn-ea"/>
                          <a:ea typeface="+mn-ea"/>
                          <a:cs typeface="OPPOSans R" panose="00020600040101010101" pitchFamily="18" charset="-122"/>
                        </a:rPr>
                        <a:t>输入内容</a:t>
                      </a:r>
                    </a:p>
                  </a:txBody>
                  <a:tcPr anchor="ctr">
                    <a:lnL w="12700" cmpd="sng">
                      <a:noFill/>
                    </a:lnL>
                    <a:lnR w="12700" cmpd="sng">
                      <a:noFill/>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mn-ea"/>
                          <a:ea typeface="+mn-ea"/>
                          <a:cs typeface="OPPOSans R" panose="00020600040101010101" pitchFamily="18" charset="-122"/>
                        </a:rPr>
                        <a:t>输入内容</a:t>
                      </a:r>
                    </a:p>
                  </a:txBody>
                  <a:tcPr anchor="ctr">
                    <a:lnL w="12700" cmpd="sng">
                      <a:noFill/>
                    </a:lnL>
                    <a:lnR w="12700" cmpd="sng">
                      <a:noFill/>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ea typeface="+mn-ea"/>
                          <a:cs typeface="OPPOSans R" panose="00020600040101010101" pitchFamily="18" charset="-122"/>
                        </a:rPr>
                        <a:t>输入内容</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mn-ea"/>
                        <a:ea typeface="+mn-ea"/>
                        <a:cs typeface="OPPOSans R" panose="00020600040101010101" pitchFamily="18" charset="-122"/>
                      </a:endParaRPr>
                    </a:p>
                  </a:txBody>
                  <a:tcPr anchor="ctr">
                    <a:lnL w="12700" cmpd="sng">
                      <a:noFill/>
                    </a:lnL>
                    <a:lnR w="12700" cmpd="sng">
                      <a:noFill/>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92970805"/>
                  </a:ext>
                </a:extLst>
              </a:tr>
              <a:tr h="703580">
                <a:tc>
                  <a:txBody>
                    <a:bodyPr/>
                    <a:lstStyle/>
                    <a:p>
                      <a:r>
                        <a:rPr lang="zh-CN" altLang="en-US" dirty="0">
                          <a:solidFill>
                            <a:schemeClr val="tx1">
                              <a:lumMod val="75000"/>
                              <a:lumOff val="25000"/>
                            </a:schemeClr>
                          </a:solidFill>
                          <a:latin typeface="+mn-ea"/>
                          <a:ea typeface="+mn-ea"/>
                          <a:cs typeface="OPPOSans R" panose="00020600040101010101" pitchFamily="18" charset="-122"/>
                        </a:rPr>
                        <a:t>标题五</a:t>
                      </a:r>
                    </a:p>
                  </a:txBody>
                  <a:tcPr marL="252000" anchor="ctr">
                    <a:lnL w="12700" cmpd="sng">
                      <a:noFill/>
                    </a:lnL>
                    <a:lnR w="12700" cmpd="sng">
                      <a:noFill/>
                    </a:lnR>
                    <a:lnT w="9525" cap="flat" cmpd="sng" algn="ctr">
                      <a:solidFill>
                        <a:schemeClr val="bg1">
                          <a:lumMod val="75000"/>
                        </a:schemeClr>
                      </a:solidFill>
                      <a:prstDash val="solid"/>
                      <a:round/>
                      <a:headEnd type="none" w="med" len="med"/>
                      <a:tailEnd type="none" w="med" len="med"/>
                    </a:lnT>
                    <a:lnB w="28575" cap="flat" cmpd="sng" algn="ctr">
                      <a:solidFill>
                        <a:srgbClr val="5770D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mn-ea"/>
                          <a:ea typeface="+mn-ea"/>
                          <a:cs typeface="OPPOSans R" panose="00020600040101010101" pitchFamily="18" charset="-122"/>
                        </a:rPr>
                        <a:t>输入内容</a:t>
                      </a:r>
                    </a:p>
                  </a:txBody>
                  <a:tcPr anchor="ctr">
                    <a:lnL w="12700" cmpd="sng">
                      <a:noFill/>
                    </a:lnL>
                    <a:lnR w="12700" cmpd="sng">
                      <a:noFill/>
                    </a:lnR>
                    <a:lnT w="9525" cap="flat" cmpd="sng" algn="ctr">
                      <a:solidFill>
                        <a:schemeClr val="bg1">
                          <a:lumMod val="75000"/>
                        </a:schemeClr>
                      </a:solidFill>
                      <a:prstDash val="solid"/>
                      <a:round/>
                      <a:headEnd type="none" w="med" len="med"/>
                      <a:tailEnd type="none" w="med" len="med"/>
                    </a:lnT>
                    <a:lnB w="28575" cap="flat" cmpd="sng" algn="ctr">
                      <a:solidFill>
                        <a:srgbClr val="5770D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ea typeface="+mn-ea"/>
                          <a:cs typeface="OPPOSans R" panose="00020600040101010101" pitchFamily="18" charset="-122"/>
                        </a:rPr>
                        <a:t>输入内容</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mn-ea"/>
                        <a:ea typeface="+mn-ea"/>
                        <a:cs typeface="OPPOSans R" panose="00020600040101010101" pitchFamily="18" charset="-122"/>
                      </a:endParaRPr>
                    </a:p>
                  </a:txBody>
                  <a:tcPr anchor="ctr">
                    <a:lnL w="12700" cmpd="sng">
                      <a:noFill/>
                    </a:lnL>
                    <a:lnR w="12700" cmpd="sng">
                      <a:noFill/>
                    </a:lnR>
                    <a:lnT w="9525" cap="flat" cmpd="sng" algn="ctr">
                      <a:solidFill>
                        <a:schemeClr val="bg1">
                          <a:lumMod val="75000"/>
                        </a:schemeClr>
                      </a:solidFill>
                      <a:prstDash val="solid"/>
                      <a:round/>
                      <a:headEnd type="none" w="med" len="med"/>
                      <a:tailEnd type="none" w="med" len="med"/>
                    </a:lnT>
                    <a:lnB w="28575" cap="flat" cmpd="sng" algn="ctr">
                      <a:solidFill>
                        <a:srgbClr val="5770D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mn-ea"/>
                          <a:ea typeface="+mn-ea"/>
                          <a:cs typeface="OPPOSans R" panose="00020600040101010101" pitchFamily="18" charset="-122"/>
                        </a:rPr>
                        <a:t>输入内容</a:t>
                      </a:r>
                    </a:p>
                  </a:txBody>
                  <a:tcPr anchor="ctr">
                    <a:lnL w="12700" cmpd="sng">
                      <a:noFill/>
                    </a:lnL>
                    <a:lnR w="12700" cmpd="sng">
                      <a:noFill/>
                    </a:lnR>
                    <a:lnT w="9525" cap="flat" cmpd="sng" algn="ctr">
                      <a:solidFill>
                        <a:schemeClr val="bg1">
                          <a:lumMod val="75000"/>
                        </a:schemeClr>
                      </a:solidFill>
                      <a:prstDash val="solid"/>
                      <a:round/>
                      <a:headEnd type="none" w="med" len="med"/>
                      <a:tailEnd type="none" w="med" len="med"/>
                    </a:lnT>
                    <a:lnB w="28575" cap="flat" cmpd="sng" algn="ctr">
                      <a:solidFill>
                        <a:srgbClr val="5770D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mn-ea"/>
                          <a:ea typeface="+mn-ea"/>
                          <a:cs typeface="OPPOSans R" panose="00020600040101010101" pitchFamily="18" charset="-122"/>
                        </a:rPr>
                        <a:t>输入内容</a:t>
                      </a:r>
                    </a:p>
                  </a:txBody>
                  <a:tcPr anchor="ctr">
                    <a:lnL w="12700" cmpd="sng">
                      <a:noFill/>
                    </a:lnL>
                    <a:lnR w="12700" cmpd="sng">
                      <a:noFill/>
                    </a:lnR>
                    <a:lnT w="9525" cap="flat" cmpd="sng" algn="ctr">
                      <a:solidFill>
                        <a:schemeClr val="bg1">
                          <a:lumMod val="75000"/>
                        </a:schemeClr>
                      </a:solidFill>
                      <a:prstDash val="solid"/>
                      <a:round/>
                      <a:headEnd type="none" w="med" len="med"/>
                      <a:tailEnd type="none" w="med" len="med"/>
                    </a:lnT>
                    <a:lnB w="28575" cap="flat" cmpd="sng" algn="ctr">
                      <a:solidFill>
                        <a:srgbClr val="5770D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mn-ea"/>
                          <a:ea typeface="+mn-ea"/>
                          <a:cs typeface="OPPOSans R" panose="00020600040101010101" pitchFamily="18" charset="-122"/>
                        </a:rPr>
                        <a:t>输入内容</a:t>
                      </a:r>
                    </a:p>
                  </a:txBody>
                  <a:tcPr anchor="ctr">
                    <a:lnL w="12700" cmpd="sng">
                      <a:noFill/>
                    </a:lnL>
                    <a:lnR w="12700" cmpd="sng">
                      <a:noFill/>
                    </a:lnR>
                    <a:lnT w="9525" cap="flat" cmpd="sng" algn="ctr">
                      <a:solidFill>
                        <a:schemeClr val="bg1">
                          <a:lumMod val="75000"/>
                        </a:schemeClr>
                      </a:solidFill>
                      <a:prstDash val="solid"/>
                      <a:round/>
                      <a:headEnd type="none" w="med" len="med"/>
                      <a:tailEnd type="none" w="med" len="med"/>
                    </a:lnT>
                    <a:lnB w="28575" cap="flat" cmpd="sng" algn="ctr">
                      <a:solidFill>
                        <a:srgbClr val="5770D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206649679"/>
                  </a:ext>
                </a:extLst>
              </a:tr>
            </a:tbl>
          </a:graphicData>
        </a:graphic>
      </p:graphicFrame>
    </p:spTree>
    <p:extLst>
      <p:ext uri="{BB962C8B-B14F-4D97-AF65-F5344CB8AC3E}">
        <p14:creationId xmlns:p14="http://schemas.microsoft.com/office/powerpoint/2010/main" val="15073611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a:extLst>
              <a:ext uri="{FF2B5EF4-FFF2-40B4-BE49-F238E27FC236}">
                <a16:creationId xmlns:a16="http://schemas.microsoft.com/office/drawing/2014/main" id="{331482F0-DF44-D3A3-03A5-32AFEF205080}"/>
              </a:ext>
            </a:extLst>
          </p:cNvPr>
          <p:cNvSpPr>
            <a:spLocks noGrp="1"/>
          </p:cNvSpPr>
          <p:nvPr>
            <p:ph type="title"/>
          </p:nvPr>
        </p:nvSpPr>
        <p:spPr/>
        <p:txBody>
          <a:bodyPr/>
          <a:lstStyle/>
          <a:p>
            <a:r>
              <a:rPr lang="zh-CN" altLang="en-US" dirty="0"/>
              <a:t>请在此处输入页面标题</a:t>
            </a:r>
          </a:p>
        </p:txBody>
      </p:sp>
      <p:sp>
        <p:nvSpPr>
          <p:cNvPr id="2" name="PA-圆角矩形 32">
            <a:extLst>
              <a:ext uri="{FF2B5EF4-FFF2-40B4-BE49-F238E27FC236}">
                <a16:creationId xmlns:a16="http://schemas.microsoft.com/office/drawing/2014/main" id="{411CAB0D-687B-3461-6FB6-C6C63F97DAAF}"/>
              </a:ext>
            </a:extLst>
          </p:cNvPr>
          <p:cNvSpPr/>
          <p:nvPr>
            <p:custDataLst>
              <p:tags r:id="rId1"/>
            </p:custDataLst>
          </p:nvPr>
        </p:nvSpPr>
        <p:spPr>
          <a:xfrm>
            <a:off x="660400" y="1208690"/>
            <a:ext cx="10858500" cy="4925411"/>
          </a:xfrm>
          <a:prstGeom prst="roundRect">
            <a:avLst>
              <a:gd name="adj" fmla="val 6319"/>
            </a:avLst>
          </a:prstGeom>
          <a:gradFill>
            <a:gsLst>
              <a:gs pos="100000">
                <a:schemeClr val="accent2">
                  <a:alpha val="20000"/>
                </a:schemeClr>
              </a:gs>
              <a:gs pos="23754">
                <a:srgbClr val="0170FF">
                  <a:alpha val="0"/>
                </a:srgbClr>
              </a:gs>
              <a:gs pos="0">
                <a:schemeClr val="accent1">
                  <a:alpha val="10000"/>
                </a:schemeClr>
              </a:gs>
              <a:gs pos="74000">
                <a:schemeClr val="accent1">
                  <a:alpha val="0"/>
                </a:schemeClr>
              </a:gs>
            </a:gsLst>
            <a:lin ang="13500000" scaled="1"/>
          </a:gradFill>
          <a:ln w="12700" cap="flat" cmpd="sng" algn="ctr">
            <a:gradFill>
              <a:gsLst>
                <a:gs pos="0">
                  <a:srgbClr val="09BEFE"/>
                </a:gs>
                <a:gs pos="100000">
                  <a:srgbClr val="0170FF"/>
                </a:gs>
              </a:gsLst>
              <a:lin ang="5400000" scaled="1"/>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000000">
                  <a:lumMod val="50000"/>
                  <a:lumOff val="50000"/>
                </a:srgbClr>
              </a:solidFill>
              <a:effectLst/>
              <a:uLnTx/>
              <a:uFillTx/>
              <a:latin typeface="OPPOSans M" panose="00020600040101010101" pitchFamily="18" charset="-122"/>
              <a:ea typeface="OPPOSans M" panose="00020600040101010101" pitchFamily="18" charset="-122"/>
              <a:cs typeface="+mn-cs"/>
            </a:endParaRPr>
          </a:p>
        </p:txBody>
      </p:sp>
      <p:grpSp>
        <p:nvGrpSpPr>
          <p:cNvPr id="12" name="组合 11">
            <a:extLst>
              <a:ext uri="{FF2B5EF4-FFF2-40B4-BE49-F238E27FC236}">
                <a16:creationId xmlns:a16="http://schemas.microsoft.com/office/drawing/2014/main" id="{699B5139-3FAA-1EAA-55B0-8EB127BFF3A4}"/>
              </a:ext>
            </a:extLst>
          </p:cNvPr>
          <p:cNvGrpSpPr/>
          <p:nvPr/>
        </p:nvGrpSpPr>
        <p:grpSpPr>
          <a:xfrm>
            <a:off x="4892629" y="1770110"/>
            <a:ext cx="5659757" cy="975214"/>
            <a:chOff x="4892629" y="2228476"/>
            <a:chExt cx="5659757" cy="975214"/>
          </a:xfrm>
        </p:grpSpPr>
        <p:sp>
          <p:nvSpPr>
            <p:cNvPr id="3" name="PA-文本框 35">
              <a:extLst>
                <a:ext uri="{FF2B5EF4-FFF2-40B4-BE49-F238E27FC236}">
                  <a16:creationId xmlns:a16="http://schemas.microsoft.com/office/drawing/2014/main" id="{1E7E465A-C846-99B9-879E-4ABDE2D7674E}"/>
                </a:ext>
              </a:extLst>
            </p:cNvPr>
            <p:cNvSpPr txBox="1"/>
            <p:nvPr>
              <p:custDataLst>
                <p:tags r:id="rId8"/>
              </p:custDataLst>
            </p:nvPr>
          </p:nvSpPr>
          <p:spPr>
            <a:xfrm>
              <a:off x="5466899" y="2228476"/>
              <a:ext cx="1463652" cy="369332"/>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dirty="0">
                  <a:solidFill>
                    <a:schemeClr val="accent1"/>
                  </a:solidFill>
                  <a:latin typeface="+mj-ea"/>
                  <a:ea typeface="+mj-ea"/>
                  <a:cs typeface="阿里巴巴普惠体 2.0 115 Black" panose="00020600040101010101" pitchFamily="18" charset="-122"/>
                  <a:sym typeface="阿里巴巴普惠体 H" panose="00020600040101010101" pitchFamily="18" charset="-122"/>
                </a:rPr>
                <a:t>输入标题</a:t>
              </a:r>
              <a:endParaRPr kumimoji="0" lang="zh-CN" altLang="en-US" sz="2400" b="0" i="0" u="none" strike="noStrike" kern="1200" cap="none" spc="0" normalizeH="0" baseline="0" noProof="0" dirty="0">
                <a:ln>
                  <a:noFill/>
                </a:ln>
                <a:solidFill>
                  <a:schemeClr val="accent1"/>
                </a:solidFill>
                <a:effectLst/>
                <a:uLnTx/>
                <a:uFillTx/>
                <a:latin typeface="+mj-ea"/>
                <a:ea typeface="+mj-ea"/>
                <a:cs typeface="阿里巴巴普惠体 2.0 115 Black" panose="00020600040101010101" pitchFamily="18" charset="-122"/>
                <a:sym typeface="阿里巴巴普惠体 H" panose="00020600040101010101" pitchFamily="18" charset="-122"/>
              </a:endParaRPr>
            </a:p>
          </p:txBody>
        </p:sp>
        <p:sp>
          <p:nvSpPr>
            <p:cNvPr id="4" name="PA-文本框 36">
              <a:extLst>
                <a:ext uri="{FF2B5EF4-FFF2-40B4-BE49-F238E27FC236}">
                  <a16:creationId xmlns:a16="http://schemas.microsoft.com/office/drawing/2014/main" id="{9C67C694-8E13-E03C-175C-5B77B83B7495}"/>
                </a:ext>
              </a:extLst>
            </p:cNvPr>
            <p:cNvSpPr txBox="1"/>
            <p:nvPr>
              <p:custDataLst>
                <p:tags r:id="rId9"/>
              </p:custDataLst>
            </p:nvPr>
          </p:nvSpPr>
          <p:spPr>
            <a:xfrm>
              <a:off x="5466899" y="2661490"/>
              <a:ext cx="5085487" cy="542200"/>
            </a:xfrm>
            <a:prstGeom prst="rect">
              <a:avLst/>
            </a:prstGeom>
            <a:noFill/>
          </p:spPr>
          <p:txBody>
            <a:bodyPr wrap="square" lIns="0" tIns="0" rIns="0" bIns="0">
              <a:spAutoFit/>
            </a:bodyPr>
            <a:lstStyle/>
            <a:p>
              <a:pPr algn="just">
                <a:lnSpc>
                  <a:spcPct val="130000"/>
                </a:lnSpc>
                <a:defRPr/>
              </a:pPr>
              <a:r>
                <a:rPr kumimoji="0" lang="zh-CN" altLang="en-US" sz="1400" b="0" i="0" u="none" strike="noStrike" kern="1200" cap="none" spc="0" normalizeH="0" baseline="0" noProof="0" dirty="0">
                  <a:ln>
                    <a:noFill/>
                  </a:ln>
                  <a:solidFill>
                    <a:schemeClr val="tx1">
                      <a:lumMod val="65000"/>
                      <a:lumOff val="35000"/>
                      <a:alpha val="80000"/>
                    </a:schemeClr>
                  </a:solidFill>
                  <a:effectLst/>
                  <a:uLnTx/>
                  <a:uFillTx/>
                  <a:latin typeface="+mn-ea"/>
                  <a:cs typeface="阿里巴巴普惠体 2.0 55 Regular" panose="00020600040101010101" pitchFamily="18" charset="-122"/>
                  <a:sym typeface="阿里巴巴普惠体 R" panose="00020600040101010101" pitchFamily="18" charset="-122"/>
                </a:rPr>
                <a:t>请在这里输入正文内容</a:t>
              </a:r>
              <a:r>
                <a:rPr kumimoji="0" lang="zh-CN" altLang="en-US" sz="1400" b="0" i="0" u="none" strike="noStrike" kern="1200" cap="none" spc="0" normalizeH="0" baseline="0" noProof="0" dirty="0">
                  <a:ln>
                    <a:noFill/>
                  </a:ln>
                  <a:solidFill>
                    <a:schemeClr val="tx1">
                      <a:lumMod val="65000"/>
                      <a:lumOff val="35000"/>
                    </a:schemeClr>
                  </a:solidFill>
                  <a:effectLst/>
                  <a:uLnTx/>
                  <a:uFillTx/>
                  <a:latin typeface="+mn-ea"/>
                  <a:cs typeface="OPPOSans B" panose="00020600040101010101" pitchFamily="18" charset="-122"/>
                  <a:sym typeface="OPPOSans B" panose="00020600040101010101" pitchFamily="18" charset="-122"/>
                </a:rPr>
                <a:t>请在这里输入正文内容请在这里输入正文内容请在这里输入正文内容请在这里输入正文内容</a:t>
              </a:r>
              <a:endParaRPr kumimoji="0" lang="en-US" altLang="zh-CN" sz="1400" b="0" i="0" u="none" strike="noStrike" kern="1200" cap="none" spc="0" normalizeH="0" baseline="0" noProof="0" dirty="0">
                <a:ln>
                  <a:noFill/>
                </a:ln>
                <a:solidFill>
                  <a:schemeClr val="tx1">
                    <a:lumMod val="65000"/>
                    <a:lumOff val="35000"/>
                  </a:schemeClr>
                </a:solidFill>
                <a:effectLst/>
                <a:uLnTx/>
                <a:uFillTx/>
                <a:latin typeface="+mn-ea"/>
                <a:cs typeface="OPPOSans B" panose="00020600040101010101" pitchFamily="18" charset="-122"/>
                <a:sym typeface="OPPOSans B" panose="00020600040101010101" pitchFamily="18" charset="-122"/>
              </a:endParaRPr>
            </a:p>
          </p:txBody>
        </p:sp>
        <p:pic>
          <p:nvPicPr>
            <p:cNvPr id="9" name="PA-Graphic 3">
              <a:extLst>
                <a:ext uri="{FF2B5EF4-FFF2-40B4-BE49-F238E27FC236}">
                  <a16:creationId xmlns:a16="http://schemas.microsoft.com/office/drawing/2014/main" id="{EE966CDF-1619-28F3-6C10-7ACDC809EB15}"/>
                </a:ext>
              </a:extLst>
            </p:cNvPr>
            <p:cNvPicPr>
              <a:picLocks noChangeAspect="1"/>
            </p:cNvPicPr>
            <p:nvPr>
              <p:custDataLst>
                <p:tags r:id="rId10"/>
              </p:custDataLst>
            </p:nvPr>
          </p:nvPicPr>
          <p:blipFill>
            <a:blip r:embed="rId12">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4892629" y="2323058"/>
              <a:ext cx="228600" cy="228600"/>
            </a:xfrm>
            <a:prstGeom prst="rect">
              <a:avLst/>
            </a:prstGeom>
          </p:spPr>
        </p:pic>
      </p:grpSp>
      <p:grpSp>
        <p:nvGrpSpPr>
          <p:cNvPr id="13" name="组合 12">
            <a:extLst>
              <a:ext uri="{FF2B5EF4-FFF2-40B4-BE49-F238E27FC236}">
                <a16:creationId xmlns:a16="http://schemas.microsoft.com/office/drawing/2014/main" id="{454FCB4D-449D-AA16-A9C2-14015C328995}"/>
              </a:ext>
            </a:extLst>
          </p:cNvPr>
          <p:cNvGrpSpPr/>
          <p:nvPr/>
        </p:nvGrpSpPr>
        <p:grpSpPr>
          <a:xfrm>
            <a:off x="4892629" y="3167394"/>
            <a:ext cx="5743840" cy="975214"/>
            <a:chOff x="4892629" y="3396577"/>
            <a:chExt cx="5743840" cy="975214"/>
          </a:xfrm>
        </p:grpSpPr>
        <p:sp>
          <p:nvSpPr>
            <p:cNvPr id="5" name="PA-文本框 35">
              <a:extLst>
                <a:ext uri="{FF2B5EF4-FFF2-40B4-BE49-F238E27FC236}">
                  <a16:creationId xmlns:a16="http://schemas.microsoft.com/office/drawing/2014/main" id="{16824557-8D98-9CE3-20F3-D78A13CC1FDA}"/>
                </a:ext>
              </a:extLst>
            </p:cNvPr>
            <p:cNvSpPr txBox="1"/>
            <p:nvPr>
              <p:custDataLst>
                <p:tags r:id="rId5"/>
              </p:custDataLst>
            </p:nvPr>
          </p:nvSpPr>
          <p:spPr>
            <a:xfrm>
              <a:off x="5466899" y="3396577"/>
              <a:ext cx="1463652" cy="369332"/>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dirty="0">
                  <a:solidFill>
                    <a:schemeClr val="accent1"/>
                  </a:solidFill>
                  <a:latin typeface="+mj-ea"/>
                  <a:ea typeface="+mj-ea"/>
                  <a:cs typeface="阿里巴巴普惠体 2.0 115 Black" panose="00020600040101010101" pitchFamily="18" charset="-122"/>
                  <a:sym typeface="阿里巴巴普惠体 H" panose="00020600040101010101" pitchFamily="18" charset="-122"/>
                </a:rPr>
                <a:t>输入标题</a:t>
              </a:r>
              <a:endParaRPr kumimoji="0" lang="zh-CN" altLang="en-US" sz="2400" b="0" i="0" u="none" strike="noStrike" kern="1200" cap="none" spc="0" normalizeH="0" baseline="0" noProof="0" dirty="0">
                <a:ln>
                  <a:noFill/>
                </a:ln>
                <a:solidFill>
                  <a:schemeClr val="accent1"/>
                </a:solidFill>
                <a:effectLst/>
                <a:uLnTx/>
                <a:uFillTx/>
                <a:latin typeface="+mj-ea"/>
                <a:ea typeface="+mj-ea"/>
                <a:cs typeface="阿里巴巴普惠体 2.0 115 Black" panose="00020600040101010101" pitchFamily="18" charset="-122"/>
                <a:sym typeface="阿里巴巴普惠体 H" panose="00020600040101010101" pitchFamily="18" charset="-122"/>
              </a:endParaRPr>
            </a:p>
          </p:txBody>
        </p:sp>
        <p:sp>
          <p:nvSpPr>
            <p:cNvPr id="6" name="PA-文本框 36">
              <a:extLst>
                <a:ext uri="{FF2B5EF4-FFF2-40B4-BE49-F238E27FC236}">
                  <a16:creationId xmlns:a16="http://schemas.microsoft.com/office/drawing/2014/main" id="{08C563C3-0A6A-9D44-53AA-09688A1A2910}"/>
                </a:ext>
              </a:extLst>
            </p:cNvPr>
            <p:cNvSpPr txBox="1"/>
            <p:nvPr>
              <p:custDataLst>
                <p:tags r:id="rId6"/>
              </p:custDataLst>
            </p:nvPr>
          </p:nvSpPr>
          <p:spPr>
            <a:xfrm>
              <a:off x="5466899" y="3829591"/>
              <a:ext cx="5169570" cy="542200"/>
            </a:xfrm>
            <a:prstGeom prst="rect">
              <a:avLst/>
            </a:prstGeom>
            <a:noFill/>
          </p:spPr>
          <p:txBody>
            <a:bodyPr wrap="square" lIns="0" tIns="0" rIns="0" bIns="0">
              <a:spAutoFit/>
            </a:bodyPr>
            <a:lstStyle>
              <a:defPPr>
                <a:defRPr lang="zh-CN"/>
              </a:defPPr>
              <a:lvl1pPr marR="0" lvl="0" indent="0" algn="just" fontAlgn="auto">
                <a:lnSpc>
                  <a:spcPct val="130000"/>
                </a:lnSpc>
                <a:spcBef>
                  <a:spcPts val="0"/>
                </a:spcBef>
                <a:spcAft>
                  <a:spcPts val="0"/>
                </a:spcAft>
                <a:buClrTx/>
                <a:buSzTx/>
                <a:buFontTx/>
                <a:buNone/>
                <a:defRPr kumimoji="0" sz="1400" b="0" i="0" u="none" strike="noStrike" cap="none" spc="0" normalizeH="0" baseline="0">
                  <a:ln>
                    <a:noFill/>
                  </a:ln>
                  <a:solidFill>
                    <a:schemeClr val="tx1">
                      <a:lumMod val="65000"/>
                      <a:lumOff val="35000"/>
                      <a:alpha val="80000"/>
                    </a:schemeClr>
                  </a:solidFill>
                  <a:effectLst/>
                  <a:uLnTx/>
                  <a:uFillTx/>
                  <a:latin typeface="+mn-ea"/>
                  <a:cs typeface="阿里巴巴普惠体 2.0 55 Regular" panose="00020600040101010101" pitchFamily="18" charset="-122"/>
                </a:defRPr>
              </a:lvl1pPr>
            </a:lstStyle>
            <a:p>
              <a:pPr algn="just">
                <a:lnSpc>
                  <a:spcPct val="130000"/>
                </a:lnSpc>
                <a:defRPr/>
              </a:pPr>
              <a:r>
                <a:rPr kumimoji="0" lang="zh-CN" altLang="en-US" sz="1400" b="0" i="0" u="none" strike="noStrike" kern="1200" cap="none" spc="0" normalizeH="0" baseline="0" noProof="0" dirty="0">
                  <a:ln>
                    <a:noFill/>
                  </a:ln>
                  <a:solidFill>
                    <a:schemeClr val="tx1">
                      <a:lumMod val="65000"/>
                      <a:lumOff val="35000"/>
                      <a:alpha val="80000"/>
                    </a:schemeClr>
                  </a:solidFill>
                  <a:effectLst/>
                  <a:uLnTx/>
                  <a:uFillTx/>
                  <a:latin typeface="+mn-ea"/>
                  <a:cs typeface="阿里巴巴普惠体 2.0 55 Regular" panose="00020600040101010101" pitchFamily="18" charset="-122"/>
                  <a:sym typeface="阿里巴巴普惠体 R" panose="00020600040101010101" pitchFamily="18" charset="-122"/>
                </a:rPr>
                <a:t>请在这里输入正文内容</a:t>
              </a:r>
              <a:r>
                <a:rPr kumimoji="0" lang="zh-CN" altLang="en-US" sz="1400" b="0" i="0" u="none" strike="noStrike" kern="1200" cap="none" spc="0" normalizeH="0" baseline="0" noProof="0" dirty="0">
                  <a:ln>
                    <a:noFill/>
                  </a:ln>
                  <a:solidFill>
                    <a:schemeClr val="tx1">
                      <a:lumMod val="65000"/>
                      <a:lumOff val="35000"/>
                    </a:schemeClr>
                  </a:solidFill>
                  <a:effectLst/>
                  <a:uLnTx/>
                  <a:uFillTx/>
                  <a:latin typeface="+mn-ea"/>
                  <a:cs typeface="OPPOSans B" panose="00020600040101010101" pitchFamily="18" charset="-122"/>
                  <a:sym typeface="OPPOSans B" panose="00020600040101010101" pitchFamily="18" charset="-122"/>
                </a:rPr>
                <a:t>请在这里输入正文内容请在这里输入正文内容请在这里输入正文内容请在这里输入正文内容</a:t>
              </a:r>
              <a:endParaRPr kumimoji="0" lang="en-US" altLang="zh-CN" sz="1400" b="0" i="0" u="none" strike="noStrike" kern="1200" cap="none" spc="0" normalizeH="0" baseline="0" noProof="0" dirty="0">
                <a:ln>
                  <a:noFill/>
                </a:ln>
                <a:solidFill>
                  <a:schemeClr val="tx1">
                    <a:lumMod val="65000"/>
                    <a:lumOff val="35000"/>
                  </a:schemeClr>
                </a:solidFill>
                <a:effectLst/>
                <a:uLnTx/>
                <a:uFillTx/>
                <a:latin typeface="+mn-ea"/>
                <a:cs typeface="OPPOSans B" panose="00020600040101010101" pitchFamily="18" charset="-122"/>
                <a:sym typeface="OPPOSans B" panose="00020600040101010101" pitchFamily="18" charset="-122"/>
              </a:endParaRPr>
            </a:p>
          </p:txBody>
        </p:sp>
        <p:pic>
          <p:nvPicPr>
            <p:cNvPr id="10" name="PA-Graphic 5">
              <a:extLst>
                <a:ext uri="{FF2B5EF4-FFF2-40B4-BE49-F238E27FC236}">
                  <a16:creationId xmlns:a16="http://schemas.microsoft.com/office/drawing/2014/main" id="{737031FE-4F7A-8AEA-238F-74D68E40D1CC}"/>
                </a:ext>
              </a:extLst>
            </p:cNvPr>
            <p:cNvPicPr>
              <a:picLocks noChangeAspect="1"/>
            </p:cNvPicPr>
            <p:nvPr>
              <p:custDataLst>
                <p:tags r:id="rId7"/>
              </p:custDataLst>
            </p:nvPr>
          </p:nvPicPr>
          <p:blipFill>
            <a:blip r:embed="rId14">
              <a:extLst>
                <a:ext uri="{28A0092B-C50C-407E-A947-70E740481C1C}">
                  <a14:useLocalDpi xmlns:a14="http://schemas.microsoft.com/office/drawing/2010/main"/>
                </a:ext>
                <a:ext uri="{96DAC541-7B7A-43D3-8B79-37D633B846F1}">
                  <asvg:svgBlip xmlns:asvg="http://schemas.microsoft.com/office/drawing/2016/SVG/main" r:embed="rId15"/>
                </a:ext>
              </a:extLst>
            </a:blip>
            <a:stretch>
              <a:fillRect/>
            </a:stretch>
          </p:blipFill>
          <p:spPr>
            <a:xfrm>
              <a:off x="4892629" y="3486410"/>
              <a:ext cx="228600" cy="228600"/>
            </a:xfrm>
            <a:prstGeom prst="rect">
              <a:avLst/>
            </a:prstGeom>
          </p:spPr>
        </p:pic>
      </p:grpSp>
      <p:grpSp>
        <p:nvGrpSpPr>
          <p:cNvPr id="14" name="组合 13">
            <a:extLst>
              <a:ext uri="{FF2B5EF4-FFF2-40B4-BE49-F238E27FC236}">
                <a16:creationId xmlns:a16="http://schemas.microsoft.com/office/drawing/2014/main" id="{5D0D562A-8316-CC95-CA2D-827794108C87}"/>
              </a:ext>
            </a:extLst>
          </p:cNvPr>
          <p:cNvGrpSpPr/>
          <p:nvPr/>
        </p:nvGrpSpPr>
        <p:grpSpPr>
          <a:xfrm>
            <a:off x="4892629" y="4564678"/>
            <a:ext cx="5743839" cy="975214"/>
            <a:chOff x="4892629" y="4564678"/>
            <a:chExt cx="5743839" cy="975214"/>
          </a:xfrm>
        </p:grpSpPr>
        <p:sp>
          <p:nvSpPr>
            <p:cNvPr id="7" name="PA-文本框 35">
              <a:extLst>
                <a:ext uri="{FF2B5EF4-FFF2-40B4-BE49-F238E27FC236}">
                  <a16:creationId xmlns:a16="http://schemas.microsoft.com/office/drawing/2014/main" id="{27CEDC5E-F77A-E435-9ADC-07E0BDAD9FE4}"/>
                </a:ext>
              </a:extLst>
            </p:cNvPr>
            <p:cNvSpPr txBox="1"/>
            <p:nvPr>
              <p:custDataLst>
                <p:tags r:id="rId2"/>
              </p:custDataLst>
            </p:nvPr>
          </p:nvSpPr>
          <p:spPr>
            <a:xfrm>
              <a:off x="5466899" y="4564678"/>
              <a:ext cx="1463652" cy="369332"/>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dirty="0">
                  <a:solidFill>
                    <a:schemeClr val="accent1"/>
                  </a:solidFill>
                  <a:latin typeface="+mj-ea"/>
                  <a:ea typeface="+mj-ea"/>
                  <a:cs typeface="阿里巴巴普惠体 2.0 115 Black" panose="00020600040101010101" pitchFamily="18" charset="-122"/>
                  <a:sym typeface="阿里巴巴普惠体 H" panose="00020600040101010101" pitchFamily="18" charset="-122"/>
                </a:rPr>
                <a:t>输入标题</a:t>
              </a:r>
              <a:endParaRPr kumimoji="0" lang="zh-CN" altLang="en-US" sz="2400" b="0" i="0" u="none" strike="noStrike" kern="1200" cap="none" spc="0" normalizeH="0" baseline="0" noProof="0" dirty="0">
                <a:ln>
                  <a:noFill/>
                </a:ln>
                <a:solidFill>
                  <a:schemeClr val="accent1"/>
                </a:solidFill>
                <a:effectLst/>
                <a:uLnTx/>
                <a:uFillTx/>
                <a:latin typeface="+mj-ea"/>
                <a:ea typeface="+mj-ea"/>
                <a:cs typeface="阿里巴巴普惠体 2.0 115 Black" panose="00020600040101010101" pitchFamily="18" charset="-122"/>
                <a:sym typeface="阿里巴巴普惠体 H" panose="00020600040101010101" pitchFamily="18" charset="-122"/>
              </a:endParaRPr>
            </a:p>
          </p:txBody>
        </p:sp>
        <p:sp>
          <p:nvSpPr>
            <p:cNvPr id="8" name="PA-文本框 36">
              <a:extLst>
                <a:ext uri="{FF2B5EF4-FFF2-40B4-BE49-F238E27FC236}">
                  <a16:creationId xmlns:a16="http://schemas.microsoft.com/office/drawing/2014/main" id="{F3C82722-CBE6-8240-10F0-EC0A0A156A5A}"/>
                </a:ext>
              </a:extLst>
            </p:cNvPr>
            <p:cNvSpPr txBox="1"/>
            <p:nvPr>
              <p:custDataLst>
                <p:tags r:id="rId3"/>
              </p:custDataLst>
            </p:nvPr>
          </p:nvSpPr>
          <p:spPr>
            <a:xfrm>
              <a:off x="5466899" y="4997692"/>
              <a:ext cx="5169569" cy="542200"/>
            </a:xfrm>
            <a:prstGeom prst="rect">
              <a:avLst/>
            </a:prstGeom>
            <a:noFill/>
          </p:spPr>
          <p:txBody>
            <a:bodyPr wrap="square" lIns="0" tIns="0" rIns="0" bIns="0">
              <a:spAutoFit/>
            </a:bodyPr>
            <a:lstStyle>
              <a:defPPr>
                <a:defRPr lang="zh-CN"/>
              </a:defPPr>
              <a:lvl1pPr marR="0" lvl="0" indent="0" algn="just" fontAlgn="auto">
                <a:lnSpc>
                  <a:spcPct val="130000"/>
                </a:lnSpc>
                <a:spcBef>
                  <a:spcPts val="0"/>
                </a:spcBef>
                <a:spcAft>
                  <a:spcPts val="0"/>
                </a:spcAft>
                <a:buClrTx/>
                <a:buSzTx/>
                <a:buFontTx/>
                <a:buNone/>
                <a:defRPr kumimoji="0" sz="1400" b="0" i="0" u="none" strike="noStrike" cap="none" spc="0" normalizeH="0" baseline="0">
                  <a:ln>
                    <a:noFill/>
                  </a:ln>
                  <a:solidFill>
                    <a:schemeClr val="tx1">
                      <a:lumMod val="65000"/>
                      <a:lumOff val="35000"/>
                      <a:alpha val="80000"/>
                    </a:schemeClr>
                  </a:solidFill>
                  <a:effectLst/>
                  <a:uLnTx/>
                  <a:uFillTx/>
                  <a:latin typeface="+mn-ea"/>
                  <a:cs typeface="阿里巴巴普惠体 2.0 55 Regular" panose="00020600040101010101" pitchFamily="18" charset="-122"/>
                </a:defRPr>
              </a:lvl1pPr>
            </a:lstStyle>
            <a:p>
              <a:pPr algn="just">
                <a:lnSpc>
                  <a:spcPct val="130000"/>
                </a:lnSpc>
                <a:defRPr/>
              </a:pPr>
              <a:r>
                <a:rPr kumimoji="0" lang="zh-CN" altLang="en-US" sz="1400" b="0" i="0" u="none" strike="noStrike" kern="1200" cap="none" spc="0" normalizeH="0" baseline="0" noProof="0" dirty="0">
                  <a:ln>
                    <a:noFill/>
                  </a:ln>
                  <a:solidFill>
                    <a:schemeClr val="tx1">
                      <a:lumMod val="65000"/>
                      <a:lumOff val="35000"/>
                      <a:alpha val="80000"/>
                    </a:schemeClr>
                  </a:solidFill>
                  <a:effectLst/>
                  <a:uLnTx/>
                  <a:uFillTx/>
                  <a:latin typeface="+mn-ea"/>
                  <a:cs typeface="阿里巴巴普惠体 2.0 55 Regular" panose="00020600040101010101" pitchFamily="18" charset="-122"/>
                  <a:sym typeface="阿里巴巴普惠体 R" panose="00020600040101010101" pitchFamily="18" charset="-122"/>
                </a:rPr>
                <a:t>请在这里输入正文内容</a:t>
              </a:r>
              <a:r>
                <a:rPr kumimoji="0" lang="zh-CN" altLang="en-US" sz="1400" b="0" i="0" u="none" strike="noStrike" kern="1200" cap="none" spc="0" normalizeH="0" baseline="0" noProof="0" dirty="0">
                  <a:ln>
                    <a:noFill/>
                  </a:ln>
                  <a:solidFill>
                    <a:schemeClr val="tx1">
                      <a:lumMod val="65000"/>
                      <a:lumOff val="35000"/>
                    </a:schemeClr>
                  </a:solidFill>
                  <a:effectLst/>
                  <a:uLnTx/>
                  <a:uFillTx/>
                  <a:latin typeface="+mn-ea"/>
                  <a:cs typeface="OPPOSans B" panose="00020600040101010101" pitchFamily="18" charset="-122"/>
                  <a:sym typeface="OPPOSans B" panose="00020600040101010101" pitchFamily="18" charset="-122"/>
                </a:rPr>
                <a:t>请在这里输入正文内容请在这里输入正文内容请在这里输入正文内容请在这里输入正文内容</a:t>
              </a:r>
              <a:endParaRPr kumimoji="0" lang="en-US" altLang="zh-CN" sz="1400" b="0" i="0" u="none" strike="noStrike" kern="1200" cap="none" spc="0" normalizeH="0" baseline="0" noProof="0" dirty="0">
                <a:ln>
                  <a:noFill/>
                </a:ln>
                <a:solidFill>
                  <a:schemeClr val="tx1">
                    <a:lumMod val="65000"/>
                    <a:lumOff val="35000"/>
                  </a:schemeClr>
                </a:solidFill>
                <a:effectLst/>
                <a:uLnTx/>
                <a:uFillTx/>
                <a:latin typeface="+mn-ea"/>
                <a:cs typeface="OPPOSans B" panose="00020600040101010101" pitchFamily="18" charset="-122"/>
                <a:sym typeface="OPPOSans B" panose="00020600040101010101" pitchFamily="18" charset="-122"/>
              </a:endParaRPr>
            </a:p>
          </p:txBody>
        </p:sp>
        <p:pic>
          <p:nvPicPr>
            <p:cNvPr id="11" name="PA-Graphic 7">
              <a:extLst>
                <a:ext uri="{FF2B5EF4-FFF2-40B4-BE49-F238E27FC236}">
                  <a16:creationId xmlns:a16="http://schemas.microsoft.com/office/drawing/2014/main" id="{D2EB3FD1-ED5B-2519-01A8-EC3E392E2F9A}"/>
                </a:ext>
              </a:extLst>
            </p:cNvPr>
            <p:cNvPicPr>
              <a:picLocks noChangeAspect="1"/>
            </p:cNvPicPr>
            <p:nvPr>
              <p:custDataLst>
                <p:tags r:id="rId4"/>
              </p:custDataLst>
            </p:nvPr>
          </p:nvPicPr>
          <p:blipFill>
            <a:blip r:embed="rId16">
              <a:extLst>
                <a:ext uri="{28A0092B-C50C-407E-A947-70E740481C1C}">
                  <a14:useLocalDpi xmlns:a14="http://schemas.microsoft.com/office/drawing/2010/main"/>
                </a:ext>
                <a:ext uri="{96DAC541-7B7A-43D3-8B79-37D633B846F1}">
                  <asvg:svgBlip xmlns:asvg="http://schemas.microsoft.com/office/drawing/2016/SVG/main" r:embed="rId17"/>
                </a:ext>
              </a:extLst>
            </a:blip>
            <a:stretch>
              <a:fillRect/>
            </a:stretch>
          </p:blipFill>
          <p:spPr>
            <a:xfrm>
              <a:off x="4892629" y="4649762"/>
              <a:ext cx="228600" cy="228600"/>
            </a:xfrm>
            <a:prstGeom prst="rect">
              <a:avLst/>
            </a:prstGeom>
          </p:spPr>
        </p:pic>
      </p:grpSp>
      <p:cxnSp>
        <p:nvCxnSpPr>
          <p:cNvPr id="16" name="直接连接符 15">
            <a:extLst>
              <a:ext uri="{FF2B5EF4-FFF2-40B4-BE49-F238E27FC236}">
                <a16:creationId xmlns:a16="http://schemas.microsoft.com/office/drawing/2014/main" id="{F9564218-385E-585E-43E3-219EEBA22B45}"/>
              </a:ext>
            </a:extLst>
          </p:cNvPr>
          <p:cNvCxnSpPr/>
          <p:nvPr/>
        </p:nvCxnSpPr>
        <p:spPr>
          <a:xfrm>
            <a:off x="5466899" y="2953407"/>
            <a:ext cx="5169569"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53AE32F4-C460-9CD7-9C4D-95F1EDE30C94}"/>
              </a:ext>
            </a:extLst>
          </p:cNvPr>
          <p:cNvCxnSpPr/>
          <p:nvPr/>
        </p:nvCxnSpPr>
        <p:spPr>
          <a:xfrm>
            <a:off x="5466899" y="4330261"/>
            <a:ext cx="5169569"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pic>
        <p:nvPicPr>
          <p:cNvPr id="1026" name="Picture 2">
            <a:extLst>
              <a:ext uri="{FF2B5EF4-FFF2-40B4-BE49-F238E27FC236}">
                <a16:creationId xmlns:a16="http://schemas.microsoft.com/office/drawing/2014/main" id="{34CDF091-353A-47F1-039F-1291A2FC1914}"/>
              </a:ext>
            </a:extLst>
          </p:cNvPr>
          <p:cNvPicPr>
            <a:picLocks noChangeAspect="1" noChangeArrowheads="1"/>
          </p:cNvPicPr>
          <p:nvPr/>
        </p:nvPicPr>
        <p:blipFill>
          <a:blip r:embed="rId18" cstate="screen">
            <a:extLst>
              <a:ext uri="{BEBA8EAE-BF5A-486C-A8C5-ECC9F3942E4B}">
                <a14:imgProps xmlns:a14="http://schemas.microsoft.com/office/drawing/2010/main">
                  <a14:imgLayer r:embed="rId19">
                    <a14:imgEffect>
                      <a14:artisticBlur/>
                    </a14:imgEffect>
                  </a14:imgLayer>
                </a14:imgProps>
              </a:ext>
              <a:ext uri="{28A0092B-C50C-407E-A947-70E740481C1C}">
                <a14:useLocalDpi xmlns:a14="http://schemas.microsoft.com/office/drawing/2010/main"/>
              </a:ext>
            </a:extLst>
          </a:blip>
          <a:srcRect/>
          <a:stretch>
            <a:fillRect/>
          </a:stretch>
        </p:blipFill>
        <p:spPr bwMode="auto">
          <a:xfrm rot="21233302">
            <a:off x="1154557" y="2835974"/>
            <a:ext cx="2113561" cy="2988575"/>
          </a:xfrm>
          <a:prstGeom prst="rect">
            <a:avLst/>
          </a:prstGeom>
          <a:noFill/>
          <a:effectLst>
            <a:outerShdw blurRad="152400" sx="102000" sy="102000" algn="ctr" rotWithShape="0">
              <a:prstClr val="black">
                <a:alpha val="27000"/>
              </a:prstClr>
            </a:outerShdw>
          </a:effectLst>
          <a:extLst>
            <a:ext uri="{909E8E84-426E-40DD-AFC4-6F175D3DCCD1}">
              <a14:hiddenFill xmlns:a14="http://schemas.microsoft.com/office/drawing/2010/main">
                <a:solidFill>
                  <a:srgbClr val="FFFFFF"/>
                </a:solidFill>
              </a14:hiddenFill>
            </a:ext>
          </a:extLst>
        </p:spPr>
      </p:pic>
      <p:pic>
        <p:nvPicPr>
          <p:cNvPr id="19" name="Picture 2">
            <a:extLst>
              <a:ext uri="{FF2B5EF4-FFF2-40B4-BE49-F238E27FC236}">
                <a16:creationId xmlns:a16="http://schemas.microsoft.com/office/drawing/2014/main" id="{37E10296-5EFA-5067-F3C1-98402AC7214C}"/>
              </a:ext>
            </a:extLst>
          </p:cNvPr>
          <p:cNvPicPr>
            <a:picLocks noChangeAspect="1" noChangeArrowheads="1"/>
          </p:cNvPicPr>
          <p:nvPr/>
        </p:nvPicPr>
        <p:blipFill>
          <a:blip r:embed="rId18" cstate="screen">
            <a:extLst>
              <a:ext uri="{BEBA8EAE-BF5A-486C-A8C5-ECC9F3942E4B}">
                <a14:imgProps xmlns:a14="http://schemas.microsoft.com/office/drawing/2010/main">
                  <a14:imgLayer r:embed="rId19">
                    <a14:imgEffect>
                      <a14:artisticBlur/>
                    </a14:imgEffect>
                  </a14:imgLayer>
                </a14:imgProps>
              </a:ext>
              <a:ext uri="{28A0092B-C50C-407E-A947-70E740481C1C}">
                <a14:useLocalDpi xmlns:a14="http://schemas.microsoft.com/office/drawing/2010/main"/>
              </a:ext>
            </a:extLst>
          </a:blip>
          <a:srcRect/>
          <a:stretch>
            <a:fillRect/>
          </a:stretch>
        </p:blipFill>
        <p:spPr bwMode="auto">
          <a:xfrm>
            <a:off x="2123723" y="1770110"/>
            <a:ext cx="2113561" cy="2988575"/>
          </a:xfrm>
          <a:prstGeom prst="rect">
            <a:avLst/>
          </a:prstGeom>
          <a:noFill/>
          <a:effectLst>
            <a:outerShdw blurRad="152400" sx="102000" sy="102000" algn="ctr" rotWithShape="0">
              <a:prstClr val="black">
                <a:alpha val="27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12870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城市街道与高楼大厦&#10;&#10;中度可信度描述已自动生成">
            <a:extLst>
              <a:ext uri="{FF2B5EF4-FFF2-40B4-BE49-F238E27FC236}">
                <a16:creationId xmlns:a16="http://schemas.microsoft.com/office/drawing/2014/main" id="{D329B84C-6BE4-D46C-E6B1-E8FBDF0DBCBC}"/>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flipH="1">
            <a:off x="1909470" y="0"/>
            <a:ext cx="10282530" cy="6865971"/>
          </a:xfrm>
          <a:prstGeom prst="rect">
            <a:avLst/>
          </a:prstGeom>
        </p:spPr>
      </p:pic>
      <p:sp>
        <p:nvSpPr>
          <p:cNvPr id="18" name="平行四边形 17">
            <a:extLst>
              <a:ext uri="{FF2B5EF4-FFF2-40B4-BE49-F238E27FC236}">
                <a16:creationId xmlns:a16="http://schemas.microsoft.com/office/drawing/2014/main" id="{36107A29-6801-B675-C137-5CEBE347B03B}"/>
              </a:ext>
            </a:extLst>
          </p:cNvPr>
          <p:cNvSpPr/>
          <p:nvPr/>
        </p:nvSpPr>
        <p:spPr>
          <a:xfrm flipH="1" flipV="1">
            <a:off x="2155782" y="643"/>
            <a:ext cx="5227015" cy="6858000"/>
          </a:xfrm>
          <a:prstGeom prst="parallelogram">
            <a:avLst>
              <a:gd name="adj" fmla="val 32180"/>
            </a:avLst>
          </a:prstGeom>
          <a:gradFill flip="none" rotWithShape="1">
            <a:gsLst>
              <a:gs pos="21000">
                <a:schemeClr val="accent1">
                  <a:alpha val="60000"/>
                </a:schemeClr>
              </a:gs>
              <a:gs pos="100000">
                <a:schemeClr val="accent1"/>
              </a:gs>
            </a:gsLst>
            <a:lin ang="5400000" scaled="0"/>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Arial" panose="020B0604020202020204" pitchFamily="34" charset="0"/>
              <a:ea typeface="HarmonyOS Sans SC"/>
              <a:cs typeface="+mn-cs"/>
            </a:endParaRPr>
          </a:p>
        </p:txBody>
      </p:sp>
      <p:sp>
        <p:nvSpPr>
          <p:cNvPr id="19" name="任意多边形: 形状 18">
            <a:extLst>
              <a:ext uri="{FF2B5EF4-FFF2-40B4-BE49-F238E27FC236}">
                <a16:creationId xmlns:a16="http://schemas.microsoft.com/office/drawing/2014/main" id="{34CA6E4E-68EC-EFB2-8A84-1F1AF704944A}"/>
              </a:ext>
            </a:extLst>
          </p:cNvPr>
          <p:cNvSpPr/>
          <p:nvPr/>
        </p:nvSpPr>
        <p:spPr>
          <a:xfrm flipH="1" flipV="1">
            <a:off x="0" y="644"/>
            <a:ext cx="6995172" cy="6857357"/>
          </a:xfrm>
          <a:custGeom>
            <a:avLst/>
            <a:gdLst>
              <a:gd name="connsiteX0" fmla="*/ 6995172 w 6995172"/>
              <a:gd name="connsiteY0" fmla="*/ 6857357 h 6857357"/>
              <a:gd name="connsiteX1" fmla="*/ 0 w 6995172"/>
              <a:gd name="connsiteY1" fmla="*/ 6857357 h 6857357"/>
              <a:gd name="connsiteX2" fmla="*/ 1781061 w 6995172"/>
              <a:gd name="connsiteY2" fmla="*/ 0 h 6857357"/>
              <a:gd name="connsiteX3" fmla="*/ 6995172 w 6995172"/>
              <a:gd name="connsiteY3" fmla="*/ 0 h 6857357"/>
            </a:gdLst>
            <a:ahLst/>
            <a:cxnLst>
              <a:cxn ang="0">
                <a:pos x="connsiteX0" y="connsiteY0"/>
              </a:cxn>
              <a:cxn ang="0">
                <a:pos x="connsiteX1" y="connsiteY1"/>
              </a:cxn>
              <a:cxn ang="0">
                <a:pos x="connsiteX2" y="connsiteY2"/>
              </a:cxn>
              <a:cxn ang="0">
                <a:pos x="connsiteX3" y="connsiteY3"/>
              </a:cxn>
            </a:cxnLst>
            <a:rect l="l" t="t" r="r" b="b"/>
            <a:pathLst>
              <a:path w="6995172" h="6857357">
                <a:moveTo>
                  <a:pt x="6995172" y="6857357"/>
                </a:moveTo>
                <a:lnTo>
                  <a:pt x="0" y="6857357"/>
                </a:lnTo>
                <a:lnTo>
                  <a:pt x="1781061" y="0"/>
                </a:lnTo>
                <a:lnTo>
                  <a:pt x="6995172" y="0"/>
                </a:lnTo>
                <a:close/>
              </a:path>
            </a:pathLst>
          </a:custGeom>
          <a:gradFill flip="none" rotWithShape="1">
            <a:gsLst>
              <a:gs pos="22000">
                <a:schemeClr val="accent1"/>
              </a:gs>
              <a:gs pos="88000">
                <a:schemeClr val="accent2"/>
              </a:gs>
            </a:gsLst>
            <a:path path="circle">
              <a:fillToRect r="100000" b="100000"/>
            </a:path>
            <a:tileRect l="-100000" t="-100000"/>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Arial" panose="020B0604020202020204" pitchFamily="34" charset="0"/>
              <a:ea typeface="HarmonyOS Sans SC"/>
              <a:cs typeface="+mn-cs"/>
            </a:endParaRPr>
          </a:p>
        </p:txBody>
      </p:sp>
      <p:sp>
        <p:nvSpPr>
          <p:cNvPr id="21" name="平行四边形 20">
            <a:extLst>
              <a:ext uri="{FF2B5EF4-FFF2-40B4-BE49-F238E27FC236}">
                <a16:creationId xmlns:a16="http://schemas.microsoft.com/office/drawing/2014/main" id="{879A7C94-2FEC-63D3-3ACC-D227D465263B}"/>
              </a:ext>
            </a:extLst>
          </p:cNvPr>
          <p:cNvSpPr/>
          <p:nvPr/>
        </p:nvSpPr>
        <p:spPr>
          <a:xfrm>
            <a:off x="5472827" y="0"/>
            <a:ext cx="2888288" cy="5769808"/>
          </a:xfrm>
          <a:prstGeom prst="parallelogram">
            <a:avLst>
              <a:gd name="adj" fmla="val 52921"/>
            </a:avLst>
          </a:prstGeom>
          <a:gradFill flip="none" rotWithShape="1">
            <a:gsLst>
              <a:gs pos="21000">
                <a:schemeClr val="accent1">
                  <a:alpha val="60000"/>
                </a:schemeClr>
              </a:gs>
              <a:gs pos="100000">
                <a:schemeClr val="accent1">
                  <a:alpha val="0"/>
                </a:schemeClr>
              </a:gs>
            </a:gsLst>
            <a:lin ang="5400000" scaled="0"/>
            <a:tileRect/>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Arial" panose="020B0604020202020204" pitchFamily="34" charset="0"/>
              <a:ea typeface="HarmonyOS Sans SC"/>
              <a:cs typeface="+mn-cs"/>
            </a:endParaRPr>
          </a:p>
        </p:txBody>
      </p:sp>
      <p:sp>
        <p:nvSpPr>
          <p:cNvPr id="22" name="任意多边形: 形状 21">
            <a:extLst>
              <a:ext uri="{FF2B5EF4-FFF2-40B4-BE49-F238E27FC236}">
                <a16:creationId xmlns:a16="http://schemas.microsoft.com/office/drawing/2014/main" id="{54840AD4-D6C5-3EEC-418A-7CDE402BEBC7}"/>
              </a:ext>
            </a:extLst>
          </p:cNvPr>
          <p:cNvSpPr/>
          <p:nvPr/>
        </p:nvSpPr>
        <p:spPr>
          <a:xfrm>
            <a:off x="802681" y="3166718"/>
            <a:ext cx="3424501" cy="3691283"/>
          </a:xfrm>
          <a:custGeom>
            <a:avLst/>
            <a:gdLst>
              <a:gd name="connsiteX0" fmla="*/ 837282 w 3424501"/>
              <a:gd name="connsiteY0" fmla="*/ 0 h 3691283"/>
              <a:gd name="connsiteX1" fmla="*/ 3424501 w 3424501"/>
              <a:gd name="connsiteY1" fmla="*/ 0 h 3691283"/>
              <a:gd name="connsiteX2" fmla="*/ 2587219 w 3424501"/>
              <a:gd name="connsiteY2" fmla="*/ 3691283 h 3691283"/>
              <a:gd name="connsiteX3" fmla="*/ 0 w 3424501"/>
              <a:gd name="connsiteY3" fmla="*/ 3691283 h 3691283"/>
            </a:gdLst>
            <a:ahLst/>
            <a:cxnLst>
              <a:cxn ang="0">
                <a:pos x="connsiteX0" y="connsiteY0"/>
              </a:cxn>
              <a:cxn ang="0">
                <a:pos x="connsiteX1" y="connsiteY1"/>
              </a:cxn>
              <a:cxn ang="0">
                <a:pos x="connsiteX2" y="connsiteY2"/>
              </a:cxn>
              <a:cxn ang="0">
                <a:pos x="connsiteX3" y="connsiteY3"/>
              </a:cxn>
            </a:cxnLst>
            <a:rect l="l" t="t" r="r" b="b"/>
            <a:pathLst>
              <a:path w="3424501" h="3691283">
                <a:moveTo>
                  <a:pt x="837282" y="0"/>
                </a:moveTo>
                <a:lnTo>
                  <a:pt x="3424501" y="0"/>
                </a:lnTo>
                <a:lnTo>
                  <a:pt x="2587219" y="3691283"/>
                </a:lnTo>
                <a:lnTo>
                  <a:pt x="0" y="3691283"/>
                </a:lnTo>
                <a:close/>
              </a:path>
            </a:pathLst>
          </a:custGeom>
          <a:gradFill flip="none" rotWithShape="1">
            <a:gsLst>
              <a:gs pos="16814">
                <a:schemeClr val="accent1">
                  <a:lumMod val="50000"/>
                  <a:alpha val="0"/>
                </a:schemeClr>
              </a:gs>
              <a:gs pos="67000">
                <a:schemeClr val="accent1">
                  <a:lumMod val="75000"/>
                  <a:alpha val="20000"/>
                </a:schemeClr>
              </a:gs>
              <a:gs pos="100000">
                <a:schemeClr val="accent1">
                  <a:lumMod val="50000"/>
                  <a:alpha val="0"/>
                </a:schemeClr>
              </a:gs>
            </a:gsLst>
            <a:lin ang="5400000" scaled="0"/>
            <a:tileRect/>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Arial" panose="020B0604020202020204" pitchFamily="34" charset="0"/>
              <a:ea typeface="HarmonyOS Sans SC"/>
              <a:cs typeface="+mn-cs"/>
            </a:endParaRPr>
          </a:p>
        </p:txBody>
      </p:sp>
      <p:sp>
        <p:nvSpPr>
          <p:cNvPr id="23" name="平行四边形 22">
            <a:extLst>
              <a:ext uri="{FF2B5EF4-FFF2-40B4-BE49-F238E27FC236}">
                <a16:creationId xmlns:a16="http://schemas.microsoft.com/office/drawing/2014/main" id="{D480B13C-454D-43A9-FABC-8C9DE7D0B2EA}"/>
              </a:ext>
            </a:extLst>
          </p:cNvPr>
          <p:cNvSpPr/>
          <p:nvPr/>
        </p:nvSpPr>
        <p:spPr>
          <a:xfrm flipH="1" flipV="1">
            <a:off x="5702393" y="643"/>
            <a:ext cx="2636910" cy="6857357"/>
          </a:xfrm>
          <a:prstGeom prst="parallelogram">
            <a:avLst>
              <a:gd name="adj" fmla="val 64768"/>
            </a:avLst>
          </a:prstGeom>
          <a:gradFill flip="none" rotWithShape="1">
            <a:gsLst>
              <a:gs pos="21000">
                <a:srgbClr val="FFFFFF"/>
              </a:gs>
              <a:gs pos="70000">
                <a:srgbClr val="FFFFFF">
                  <a:alpha val="0"/>
                </a:srgbClr>
              </a:gs>
            </a:gsLst>
            <a:lin ang="5400000" scaled="0"/>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Arial" panose="020B0604020202020204" pitchFamily="34" charset="0"/>
              <a:ea typeface="HarmonyOS Sans SC"/>
              <a:cs typeface="+mn-cs"/>
            </a:endParaRPr>
          </a:p>
        </p:txBody>
      </p:sp>
      <p:sp>
        <p:nvSpPr>
          <p:cNvPr id="24" name="文本框 23">
            <a:extLst>
              <a:ext uri="{FF2B5EF4-FFF2-40B4-BE49-F238E27FC236}">
                <a16:creationId xmlns:a16="http://schemas.microsoft.com/office/drawing/2014/main" id="{25B684F5-9E12-0AA5-A66E-A180CFA53AF7}"/>
              </a:ext>
            </a:extLst>
          </p:cNvPr>
          <p:cNvSpPr txBox="1"/>
          <p:nvPr/>
        </p:nvSpPr>
        <p:spPr>
          <a:xfrm>
            <a:off x="582861" y="3720716"/>
            <a:ext cx="4656320" cy="369332"/>
          </a:xfrm>
          <a:prstGeom prst="rect">
            <a:avLst/>
          </a:prstGeom>
          <a:noFill/>
        </p:spPr>
        <p:txBody>
          <a:bodyPr wrap="square" rtlCol="0">
            <a:spAutoFit/>
          </a:bodyPr>
          <a:lstStyle/>
          <a:p>
            <a:pPr>
              <a:defRPr/>
            </a:pPr>
            <a:r>
              <a:rPr lang="en-US" altLang="zh-CN" dirty="0">
                <a:solidFill>
                  <a:srgbClr val="FFFFFF"/>
                </a:solidFill>
                <a:ea typeface="HarmonyOS Sans SC"/>
              </a:rPr>
              <a:t>Thanks For Your Watching</a:t>
            </a:r>
            <a:endParaRPr lang="zh-CN" altLang="en-US" dirty="0">
              <a:solidFill>
                <a:srgbClr val="FFFFFF"/>
              </a:solidFill>
              <a:ea typeface="HarmonyOS Sans SC"/>
            </a:endParaRPr>
          </a:p>
        </p:txBody>
      </p:sp>
      <p:sp>
        <p:nvSpPr>
          <p:cNvPr id="26" name="文本框 25">
            <a:extLst>
              <a:ext uri="{FF2B5EF4-FFF2-40B4-BE49-F238E27FC236}">
                <a16:creationId xmlns:a16="http://schemas.microsoft.com/office/drawing/2014/main" id="{28159AC1-9065-6519-2F90-D5B1BE0036A0}"/>
              </a:ext>
            </a:extLst>
          </p:cNvPr>
          <p:cNvSpPr txBox="1"/>
          <p:nvPr/>
        </p:nvSpPr>
        <p:spPr>
          <a:xfrm>
            <a:off x="582861" y="2356026"/>
            <a:ext cx="5785875" cy="923330"/>
          </a:xfrm>
          <a:prstGeom prst="rect">
            <a:avLst/>
          </a:prstGeom>
          <a:noFill/>
        </p:spPr>
        <p:txBody>
          <a:bodyPr wrap="square" rtlCol="0">
            <a:spAutoFit/>
          </a:bodyPr>
          <a:lstStyle/>
          <a:p>
            <a:pPr>
              <a:defRPr/>
            </a:pPr>
            <a:r>
              <a:rPr lang="zh-CN" altLang="en-US" sz="5400" dirty="0">
                <a:solidFill>
                  <a:srgbClr val="FFFFFF"/>
                </a:solidFill>
                <a:latin typeface="+mj-ea"/>
                <a:ea typeface="+mj-ea"/>
              </a:rPr>
              <a:t>感谢您的观看</a:t>
            </a:r>
          </a:p>
        </p:txBody>
      </p:sp>
    </p:spTree>
    <p:extLst>
      <p:ext uri="{BB962C8B-B14F-4D97-AF65-F5344CB8AC3E}">
        <p14:creationId xmlns:p14="http://schemas.microsoft.com/office/powerpoint/2010/main" val="11168726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5A43C0AE-482D-A494-91B8-9C77CF6EE7B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000514" y="691585"/>
            <a:ext cx="1821910" cy="1821910"/>
          </a:xfrm>
          <a:prstGeom prst="rect">
            <a:avLst/>
          </a:prstGeom>
          <a:noFill/>
          <a:ln w="38100" cap="sq">
            <a:gradFill>
              <a:gsLst>
                <a:gs pos="0">
                  <a:srgbClr val="00FFFF"/>
                </a:gs>
                <a:gs pos="100000">
                  <a:srgbClr val="00FFFF"/>
                </a:gs>
              </a:gsLst>
              <a:lin ang="5400000" scaled="1"/>
            </a:gradFill>
            <a:miter lim="800000"/>
          </a:ln>
        </p:spPr>
      </p:pic>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Arial" panose="020B0604020202020204" pitchFamily="34" charset="0"/>
                <a:ea typeface="微软雅黑 Light"/>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Arial" panose="020B0604020202020204" pitchFamily="34" charset="0"/>
                <a:ea typeface="微软雅黑 Light"/>
                <a:cs typeface="+mn-cs"/>
              </a:endParaRPr>
            </a:p>
          </p:txBody>
        </p:sp>
      </p:grpSp>
      <p:grpSp>
        <p:nvGrpSpPr>
          <p:cNvPr id="184" name="组合 183">
            <a:extLst>
              <a:ext uri="{FF2B5EF4-FFF2-40B4-BE49-F238E27FC236}">
                <a16:creationId xmlns:a16="http://schemas.microsoft.com/office/drawing/2014/main" id="{BEFAF13A-FF72-619F-06D6-D9E6255AD7C2}"/>
              </a:ext>
            </a:extLst>
          </p:cNvPr>
          <p:cNvGrpSpPr/>
          <p:nvPr/>
        </p:nvGrpSpPr>
        <p:grpSpPr>
          <a:xfrm>
            <a:off x="5695413" y="1736097"/>
            <a:ext cx="138195" cy="138195"/>
            <a:chOff x="5695413" y="1701172"/>
            <a:chExt cx="138195" cy="138195"/>
          </a:xfrm>
        </p:grpSpPr>
        <p:sp>
          <p:nvSpPr>
            <p:cNvPr id="11" name="Teardrop 15">
              <a:extLst>
                <a:ext uri="{FF2B5EF4-FFF2-40B4-BE49-F238E27FC236}">
                  <a16:creationId xmlns:a16="http://schemas.microsoft.com/office/drawing/2014/main" id="{77DE2361-88D5-1017-7A85-C5CC491A9360}"/>
                </a:ext>
              </a:extLst>
            </p:cNvPr>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Arial" panose="020B0604020202020204" pitchFamily="34" charset="0"/>
                <a:ea typeface="微软雅黑 Light"/>
                <a:cs typeface="+mn-cs"/>
              </a:endParaRPr>
            </a:p>
          </p:txBody>
        </p:sp>
        <p:sp>
          <p:nvSpPr>
            <p:cNvPr id="12" name="Oval 16">
              <a:extLst>
                <a:ext uri="{FF2B5EF4-FFF2-40B4-BE49-F238E27FC236}">
                  <a16:creationId xmlns:a16="http://schemas.microsoft.com/office/drawing/2014/main" id="{B5DB0585-CD6C-2835-D581-BE99C91541EE}"/>
                </a:ext>
              </a:extLst>
            </p:cNvPr>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Arial" panose="020B0604020202020204" pitchFamily="34" charset="0"/>
                <a:ea typeface="微软雅黑 Light"/>
                <a:cs typeface="+mn-cs"/>
              </a:endParaRPr>
            </a:p>
          </p:txBody>
        </p:sp>
      </p:grp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1274600" cy="523220"/>
          </a:xfrm>
          <a:prstGeom prst="rect">
            <a:avLst/>
          </a:prstGeom>
          <a:noFill/>
        </p:spPr>
        <p:txBody>
          <a:bodyPr wrap="square" rtlCol="0">
            <a:spAutoFit/>
          </a:bodyPr>
          <a:lstStyle/>
          <a:p>
            <a:r>
              <a:rPr lang="zh-CN" altLang="en-US" sz="2800" dirty="0">
                <a:gradFill>
                  <a:gsLst>
                    <a:gs pos="0">
                      <a:schemeClr val="bg1"/>
                    </a:gs>
                    <a:gs pos="100000">
                      <a:srgbClr val="00FFFF"/>
                    </a:gs>
                  </a:gsLst>
                  <a:lin ang="2700000" scaled="1"/>
                </a:gradFill>
                <a:latin typeface="+mj-ea"/>
                <a:ea typeface="+mj-ea"/>
              </a:rPr>
              <a:t>周小周</a:t>
            </a: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922691" y="853748"/>
            <a:ext cx="2870576" cy="261610"/>
          </a:xfrm>
          <a:prstGeom prst="rect">
            <a:avLst/>
          </a:prstGeom>
          <a:noFill/>
        </p:spPr>
        <p:txBody>
          <a:bodyPr wrap="square" rtlCol="0">
            <a:spAutoFit/>
          </a:bodyPr>
          <a:lstStyle/>
          <a:p>
            <a:r>
              <a:rPr lang="en-US" altLang="zh-CN" sz="1100" spc="600" dirty="0">
                <a:solidFill>
                  <a:srgbClr val="FFFED8">
                    <a:alpha val="22000"/>
                  </a:srgbClr>
                </a:solidFill>
              </a:rPr>
              <a:t>ZHOU XIAO ZHOU</a:t>
            </a:r>
            <a:endParaRPr lang="zh-CN" altLang="en-US" sz="1100" spc="600" dirty="0">
              <a:solidFill>
                <a:srgbClr val="FFFED8">
                  <a:alpha val="22000"/>
                </a:srgbClr>
              </a:solidFill>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5" y="1227011"/>
            <a:ext cx="2600726"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全职</a:t>
            </a:r>
            <a:r>
              <a:rPr lang="en-US" altLang="zh-CN" spc="100" dirty="0">
                <a:gradFill>
                  <a:gsLst>
                    <a:gs pos="0">
                      <a:schemeClr val="bg1"/>
                    </a:gs>
                    <a:gs pos="100000">
                      <a:srgbClr val="00FFFF"/>
                    </a:gs>
                  </a:gsLst>
                  <a:lin ang="2700000" scaled="1"/>
                </a:gradFill>
              </a:rPr>
              <a:t>PPT</a:t>
            </a:r>
            <a:r>
              <a:rPr lang="zh-CN" altLang="en-US" spc="100" dirty="0">
                <a:gradFill>
                  <a:gsLst>
                    <a:gs pos="0">
                      <a:schemeClr val="bg1"/>
                    </a:gs>
                    <a:gs pos="100000">
                      <a:srgbClr val="00FFFF"/>
                    </a:gs>
                  </a:gsLst>
                  <a:lin ang="2700000" scaled="1"/>
                </a:gradFill>
              </a:rPr>
              <a:t>设计师</a:t>
            </a:r>
          </a:p>
        </p:txBody>
      </p:sp>
      <p:sp>
        <p:nvSpPr>
          <p:cNvPr id="136" name="文本框 135">
            <a:extLst>
              <a:ext uri="{FF2B5EF4-FFF2-40B4-BE49-F238E27FC236}">
                <a16:creationId xmlns:a16="http://schemas.microsoft.com/office/drawing/2014/main" id="{23344783-0C8F-07A4-9A41-A72AB43419C2}"/>
              </a:ext>
            </a:extLst>
          </p:cNvPr>
          <p:cNvSpPr txBox="1"/>
          <p:nvPr/>
        </p:nvSpPr>
        <p:spPr>
          <a:xfrm>
            <a:off x="5918615" y="1611031"/>
            <a:ext cx="2600726"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资深策划师</a:t>
            </a: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345592" cy="307777"/>
          </a:xfrm>
          <a:prstGeom prst="rect">
            <a:avLst/>
          </a:prstGeom>
          <a:noFill/>
        </p:spPr>
        <p:txBody>
          <a:bodyPr wrap="square" rtlCol="0">
            <a:spAutoFit/>
          </a:bodyPr>
          <a:lstStyle/>
          <a:p>
            <a:r>
              <a:rPr lang="zh-CN" altLang="en-US" sz="1400" spc="100" dirty="0">
                <a:solidFill>
                  <a:srgbClr val="00FFFF"/>
                </a:solidFill>
                <a:latin typeface="+mj-ea"/>
                <a:ea typeface="+mj-ea"/>
              </a:rPr>
              <a:t>微信：</a:t>
            </a:r>
            <a:r>
              <a:rPr lang="en-US" altLang="zh-CN" sz="1400" spc="100" dirty="0">
                <a:solidFill>
                  <a:srgbClr val="00FFFF"/>
                </a:solidFill>
                <a:latin typeface="+mj-ea"/>
                <a:ea typeface="+mj-ea"/>
              </a:rPr>
              <a:t>luckystar8088</a:t>
            </a:r>
            <a:endParaRPr lang="zh-CN" altLang="en-US" sz="1400" spc="100" dirty="0">
              <a:solidFill>
                <a:srgbClr val="00FFFF"/>
              </a:solidFill>
              <a:latin typeface="+mj-ea"/>
              <a:ea typeface="+mj-ea"/>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40759322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69EFA3D-CCE4-6F61-EE0E-193A90102288}"/>
              </a:ext>
            </a:extLst>
          </p:cNvPr>
          <p:cNvGrpSpPr/>
          <p:nvPr/>
        </p:nvGrpSpPr>
        <p:grpSpPr>
          <a:xfrm>
            <a:off x="1898195" y="2183009"/>
            <a:ext cx="8395610" cy="2057599"/>
            <a:chOff x="1898195" y="3318954"/>
            <a:chExt cx="8395610" cy="2057599"/>
          </a:xfrm>
        </p:grpSpPr>
        <p:sp>
          <p:nvSpPr>
            <p:cNvPr id="3" name="矩形: 圆角 2">
              <a:extLst>
                <a:ext uri="{FF2B5EF4-FFF2-40B4-BE49-F238E27FC236}">
                  <a16:creationId xmlns:a16="http://schemas.microsoft.com/office/drawing/2014/main" id="{F698AF59-5A72-4CD4-1F39-C2225DAB990D}"/>
                </a:ext>
              </a:extLst>
            </p:cNvPr>
            <p:cNvSpPr/>
            <p:nvPr/>
          </p:nvSpPr>
          <p:spPr>
            <a:xfrm>
              <a:off x="1898195" y="4004961"/>
              <a:ext cx="8395610" cy="1371592"/>
            </a:xfrm>
            <a:prstGeom prst="roundRect">
              <a:avLst>
                <a:gd name="adj" fmla="val 8148"/>
              </a:avLst>
            </a:prstGeom>
            <a:solidFill>
              <a:schemeClr val="bg1"/>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07FFAE47-4285-CDF2-65E6-E62EC97A1B40}"/>
                </a:ext>
              </a:extLst>
            </p:cNvPr>
            <p:cNvSpPr/>
            <p:nvPr/>
          </p:nvSpPr>
          <p:spPr>
            <a:xfrm>
              <a:off x="1898195" y="3318954"/>
              <a:ext cx="8395610" cy="580359"/>
            </a:xfrm>
            <a:prstGeom prst="roundRect">
              <a:avLst>
                <a:gd name="adj" fmla="val 17176"/>
              </a:avLst>
            </a:prstGeom>
            <a:solidFill>
              <a:srgbClr val="FFEF1C"/>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8EE94005-50F6-AF4E-727D-3A04449811B3}"/>
                </a:ext>
              </a:extLst>
            </p:cNvPr>
            <p:cNvGrpSpPr/>
            <p:nvPr/>
          </p:nvGrpSpPr>
          <p:grpSpPr>
            <a:xfrm>
              <a:off x="2581593" y="3565319"/>
              <a:ext cx="208009" cy="809164"/>
              <a:chOff x="2581593" y="3680663"/>
              <a:chExt cx="208009" cy="809164"/>
            </a:xfrm>
          </p:grpSpPr>
          <p:sp>
            <p:nvSpPr>
              <p:cNvPr id="10" name="椭圆 9">
                <a:extLst>
                  <a:ext uri="{FF2B5EF4-FFF2-40B4-BE49-F238E27FC236}">
                    <a16:creationId xmlns:a16="http://schemas.microsoft.com/office/drawing/2014/main" id="{C5FA9C8D-64A1-1A0A-01CC-ED013F758A22}"/>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90B5556-FFDC-0156-46D5-BC1A4F397540}"/>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88D2A872-86DC-06B3-5728-D1D4F76566D2}"/>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661857D2-90A0-D7DE-9F6D-682A6D520202}"/>
                </a:ext>
              </a:extLst>
            </p:cNvPr>
            <p:cNvGrpSpPr/>
            <p:nvPr/>
          </p:nvGrpSpPr>
          <p:grpSpPr>
            <a:xfrm>
              <a:off x="9452293" y="3565319"/>
              <a:ext cx="208009" cy="809164"/>
              <a:chOff x="2581593" y="3680663"/>
              <a:chExt cx="208009" cy="809164"/>
            </a:xfrm>
          </p:grpSpPr>
          <p:sp>
            <p:nvSpPr>
              <p:cNvPr id="7" name="椭圆 6">
                <a:extLst>
                  <a:ext uri="{FF2B5EF4-FFF2-40B4-BE49-F238E27FC236}">
                    <a16:creationId xmlns:a16="http://schemas.microsoft.com/office/drawing/2014/main" id="{1AE30EC5-77E8-9F83-37F7-FCE175835C79}"/>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6BFAD78-0DF3-FB15-8C0B-C3256AB1C53D}"/>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77E6AEC1-4995-374C-B9F1-F71FDA38AA11}"/>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lighbulb-with-filament_18634">
            <a:extLst>
              <a:ext uri="{FF2B5EF4-FFF2-40B4-BE49-F238E27FC236}">
                <a16:creationId xmlns:a16="http://schemas.microsoft.com/office/drawing/2014/main" id="{6F87C5AF-AC17-5129-5085-385E52AE6FFA}"/>
              </a:ext>
            </a:extLst>
          </p:cNvPr>
          <p:cNvSpPr/>
          <p:nvPr/>
        </p:nvSpPr>
        <p:spPr>
          <a:xfrm>
            <a:off x="3101417" y="3077252"/>
            <a:ext cx="647715" cy="955119"/>
          </a:xfrm>
          <a:custGeom>
            <a:avLst/>
            <a:gdLst>
              <a:gd name="connsiteX0" fmla="*/ 183169 w 412808"/>
              <a:gd name="connsiteY0" fmla="*/ 577164 h 608724"/>
              <a:gd name="connsiteX1" fmla="*/ 183169 w 412808"/>
              <a:gd name="connsiteY1" fmla="*/ 588757 h 608724"/>
              <a:gd name="connsiteX2" fmla="*/ 229639 w 412808"/>
              <a:gd name="connsiteY2" fmla="*/ 588757 h 608724"/>
              <a:gd name="connsiteX3" fmla="*/ 229639 w 412808"/>
              <a:gd name="connsiteY3" fmla="*/ 577164 h 608724"/>
              <a:gd name="connsiteX4" fmla="*/ 155141 w 412808"/>
              <a:gd name="connsiteY4" fmla="*/ 545512 h 608724"/>
              <a:gd name="connsiteX5" fmla="*/ 155141 w 412808"/>
              <a:gd name="connsiteY5" fmla="*/ 557197 h 608724"/>
              <a:gd name="connsiteX6" fmla="*/ 173120 w 412808"/>
              <a:gd name="connsiteY6" fmla="*/ 557197 h 608724"/>
              <a:gd name="connsiteX7" fmla="*/ 239688 w 412808"/>
              <a:gd name="connsiteY7" fmla="*/ 557197 h 608724"/>
              <a:gd name="connsiteX8" fmla="*/ 257667 w 412808"/>
              <a:gd name="connsiteY8" fmla="*/ 557197 h 608724"/>
              <a:gd name="connsiteX9" fmla="*/ 257667 w 412808"/>
              <a:gd name="connsiteY9" fmla="*/ 545512 h 608724"/>
              <a:gd name="connsiteX10" fmla="*/ 155141 w 412808"/>
              <a:gd name="connsiteY10" fmla="*/ 513952 h 608724"/>
              <a:gd name="connsiteX11" fmla="*/ 155141 w 412808"/>
              <a:gd name="connsiteY11" fmla="*/ 525637 h 608724"/>
              <a:gd name="connsiteX12" fmla="*/ 257667 w 412808"/>
              <a:gd name="connsiteY12" fmla="*/ 525637 h 608724"/>
              <a:gd name="connsiteX13" fmla="*/ 257667 w 412808"/>
              <a:gd name="connsiteY13" fmla="*/ 513952 h 608724"/>
              <a:gd name="connsiteX14" fmla="*/ 145183 w 412808"/>
              <a:gd name="connsiteY14" fmla="*/ 493985 h 608724"/>
              <a:gd name="connsiteX15" fmla="*/ 267717 w 412808"/>
              <a:gd name="connsiteY15" fmla="*/ 493985 h 608724"/>
              <a:gd name="connsiteX16" fmla="*/ 277675 w 412808"/>
              <a:gd name="connsiteY16" fmla="*/ 504014 h 608724"/>
              <a:gd name="connsiteX17" fmla="*/ 277675 w 412808"/>
              <a:gd name="connsiteY17" fmla="*/ 535574 h 608724"/>
              <a:gd name="connsiteX18" fmla="*/ 277675 w 412808"/>
              <a:gd name="connsiteY18" fmla="*/ 567135 h 608724"/>
              <a:gd name="connsiteX19" fmla="*/ 267717 w 412808"/>
              <a:gd name="connsiteY19" fmla="*/ 577164 h 608724"/>
              <a:gd name="connsiteX20" fmla="*/ 249646 w 412808"/>
              <a:gd name="connsiteY20" fmla="*/ 577164 h 608724"/>
              <a:gd name="connsiteX21" fmla="*/ 249646 w 412808"/>
              <a:gd name="connsiteY21" fmla="*/ 598695 h 608724"/>
              <a:gd name="connsiteX22" fmla="*/ 239688 w 412808"/>
              <a:gd name="connsiteY22" fmla="*/ 608724 h 608724"/>
              <a:gd name="connsiteX23" fmla="*/ 173120 w 412808"/>
              <a:gd name="connsiteY23" fmla="*/ 608724 h 608724"/>
              <a:gd name="connsiteX24" fmla="*/ 163162 w 412808"/>
              <a:gd name="connsiteY24" fmla="*/ 598695 h 608724"/>
              <a:gd name="connsiteX25" fmla="*/ 163162 w 412808"/>
              <a:gd name="connsiteY25" fmla="*/ 577164 h 608724"/>
              <a:gd name="connsiteX26" fmla="*/ 145183 w 412808"/>
              <a:gd name="connsiteY26" fmla="*/ 577164 h 608724"/>
              <a:gd name="connsiteX27" fmla="*/ 135133 w 412808"/>
              <a:gd name="connsiteY27" fmla="*/ 567135 h 608724"/>
              <a:gd name="connsiteX28" fmla="*/ 135133 w 412808"/>
              <a:gd name="connsiteY28" fmla="*/ 535574 h 608724"/>
              <a:gd name="connsiteX29" fmla="*/ 135133 w 412808"/>
              <a:gd name="connsiteY29" fmla="*/ 504014 h 608724"/>
              <a:gd name="connsiteX30" fmla="*/ 145183 w 412808"/>
              <a:gd name="connsiteY30" fmla="*/ 493985 h 608724"/>
              <a:gd name="connsiteX31" fmla="*/ 172295 w 412808"/>
              <a:gd name="connsiteY31" fmla="*/ 254300 h 608724"/>
              <a:gd name="connsiteX32" fmla="*/ 138187 w 412808"/>
              <a:gd name="connsiteY32" fmla="*/ 270776 h 608724"/>
              <a:gd name="connsiteX33" fmla="*/ 135052 w 412808"/>
              <a:gd name="connsiteY33" fmla="*/ 270684 h 608724"/>
              <a:gd name="connsiteX34" fmla="*/ 182989 w 412808"/>
              <a:gd name="connsiteY34" fmla="*/ 468859 h 608724"/>
              <a:gd name="connsiteX35" fmla="*/ 229911 w 412808"/>
              <a:gd name="connsiteY35" fmla="*/ 468859 h 608724"/>
              <a:gd name="connsiteX36" fmla="*/ 277571 w 412808"/>
              <a:gd name="connsiteY36" fmla="*/ 271973 h 608724"/>
              <a:gd name="connsiteX37" fmla="*/ 274714 w 412808"/>
              <a:gd name="connsiteY37" fmla="*/ 272065 h 608724"/>
              <a:gd name="connsiteX38" fmla="*/ 240052 w 412808"/>
              <a:gd name="connsiteY38" fmla="*/ 254944 h 608724"/>
              <a:gd name="connsiteX39" fmla="*/ 206404 w 412808"/>
              <a:gd name="connsiteY39" fmla="*/ 270776 h 608724"/>
              <a:gd name="connsiteX40" fmla="*/ 172295 w 412808"/>
              <a:gd name="connsiteY40" fmla="*/ 254300 h 608724"/>
              <a:gd name="connsiteX41" fmla="*/ 205021 w 412808"/>
              <a:gd name="connsiteY41" fmla="*/ 20043 h 608724"/>
              <a:gd name="connsiteX42" fmla="*/ 203362 w 412808"/>
              <a:gd name="connsiteY42" fmla="*/ 20227 h 608724"/>
              <a:gd name="connsiteX43" fmla="*/ 20004 w 412808"/>
              <a:gd name="connsiteY43" fmla="*/ 209474 h 608724"/>
              <a:gd name="connsiteX44" fmla="*/ 98178 w 412808"/>
              <a:gd name="connsiteY44" fmla="*/ 362546 h 608724"/>
              <a:gd name="connsiteX45" fmla="*/ 100943 w 412808"/>
              <a:gd name="connsiteY45" fmla="*/ 364295 h 608724"/>
              <a:gd name="connsiteX46" fmla="*/ 112928 w 412808"/>
              <a:gd name="connsiteY46" fmla="*/ 372303 h 608724"/>
              <a:gd name="connsiteX47" fmla="*/ 155057 w 412808"/>
              <a:gd name="connsiteY47" fmla="*/ 468859 h 608724"/>
              <a:gd name="connsiteX48" fmla="*/ 162892 w 412808"/>
              <a:gd name="connsiteY48" fmla="*/ 468859 h 608724"/>
              <a:gd name="connsiteX49" fmla="*/ 108226 w 412808"/>
              <a:gd name="connsiteY49" fmla="*/ 259086 h 608724"/>
              <a:gd name="connsiteX50" fmla="*/ 94030 w 412808"/>
              <a:gd name="connsiteY50" fmla="*/ 226686 h 608724"/>
              <a:gd name="connsiteX51" fmla="*/ 101589 w 412808"/>
              <a:gd name="connsiteY51" fmla="*/ 217021 h 608724"/>
              <a:gd name="connsiteX52" fmla="*/ 112835 w 412808"/>
              <a:gd name="connsiteY52" fmla="*/ 222084 h 608724"/>
              <a:gd name="connsiteX53" fmla="*/ 124727 w 412808"/>
              <a:gd name="connsiteY53" fmla="*/ 246752 h 608724"/>
              <a:gd name="connsiteX54" fmla="*/ 138094 w 412808"/>
              <a:gd name="connsiteY54" fmla="*/ 250802 h 608724"/>
              <a:gd name="connsiteX55" fmla="*/ 162247 w 412808"/>
              <a:gd name="connsiteY55" fmla="*/ 226686 h 608724"/>
              <a:gd name="connsiteX56" fmla="*/ 172295 w 412808"/>
              <a:gd name="connsiteY56" fmla="*/ 216745 h 608724"/>
              <a:gd name="connsiteX57" fmla="*/ 182251 w 412808"/>
              <a:gd name="connsiteY57" fmla="*/ 226686 h 608724"/>
              <a:gd name="connsiteX58" fmla="*/ 206404 w 412808"/>
              <a:gd name="connsiteY58" fmla="*/ 250802 h 608724"/>
              <a:gd name="connsiteX59" fmla="*/ 230557 w 412808"/>
              <a:gd name="connsiteY59" fmla="*/ 226686 h 608724"/>
              <a:gd name="connsiteX60" fmla="*/ 240513 w 412808"/>
              <a:gd name="connsiteY60" fmla="*/ 216745 h 608724"/>
              <a:gd name="connsiteX61" fmla="*/ 250561 w 412808"/>
              <a:gd name="connsiteY61" fmla="*/ 226686 h 608724"/>
              <a:gd name="connsiteX62" fmla="*/ 250469 w 412808"/>
              <a:gd name="connsiteY62" fmla="*/ 227515 h 608724"/>
              <a:gd name="connsiteX63" fmla="*/ 250561 w 412808"/>
              <a:gd name="connsiteY63" fmla="*/ 227975 h 608724"/>
              <a:gd name="connsiteX64" fmla="*/ 274621 w 412808"/>
              <a:gd name="connsiteY64" fmla="*/ 252091 h 608724"/>
              <a:gd name="connsiteX65" fmla="*/ 287988 w 412808"/>
              <a:gd name="connsiteY65" fmla="*/ 248133 h 608724"/>
              <a:gd name="connsiteX66" fmla="*/ 299973 w 412808"/>
              <a:gd name="connsiteY66" fmla="*/ 223280 h 608724"/>
              <a:gd name="connsiteX67" fmla="*/ 311219 w 412808"/>
              <a:gd name="connsiteY67" fmla="*/ 218310 h 608724"/>
              <a:gd name="connsiteX68" fmla="*/ 318779 w 412808"/>
              <a:gd name="connsiteY68" fmla="*/ 227975 h 608724"/>
              <a:gd name="connsiteX69" fmla="*/ 304397 w 412808"/>
              <a:gd name="connsiteY69" fmla="*/ 260559 h 608724"/>
              <a:gd name="connsiteX70" fmla="*/ 249916 w 412808"/>
              <a:gd name="connsiteY70" fmla="*/ 468859 h 608724"/>
              <a:gd name="connsiteX71" fmla="*/ 257751 w 412808"/>
              <a:gd name="connsiteY71" fmla="*/ 468859 h 608724"/>
              <a:gd name="connsiteX72" fmla="*/ 299880 w 412808"/>
              <a:gd name="connsiteY72" fmla="*/ 372303 h 608724"/>
              <a:gd name="connsiteX73" fmla="*/ 311865 w 412808"/>
              <a:gd name="connsiteY73" fmla="*/ 364203 h 608724"/>
              <a:gd name="connsiteX74" fmla="*/ 314630 w 412808"/>
              <a:gd name="connsiteY74" fmla="*/ 362546 h 608724"/>
              <a:gd name="connsiteX75" fmla="*/ 392804 w 412808"/>
              <a:gd name="connsiteY75" fmla="*/ 209474 h 608724"/>
              <a:gd name="connsiteX76" fmla="*/ 209446 w 412808"/>
              <a:gd name="connsiteY76" fmla="*/ 20227 h 608724"/>
              <a:gd name="connsiteX77" fmla="*/ 207695 w 412808"/>
              <a:gd name="connsiteY77" fmla="*/ 20043 h 608724"/>
              <a:gd name="connsiteX78" fmla="*/ 205021 w 412808"/>
              <a:gd name="connsiteY78" fmla="*/ 20043 h 608724"/>
              <a:gd name="connsiteX79" fmla="*/ 205574 w 412808"/>
              <a:gd name="connsiteY79" fmla="*/ 69 h 608724"/>
              <a:gd name="connsiteX80" fmla="*/ 206588 w 412808"/>
              <a:gd name="connsiteY80" fmla="*/ 161 h 608724"/>
              <a:gd name="connsiteX81" fmla="*/ 207234 w 412808"/>
              <a:gd name="connsiteY81" fmla="*/ 69 h 608724"/>
              <a:gd name="connsiteX82" fmla="*/ 212857 w 412808"/>
              <a:gd name="connsiteY82" fmla="*/ 437 h 608724"/>
              <a:gd name="connsiteX83" fmla="*/ 412808 w 412808"/>
              <a:gd name="connsiteY83" fmla="*/ 209474 h 608724"/>
              <a:gd name="connsiteX84" fmla="*/ 325231 w 412808"/>
              <a:gd name="connsiteY84" fmla="*/ 379482 h 608724"/>
              <a:gd name="connsiteX85" fmla="*/ 322374 w 412808"/>
              <a:gd name="connsiteY85" fmla="*/ 381231 h 608724"/>
              <a:gd name="connsiteX86" fmla="*/ 312141 w 412808"/>
              <a:gd name="connsiteY86" fmla="*/ 388043 h 608724"/>
              <a:gd name="connsiteX87" fmla="*/ 277387 w 412808"/>
              <a:gd name="connsiteY87" fmla="*/ 478800 h 608724"/>
              <a:gd name="connsiteX88" fmla="*/ 267339 w 412808"/>
              <a:gd name="connsiteY88" fmla="*/ 488833 h 608724"/>
              <a:gd name="connsiteX89" fmla="*/ 145469 w 412808"/>
              <a:gd name="connsiteY89" fmla="*/ 488833 h 608724"/>
              <a:gd name="connsiteX90" fmla="*/ 135421 w 412808"/>
              <a:gd name="connsiteY90" fmla="*/ 478800 h 608724"/>
              <a:gd name="connsiteX91" fmla="*/ 100667 w 412808"/>
              <a:gd name="connsiteY91" fmla="*/ 388043 h 608724"/>
              <a:gd name="connsiteX92" fmla="*/ 90434 w 412808"/>
              <a:gd name="connsiteY92" fmla="*/ 381231 h 608724"/>
              <a:gd name="connsiteX93" fmla="*/ 87577 w 412808"/>
              <a:gd name="connsiteY93" fmla="*/ 379482 h 608724"/>
              <a:gd name="connsiteX94" fmla="*/ 0 w 412808"/>
              <a:gd name="connsiteY94" fmla="*/ 209474 h 608724"/>
              <a:gd name="connsiteX95" fmla="*/ 200135 w 412808"/>
              <a:gd name="connsiteY95" fmla="*/ 437 h 608724"/>
              <a:gd name="connsiteX96" fmla="*/ 205574 w 412808"/>
              <a:gd name="connsiteY96" fmla="*/ 69 h 60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412808" h="608724">
                <a:moveTo>
                  <a:pt x="183169" y="577164"/>
                </a:moveTo>
                <a:lnTo>
                  <a:pt x="183169" y="588757"/>
                </a:lnTo>
                <a:lnTo>
                  <a:pt x="229639" y="588757"/>
                </a:lnTo>
                <a:lnTo>
                  <a:pt x="229639" y="577164"/>
                </a:lnTo>
                <a:close/>
                <a:moveTo>
                  <a:pt x="155141" y="545512"/>
                </a:moveTo>
                <a:lnTo>
                  <a:pt x="155141" y="557197"/>
                </a:lnTo>
                <a:lnTo>
                  <a:pt x="173120" y="557197"/>
                </a:lnTo>
                <a:lnTo>
                  <a:pt x="239688" y="557197"/>
                </a:lnTo>
                <a:lnTo>
                  <a:pt x="257667" y="557197"/>
                </a:lnTo>
                <a:lnTo>
                  <a:pt x="257667" y="545512"/>
                </a:lnTo>
                <a:close/>
                <a:moveTo>
                  <a:pt x="155141" y="513952"/>
                </a:moveTo>
                <a:lnTo>
                  <a:pt x="155141" y="525637"/>
                </a:lnTo>
                <a:lnTo>
                  <a:pt x="257667" y="525637"/>
                </a:lnTo>
                <a:lnTo>
                  <a:pt x="257667" y="513952"/>
                </a:lnTo>
                <a:close/>
                <a:moveTo>
                  <a:pt x="145183" y="493985"/>
                </a:moveTo>
                <a:lnTo>
                  <a:pt x="267717" y="493985"/>
                </a:lnTo>
                <a:cubicBezTo>
                  <a:pt x="273157" y="493985"/>
                  <a:pt x="277675" y="498494"/>
                  <a:pt x="277675" y="504014"/>
                </a:cubicBezTo>
                <a:lnTo>
                  <a:pt x="277675" y="535574"/>
                </a:lnTo>
                <a:lnTo>
                  <a:pt x="277675" y="567135"/>
                </a:lnTo>
                <a:cubicBezTo>
                  <a:pt x="277675" y="572655"/>
                  <a:pt x="273157" y="577164"/>
                  <a:pt x="267717" y="577164"/>
                </a:cubicBezTo>
                <a:lnTo>
                  <a:pt x="249646" y="577164"/>
                </a:lnTo>
                <a:lnTo>
                  <a:pt x="249646" y="598695"/>
                </a:lnTo>
                <a:cubicBezTo>
                  <a:pt x="249646" y="604215"/>
                  <a:pt x="245220" y="608724"/>
                  <a:pt x="239688" y="608724"/>
                </a:cubicBezTo>
                <a:lnTo>
                  <a:pt x="173120" y="608724"/>
                </a:lnTo>
                <a:cubicBezTo>
                  <a:pt x="167680" y="608724"/>
                  <a:pt x="163162" y="604215"/>
                  <a:pt x="163162" y="598695"/>
                </a:cubicBezTo>
                <a:lnTo>
                  <a:pt x="163162" y="577164"/>
                </a:lnTo>
                <a:lnTo>
                  <a:pt x="145183" y="577164"/>
                </a:lnTo>
                <a:cubicBezTo>
                  <a:pt x="139651" y="577164"/>
                  <a:pt x="135133" y="572655"/>
                  <a:pt x="135133" y="567135"/>
                </a:cubicBezTo>
                <a:lnTo>
                  <a:pt x="135133" y="535574"/>
                </a:lnTo>
                <a:lnTo>
                  <a:pt x="135133" y="504014"/>
                </a:lnTo>
                <a:cubicBezTo>
                  <a:pt x="135133" y="498494"/>
                  <a:pt x="139651" y="493985"/>
                  <a:pt x="145183" y="493985"/>
                </a:cubicBezTo>
                <a:close/>
                <a:moveTo>
                  <a:pt x="172295" y="254300"/>
                </a:moveTo>
                <a:cubicBezTo>
                  <a:pt x="164183" y="264241"/>
                  <a:pt x="151922" y="270776"/>
                  <a:pt x="138187" y="270776"/>
                </a:cubicBezTo>
                <a:cubicBezTo>
                  <a:pt x="137080" y="270776"/>
                  <a:pt x="136066" y="270776"/>
                  <a:pt x="135052" y="270684"/>
                </a:cubicBezTo>
                <a:cubicBezTo>
                  <a:pt x="154780" y="318456"/>
                  <a:pt x="180776" y="394670"/>
                  <a:pt x="182989" y="468859"/>
                </a:cubicBezTo>
                <a:lnTo>
                  <a:pt x="229911" y="468859"/>
                </a:lnTo>
                <a:cubicBezTo>
                  <a:pt x="232032" y="394946"/>
                  <a:pt x="257844" y="319376"/>
                  <a:pt x="277571" y="271973"/>
                </a:cubicBezTo>
                <a:cubicBezTo>
                  <a:pt x="276650" y="271973"/>
                  <a:pt x="275636" y="272065"/>
                  <a:pt x="274714" y="272065"/>
                </a:cubicBezTo>
                <a:cubicBezTo>
                  <a:pt x="260517" y="272065"/>
                  <a:pt x="248072" y="265253"/>
                  <a:pt x="240052" y="254944"/>
                </a:cubicBezTo>
                <a:cubicBezTo>
                  <a:pt x="231939" y="264517"/>
                  <a:pt x="219955" y="270776"/>
                  <a:pt x="206404" y="270776"/>
                </a:cubicBezTo>
                <a:cubicBezTo>
                  <a:pt x="192576" y="270776"/>
                  <a:pt x="180315" y="264241"/>
                  <a:pt x="172295" y="254300"/>
                </a:cubicBezTo>
                <a:close/>
                <a:moveTo>
                  <a:pt x="205021" y="20043"/>
                </a:moveTo>
                <a:cubicBezTo>
                  <a:pt x="204468" y="20135"/>
                  <a:pt x="203915" y="20227"/>
                  <a:pt x="203362" y="20227"/>
                </a:cubicBezTo>
                <a:cubicBezTo>
                  <a:pt x="100483" y="23725"/>
                  <a:pt x="20004" y="106842"/>
                  <a:pt x="20004" y="209474"/>
                </a:cubicBezTo>
                <a:cubicBezTo>
                  <a:pt x="20004" y="273630"/>
                  <a:pt x="49965" y="332263"/>
                  <a:pt x="98178" y="362546"/>
                </a:cubicBezTo>
                <a:lnTo>
                  <a:pt x="100943" y="364295"/>
                </a:lnTo>
                <a:cubicBezTo>
                  <a:pt x="104907" y="366688"/>
                  <a:pt x="108964" y="369265"/>
                  <a:pt x="112928" y="372303"/>
                </a:cubicBezTo>
                <a:cubicBezTo>
                  <a:pt x="136804" y="390896"/>
                  <a:pt x="152383" y="434526"/>
                  <a:pt x="155057" y="468859"/>
                </a:cubicBezTo>
                <a:lnTo>
                  <a:pt x="162892" y="468859"/>
                </a:lnTo>
                <a:cubicBezTo>
                  <a:pt x="160311" y="387767"/>
                  <a:pt x="127216" y="301980"/>
                  <a:pt x="108226" y="259086"/>
                </a:cubicBezTo>
                <a:cubicBezTo>
                  <a:pt x="99468" y="251078"/>
                  <a:pt x="94030" y="239481"/>
                  <a:pt x="94030" y="226686"/>
                </a:cubicBezTo>
                <a:cubicBezTo>
                  <a:pt x="94030" y="222084"/>
                  <a:pt x="97164" y="218126"/>
                  <a:pt x="101589" y="217021"/>
                </a:cubicBezTo>
                <a:cubicBezTo>
                  <a:pt x="106106" y="215917"/>
                  <a:pt x="110715" y="218034"/>
                  <a:pt x="112835" y="222084"/>
                </a:cubicBezTo>
                <a:cubicBezTo>
                  <a:pt x="113573" y="223465"/>
                  <a:pt x="118182" y="232301"/>
                  <a:pt x="124727" y="246752"/>
                </a:cubicBezTo>
                <a:cubicBezTo>
                  <a:pt x="128507" y="249329"/>
                  <a:pt x="133116" y="250802"/>
                  <a:pt x="138094" y="250802"/>
                </a:cubicBezTo>
                <a:cubicBezTo>
                  <a:pt x="151461" y="250802"/>
                  <a:pt x="162247" y="240033"/>
                  <a:pt x="162247" y="226686"/>
                </a:cubicBezTo>
                <a:cubicBezTo>
                  <a:pt x="162247" y="221163"/>
                  <a:pt x="166764" y="216745"/>
                  <a:pt x="172295" y="216745"/>
                </a:cubicBezTo>
                <a:cubicBezTo>
                  <a:pt x="177734" y="216745"/>
                  <a:pt x="182251" y="221163"/>
                  <a:pt x="182251" y="226686"/>
                </a:cubicBezTo>
                <a:cubicBezTo>
                  <a:pt x="182251" y="240033"/>
                  <a:pt x="193129" y="250802"/>
                  <a:pt x="206404" y="250802"/>
                </a:cubicBezTo>
                <a:cubicBezTo>
                  <a:pt x="219679" y="250802"/>
                  <a:pt x="230557" y="240033"/>
                  <a:pt x="230557" y="226686"/>
                </a:cubicBezTo>
                <a:cubicBezTo>
                  <a:pt x="230557" y="221163"/>
                  <a:pt x="234982" y="216745"/>
                  <a:pt x="240513" y="216745"/>
                </a:cubicBezTo>
                <a:cubicBezTo>
                  <a:pt x="246044" y="216745"/>
                  <a:pt x="250561" y="221163"/>
                  <a:pt x="250561" y="226686"/>
                </a:cubicBezTo>
                <a:cubicBezTo>
                  <a:pt x="250561" y="226962"/>
                  <a:pt x="250469" y="227238"/>
                  <a:pt x="250469" y="227515"/>
                </a:cubicBezTo>
                <a:cubicBezTo>
                  <a:pt x="250469" y="227699"/>
                  <a:pt x="250561" y="227791"/>
                  <a:pt x="250561" y="227975"/>
                </a:cubicBezTo>
                <a:cubicBezTo>
                  <a:pt x="250561" y="241229"/>
                  <a:pt x="261347" y="252091"/>
                  <a:pt x="274621" y="252091"/>
                </a:cubicBezTo>
                <a:cubicBezTo>
                  <a:pt x="279600" y="252091"/>
                  <a:pt x="284117" y="250618"/>
                  <a:pt x="287988" y="248133"/>
                </a:cubicBezTo>
                <a:cubicBezTo>
                  <a:pt x="294534" y="233590"/>
                  <a:pt x="299235" y="224661"/>
                  <a:pt x="299973" y="223280"/>
                </a:cubicBezTo>
                <a:cubicBezTo>
                  <a:pt x="302093" y="219230"/>
                  <a:pt x="306702" y="217113"/>
                  <a:pt x="311219" y="218310"/>
                </a:cubicBezTo>
                <a:cubicBezTo>
                  <a:pt x="315644" y="219415"/>
                  <a:pt x="318779" y="223373"/>
                  <a:pt x="318779" y="227975"/>
                </a:cubicBezTo>
                <a:cubicBezTo>
                  <a:pt x="318779" y="240861"/>
                  <a:pt x="313247" y="252459"/>
                  <a:pt x="304397" y="260559"/>
                </a:cubicBezTo>
                <a:cubicBezTo>
                  <a:pt x="285407" y="303176"/>
                  <a:pt x="252497" y="388135"/>
                  <a:pt x="249916" y="468859"/>
                </a:cubicBezTo>
                <a:lnTo>
                  <a:pt x="257751" y="468859"/>
                </a:lnTo>
                <a:cubicBezTo>
                  <a:pt x="260425" y="434526"/>
                  <a:pt x="276004" y="390896"/>
                  <a:pt x="299880" y="372303"/>
                </a:cubicBezTo>
                <a:cubicBezTo>
                  <a:pt x="303752" y="369265"/>
                  <a:pt x="307901" y="366688"/>
                  <a:pt x="311865" y="364203"/>
                </a:cubicBezTo>
                <a:lnTo>
                  <a:pt x="314630" y="362546"/>
                </a:lnTo>
                <a:cubicBezTo>
                  <a:pt x="362843" y="332355"/>
                  <a:pt x="392804" y="273630"/>
                  <a:pt x="392804" y="209474"/>
                </a:cubicBezTo>
                <a:cubicBezTo>
                  <a:pt x="392804" y="106842"/>
                  <a:pt x="312325" y="23725"/>
                  <a:pt x="209446" y="20227"/>
                </a:cubicBezTo>
                <a:cubicBezTo>
                  <a:pt x="208893" y="20227"/>
                  <a:pt x="208248" y="20135"/>
                  <a:pt x="207695" y="20043"/>
                </a:cubicBezTo>
                <a:cubicBezTo>
                  <a:pt x="206773" y="20135"/>
                  <a:pt x="205759" y="20043"/>
                  <a:pt x="205021" y="20043"/>
                </a:cubicBezTo>
                <a:close/>
                <a:moveTo>
                  <a:pt x="205574" y="69"/>
                </a:moveTo>
                <a:lnTo>
                  <a:pt x="206588" y="161"/>
                </a:lnTo>
                <a:lnTo>
                  <a:pt x="207234" y="69"/>
                </a:lnTo>
                <a:cubicBezTo>
                  <a:pt x="209170" y="-23"/>
                  <a:pt x="211105" y="-115"/>
                  <a:pt x="212857" y="437"/>
                </a:cubicBezTo>
                <a:cubicBezTo>
                  <a:pt x="325139" y="5592"/>
                  <a:pt x="412808" y="96901"/>
                  <a:pt x="412808" y="209474"/>
                </a:cubicBezTo>
                <a:cubicBezTo>
                  <a:pt x="412808" y="280441"/>
                  <a:pt x="379252" y="345610"/>
                  <a:pt x="325231" y="379482"/>
                </a:cubicBezTo>
                <a:lnTo>
                  <a:pt x="322374" y="381231"/>
                </a:lnTo>
                <a:cubicBezTo>
                  <a:pt x="318686" y="383532"/>
                  <a:pt x="315183" y="385649"/>
                  <a:pt x="312141" y="388043"/>
                </a:cubicBezTo>
                <a:cubicBezTo>
                  <a:pt x="291676" y="404059"/>
                  <a:pt x="277387" y="448701"/>
                  <a:pt x="277387" y="478800"/>
                </a:cubicBezTo>
                <a:cubicBezTo>
                  <a:pt x="277387" y="484323"/>
                  <a:pt x="272870" y="488833"/>
                  <a:pt x="267339" y="488833"/>
                </a:cubicBezTo>
                <a:lnTo>
                  <a:pt x="145469" y="488833"/>
                </a:lnTo>
                <a:cubicBezTo>
                  <a:pt x="139938" y="488833"/>
                  <a:pt x="135421" y="484323"/>
                  <a:pt x="135421" y="478800"/>
                </a:cubicBezTo>
                <a:cubicBezTo>
                  <a:pt x="135421" y="448701"/>
                  <a:pt x="121132" y="404059"/>
                  <a:pt x="100667" y="388043"/>
                </a:cubicBezTo>
                <a:cubicBezTo>
                  <a:pt x="97625" y="385649"/>
                  <a:pt x="94122" y="383532"/>
                  <a:pt x="90434" y="381231"/>
                </a:cubicBezTo>
                <a:lnTo>
                  <a:pt x="87577" y="379482"/>
                </a:lnTo>
                <a:cubicBezTo>
                  <a:pt x="33556" y="345517"/>
                  <a:pt x="0" y="280441"/>
                  <a:pt x="0" y="209474"/>
                </a:cubicBezTo>
                <a:cubicBezTo>
                  <a:pt x="0" y="96901"/>
                  <a:pt x="87669" y="5500"/>
                  <a:pt x="200135" y="437"/>
                </a:cubicBezTo>
                <a:cubicBezTo>
                  <a:pt x="201795" y="-115"/>
                  <a:pt x="203731" y="-23"/>
                  <a:pt x="205574" y="69"/>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矩形 13">
            <a:extLst>
              <a:ext uri="{FF2B5EF4-FFF2-40B4-BE49-F238E27FC236}">
                <a16:creationId xmlns:a16="http://schemas.microsoft.com/office/drawing/2014/main" id="{B57DFA18-DED6-1AE0-866D-643901F36D42}"/>
              </a:ext>
            </a:extLst>
          </p:cNvPr>
          <p:cNvSpPr/>
          <p:nvPr/>
        </p:nvSpPr>
        <p:spPr>
          <a:xfrm>
            <a:off x="4951295" y="2185628"/>
            <a:ext cx="2289409" cy="584775"/>
          </a:xfrm>
          <a:prstGeom prst="rect">
            <a:avLst/>
          </a:prstGeom>
        </p:spPr>
        <p:txBody>
          <a:bodyPr wrap="none">
            <a:spAutoFit/>
          </a:bodyPr>
          <a:lstStyle/>
          <a:p>
            <a:pPr algn="ctr"/>
            <a:r>
              <a:rPr kumimoji="0" lang="zh-CN" altLang="en-US" sz="3200" b="0" i="0" u="none" strike="noStrike" kern="1200" cap="none" spc="0" normalizeH="0" baseline="0" noProof="0">
                <a:ln>
                  <a:noFill/>
                </a:ln>
                <a:solidFill>
                  <a:schemeClr val="tx1">
                    <a:lumMod val="95000"/>
                    <a:lumOff val="5000"/>
                  </a:schemeClr>
                </a:solidFill>
                <a:effectLst/>
                <a:uLnTx/>
                <a:uFillTx/>
                <a:latin typeface="OPPOSans H"/>
                <a:ea typeface="OPPOSans H"/>
                <a:cs typeface="+mn-cs"/>
              </a:rPr>
              <a:t>周小周   </a:t>
            </a:r>
            <a:r>
              <a:rPr kumimoji="0" lang="zh-CN" altLang="en-US" sz="20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作品</a:t>
            </a:r>
            <a:endParaRPr lang="zh-CN" altLang="en-US" sz="2800" dirty="0">
              <a:solidFill>
                <a:schemeClr val="tx1">
                  <a:lumMod val="95000"/>
                  <a:lumOff val="5000"/>
                </a:schemeClr>
              </a:solidFill>
            </a:endParaRPr>
          </a:p>
        </p:txBody>
      </p:sp>
      <p:pic>
        <p:nvPicPr>
          <p:cNvPr id="15" name="图形 14">
            <a:hlinkClick r:id="rId3"/>
            <a:extLst>
              <a:ext uri="{FF2B5EF4-FFF2-40B4-BE49-F238E27FC236}">
                <a16:creationId xmlns:a16="http://schemas.microsoft.com/office/drawing/2014/main" id="{73F3FE8E-93E6-DF6F-7FA5-51855A11C6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79278" y="1134383"/>
            <a:ext cx="3245051" cy="743141"/>
          </a:xfrm>
          <a:prstGeom prst="rect">
            <a:avLst/>
          </a:prstGeom>
        </p:spPr>
      </p:pic>
      <p:sp>
        <p:nvSpPr>
          <p:cNvPr id="16" name="十字形 15">
            <a:extLst>
              <a:ext uri="{FF2B5EF4-FFF2-40B4-BE49-F238E27FC236}">
                <a16:creationId xmlns:a16="http://schemas.microsoft.com/office/drawing/2014/main" id="{D060C247-8A8E-5BCE-E562-EA5CF8E341DA}"/>
              </a:ext>
            </a:extLst>
          </p:cNvPr>
          <p:cNvSpPr/>
          <p:nvPr/>
        </p:nvSpPr>
        <p:spPr>
          <a:xfrm rot="2700000">
            <a:off x="5942904" y="1405903"/>
            <a:ext cx="297867" cy="297867"/>
          </a:xfrm>
          <a:prstGeom prst="plus">
            <a:avLst>
              <a:gd name="adj" fmla="val 37730"/>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hlinkClick r:id="rId6"/>
            <a:extLst>
              <a:ext uri="{FF2B5EF4-FFF2-40B4-BE49-F238E27FC236}">
                <a16:creationId xmlns:a16="http://schemas.microsoft.com/office/drawing/2014/main" id="{3BEC235F-6930-4196-B4D1-8F38F8C3508E}"/>
              </a:ext>
            </a:extLst>
          </p:cNvPr>
          <p:cNvPicPr>
            <a:picLocks noChangeAspect="1"/>
          </p:cNvPicPr>
          <p:nvPr/>
        </p:nvPicPr>
        <p:blipFill>
          <a:blip r:embed="rId7"/>
          <a:stretch>
            <a:fillRect/>
          </a:stretch>
        </p:blipFill>
        <p:spPr>
          <a:xfrm>
            <a:off x="2249437" y="373807"/>
            <a:ext cx="3354960" cy="1503717"/>
          </a:xfrm>
          <a:prstGeom prst="rect">
            <a:avLst/>
          </a:prstGeom>
        </p:spPr>
      </p:pic>
      <p:sp>
        <p:nvSpPr>
          <p:cNvPr id="18" name="文本框 17">
            <a:extLst>
              <a:ext uri="{FF2B5EF4-FFF2-40B4-BE49-F238E27FC236}">
                <a16:creationId xmlns:a16="http://schemas.microsoft.com/office/drawing/2014/main" id="{A978FF72-15DE-49E8-464A-88CD1BF3D1C5}"/>
              </a:ext>
            </a:extLst>
          </p:cNvPr>
          <p:cNvSpPr txBox="1"/>
          <p:nvPr/>
        </p:nvSpPr>
        <p:spPr>
          <a:xfrm>
            <a:off x="4626428" y="874479"/>
            <a:ext cx="1062646" cy="338554"/>
          </a:xfrm>
          <a:prstGeom prst="rect">
            <a:avLst/>
          </a:prstGeom>
          <a:noFill/>
        </p:spPr>
        <p:txBody>
          <a:bodyPr wrap="square" rtlCol="0">
            <a:spAutoFit/>
          </a:bodyPr>
          <a:lstStyle/>
          <a:p>
            <a:pPr algn="dist"/>
            <a:r>
              <a:rPr lang="en-US" altLang="zh-CN"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5</a:t>
            </a:r>
            <a:r>
              <a:rPr lang="zh-CN" altLang="en-US"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期学员</a:t>
            </a:r>
          </a:p>
        </p:txBody>
      </p:sp>
      <p:sp>
        <p:nvSpPr>
          <p:cNvPr id="19" name="文本框 18">
            <a:extLst>
              <a:ext uri="{FF2B5EF4-FFF2-40B4-BE49-F238E27FC236}">
                <a16:creationId xmlns:a16="http://schemas.microsoft.com/office/drawing/2014/main" id="{29E5A348-0C27-0118-830B-8907C3B450E1}"/>
              </a:ext>
            </a:extLst>
          </p:cNvPr>
          <p:cNvSpPr txBox="1"/>
          <p:nvPr/>
        </p:nvSpPr>
        <p:spPr>
          <a:xfrm>
            <a:off x="4026564" y="3146705"/>
            <a:ext cx="6096381" cy="830997"/>
          </a:xfrm>
          <a:prstGeom prst="rect">
            <a:avLst/>
          </a:prstGeom>
          <a:noFill/>
        </p:spPr>
        <p:txBody>
          <a:bodyPr wrap="square" rtlCol="0">
            <a:spAutoFit/>
          </a:bodyPr>
          <a:lstStyle/>
          <a:p>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a:t>
            </a:r>
            <a:endParaRPr lang="en-US" altLang="zh-CN"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a:p>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未经许可禁止在</a:t>
            </a:r>
            <a:r>
              <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a:t>
            </a:r>
            <a:r>
              <a:rPr lang="zh-CN" altLang="en-US" sz="2400"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转载、传播、贩卖</a:t>
            </a:r>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a:t>
            </a:r>
            <a:endPar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Tree>
    <p:extLst>
      <p:ext uri="{BB962C8B-B14F-4D97-AF65-F5344CB8AC3E}">
        <p14:creationId xmlns:p14="http://schemas.microsoft.com/office/powerpoint/2010/main" val="34997975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a:extLst>
              <a:ext uri="{FF2B5EF4-FFF2-40B4-BE49-F238E27FC236}">
                <a16:creationId xmlns:a16="http://schemas.microsoft.com/office/drawing/2014/main" id="{B133E86C-8D05-DC29-115D-15F35657A7E9}"/>
              </a:ext>
            </a:extLst>
          </p:cNvPr>
          <p:cNvGrpSpPr/>
          <p:nvPr/>
        </p:nvGrpSpPr>
        <p:grpSpPr>
          <a:xfrm>
            <a:off x="6578080" y="1545798"/>
            <a:ext cx="4316952" cy="985901"/>
            <a:chOff x="4451907" y="1996814"/>
            <a:chExt cx="4316952" cy="985901"/>
          </a:xfrm>
        </p:grpSpPr>
        <p:sp>
          <p:nvSpPr>
            <p:cNvPr id="14" name="www.pptcool.com6">
              <a:extLst>
                <a:ext uri="{FF2B5EF4-FFF2-40B4-BE49-F238E27FC236}">
                  <a16:creationId xmlns:a16="http://schemas.microsoft.com/office/drawing/2014/main" id="{CA47043E-1FD3-6DF1-068B-CA4224DB1147}"/>
                </a:ext>
              </a:extLst>
            </p:cNvPr>
            <p:cNvSpPr/>
            <p:nvPr/>
          </p:nvSpPr>
          <p:spPr>
            <a:xfrm>
              <a:off x="4451907" y="2111078"/>
              <a:ext cx="2194885" cy="329625"/>
            </a:xfrm>
            <a:prstGeom prst="parallelogram">
              <a:avLst>
                <a:gd name="adj" fmla="val 27614"/>
              </a:avLst>
            </a:prstGeom>
            <a:gradFill flip="none" rotWithShape="1">
              <a:gsLst>
                <a:gs pos="22000">
                  <a:schemeClr val="accent1">
                    <a:lumMod val="100000"/>
                  </a:schemeClr>
                </a:gs>
                <a:gs pos="88000">
                  <a:schemeClr val="accent2">
                    <a:lumMod val="10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noAutofit/>
            </a:bodyPr>
            <a:lstStyle/>
            <a:p>
              <a:pPr marL="0" marR="0" lvl="0" indent="0" algn="ctr" defTabSz="914400" rtl="0" fontAlgn="auto" latinLnBrk="0" hangingPunct="1">
                <a:buClrTx/>
                <a:buSzTx/>
                <a:buFontTx/>
                <a:buNone/>
                <a:tabLst/>
                <a:defRPr/>
              </a:pPr>
              <a:endParaRPr kumimoji="0" lang="zh-CN" altLang="en-US" sz="1800" b="0" i="0" u="none" strike="noStrike" kern="1200" cap="none" normalizeH="0" baseline="0" noProof="0">
                <a:ln>
                  <a:noFill/>
                </a:ln>
                <a:solidFill>
                  <a:prstClr val="white"/>
                </a:solidFill>
                <a:effectLst/>
                <a:uLnTx/>
                <a:uFillTx/>
                <a:cs typeface="+mn-ea"/>
                <a:sym typeface="+mn-lt"/>
              </a:endParaRPr>
            </a:p>
          </p:txBody>
        </p:sp>
        <p:sp>
          <p:nvSpPr>
            <p:cNvPr id="15" name="www.pptcool.com7">
              <a:extLst>
                <a:ext uri="{FF2B5EF4-FFF2-40B4-BE49-F238E27FC236}">
                  <a16:creationId xmlns:a16="http://schemas.microsoft.com/office/drawing/2014/main" id="{68544059-A025-9175-6448-3F24C3EC999A}"/>
                </a:ext>
              </a:extLst>
            </p:cNvPr>
            <p:cNvSpPr txBox="1"/>
            <p:nvPr/>
          </p:nvSpPr>
          <p:spPr>
            <a:xfrm>
              <a:off x="4553507" y="2092286"/>
              <a:ext cx="1152421" cy="369332"/>
            </a:xfrm>
            <a:prstGeom prst="rect">
              <a:avLst/>
            </a:prstGeom>
            <a:noFill/>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cs typeface="+mn-ea"/>
                  <a:sym typeface="+mn-lt"/>
                </a:rPr>
                <a:t>PART 01</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6" name="www.pptcool.com8">
              <a:extLst>
                <a:ext uri="{FF2B5EF4-FFF2-40B4-BE49-F238E27FC236}">
                  <a16:creationId xmlns:a16="http://schemas.microsoft.com/office/drawing/2014/main" id="{7B7D905F-B278-E5CF-F99A-6C9D31F11A1F}"/>
                </a:ext>
              </a:extLst>
            </p:cNvPr>
            <p:cNvSpPr txBox="1"/>
            <p:nvPr/>
          </p:nvSpPr>
          <p:spPr>
            <a:xfrm>
              <a:off x="4451907" y="2459495"/>
              <a:ext cx="4316952" cy="523220"/>
            </a:xfrm>
            <a:prstGeom prst="rect">
              <a:avLst/>
            </a:prstGeom>
            <a:noFill/>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i="0" u="none" strike="noStrike" kern="1200" cap="none" spc="0" normalizeH="0" baseline="0" noProof="0" dirty="0">
                  <a:ln>
                    <a:noFill/>
                  </a:ln>
                  <a:solidFill>
                    <a:schemeClr val="tx1">
                      <a:lumMod val="75000"/>
                      <a:lumOff val="25000"/>
                    </a:schemeClr>
                  </a:solidFill>
                  <a:effectLst/>
                  <a:uLnTx/>
                  <a:uFillTx/>
                  <a:latin typeface="+mj-ea"/>
                  <a:ea typeface="+mj-ea"/>
                  <a:cs typeface="+mn-ea"/>
                  <a:sym typeface="+mn-lt"/>
                </a:rPr>
                <a:t>点击输入标题内容</a:t>
              </a:r>
            </a:p>
          </p:txBody>
        </p:sp>
        <p:sp>
          <p:nvSpPr>
            <p:cNvPr id="17" name="www.pptcool.com18">
              <a:extLst>
                <a:ext uri="{FF2B5EF4-FFF2-40B4-BE49-F238E27FC236}">
                  <a16:creationId xmlns:a16="http://schemas.microsoft.com/office/drawing/2014/main" id="{E89797B0-6FEE-3DC0-5C10-6B7E9FF26E51}"/>
                </a:ext>
              </a:extLst>
            </p:cNvPr>
            <p:cNvSpPr/>
            <p:nvPr/>
          </p:nvSpPr>
          <p:spPr>
            <a:xfrm>
              <a:off x="5759797" y="1996814"/>
              <a:ext cx="700129" cy="329625"/>
            </a:xfrm>
            <a:prstGeom prst="parallelogram">
              <a:avLst>
                <a:gd name="adj" fmla="val 3046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grpSp>
        <p:nvGrpSpPr>
          <p:cNvPr id="19" name="组合 18">
            <a:extLst>
              <a:ext uri="{FF2B5EF4-FFF2-40B4-BE49-F238E27FC236}">
                <a16:creationId xmlns:a16="http://schemas.microsoft.com/office/drawing/2014/main" id="{EF6DDC2F-7E7A-7A10-7AE9-D01724C00695}"/>
              </a:ext>
            </a:extLst>
          </p:cNvPr>
          <p:cNvGrpSpPr/>
          <p:nvPr/>
        </p:nvGrpSpPr>
        <p:grpSpPr>
          <a:xfrm>
            <a:off x="6196956" y="3050774"/>
            <a:ext cx="4316952" cy="985901"/>
            <a:chOff x="4451907" y="1996814"/>
            <a:chExt cx="4316952" cy="985901"/>
          </a:xfrm>
        </p:grpSpPr>
        <p:sp>
          <p:nvSpPr>
            <p:cNvPr id="20" name="www.pptcool.com6">
              <a:extLst>
                <a:ext uri="{FF2B5EF4-FFF2-40B4-BE49-F238E27FC236}">
                  <a16:creationId xmlns:a16="http://schemas.microsoft.com/office/drawing/2014/main" id="{28212B81-48A2-641B-73D2-F63C9CDCCFB5}"/>
                </a:ext>
              </a:extLst>
            </p:cNvPr>
            <p:cNvSpPr/>
            <p:nvPr/>
          </p:nvSpPr>
          <p:spPr>
            <a:xfrm>
              <a:off x="4451907" y="2111078"/>
              <a:ext cx="2194885" cy="329625"/>
            </a:xfrm>
            <a:prstGeom prst="parallelogram">
              <a:avLst>
                <a:gd name="adj" fmla="val 27614"/>
              </a:avLst>
            </a:prstGeom>
            <a:gradFill flip="none" rotWithShape="1">
              <a:gsLst>
                <a:gs pos="22000">
                  <a:schemeClr val="accent1">
                    <a:lumMod val="100000"/>
                  </a:schemeClr>
                </a:gs>
                <a:gs pos="88000">
                  <a:schemeClr val="accent2">
                    <a:lumMod val="10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noAutofit/>
            </a:bodyPr>
            <a:lstStyle/>
            <a:p>
              <a:pPr marL="0" marR="0" lvl="0" indent="0" algn="ctr" defTabSz="914400" rtl="0" fontAlgn="auto" latinLnBrk="0" hangingPunct="1">
                <a:buClrTx/>
                <a:buSzTx/>
                <a:buFontTx/>
                <a:buNone/>
                <a:tabLst/>
                <a:defRPr/>
              </a:pPr>
              <a:endParaRPr kumimoji="0" lang="zh-CN" altLang="en-US" sz="1800" b="0" i="0" u="none" strike="noStrike" kern="1200" cap="none" normalizeH="0" baseline="0" noProof="0">
                <a:ln>
                  <a:noFill/>
                </a:ln>
                <a:solidFill>
                  <a:prstClr val="white"/>
                </a:solidFill>
                <a:effectLst/>
                <a:uLnTx/>
                <a:uFillTx/>
                <a:cs typeface="+mn-ea"/>
                <a:sym typeface="+mn-lt"/>
              </a:endParaRPr>
            </a:p>
          </p:txBody>
        </p:sp>
        <p:sp>
          <p:nvSpPr>
            <p:cNvPr id="21" name="www.pptcool.com7">
              <a:extLst>
                <a:ext uri="{FF2B5EF4-FFF2-40B4-BE49-F238E27FC236}">
                  <a16:creationId xmlns:a16="http://schemas.microsoft.com/office/drawing/2014/main" id="{69E537CA-11DD-CE55-3B35-62A4F7A42C70}"/>
                </a:ext>
              </a:extLst>
            </p:cNvPr>
            <p:cNvSpPr txBox="1"/>
            <p:nvPr/>
          </p:nvSpPr>
          <p:spPr>
            <a:xfrm>
              <a:off x="4553507" y="2092286"/>
              <a:ext cx="1152421" cy="369332"/>
            </a:xfrm>
            <a:prstGeom prst="rect">
              <a:avLst/>
            </a:prstGeom>
            <a:noFill/>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cs typeface="+mn-ea"/>
                  <a:sym typeface="+mn-lt"/>
                </a:rPr>
                <a:t>PART 02</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22" name="www.pptcool.com8">
              <a:extLst>
                <a:ext uri="{FF2B5EF4-FFF2-40B4-BE49-F238E27FC236}">
                  <a16:creationId xmlns:a16="http://schemas.microsoft.com/office/drawing/2014/main" id="{EEEBB077-F08A-32EF-C5DD-628B9ACCDA02}"/>
                </a:ext>
              </a:extLst>
            </p:cNvPr>
            <p:cNvSpPr txBox="1"/>
            <p:nvPr/>
          </p:nvSpPr>
          <p:spPr>
            <a:xfrm>
              <a:off x="4451907" y="2459495"/>
              <a:ext cx="4316952" cy="523220"/>
            </a:xfrm>
            <a:prstGeom prst="rect">
              <a:avLst/>
            </a:prstGeom>
            <a:noFill/>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i="0" u="none" strike="noStrike" kern="1200" cap="none" spc="0" normalizeH="0" baseline="0" noProof="0" dirty="0">
                  <a:ln>
                    <a:noFill/>
                  </a:ln>
                  <a:solidFill>
                    <a:schemeClr val="tx1">
                      <a:lumMod val="75000"/>
                      <a:lumOff val="25000"/>
                    </a:schemeClr>
                  </a:solidFill>
                  <a:effectLst/>
                  <a:uLnTx/>
                  <a:uFillTx/>
                  <a:latin typeface="+mj-ea"/>
                  <a:ea typeface="+mj-ea"/>
                  <a:cs typeface="+mn-ea"/>
                  <a:sym typeface="+mn-lt"/>
                </a:rPr>
                <a:t>点击输入标题内容</a:t>
              </a:r>
            </a:p>
          </p:txBody>
        </p:sp>
        <p:sp>
          <p:nvSpPr>
            <p:cNvPr id="23" name="www.pptcool.com18">
              <a:extLst>
                <a:ext uri="{FF2B5EF4-FFF2-40B4-BE49-F238E27FC236}">
                  <a16:creationId xmlns:a16="http://schemas.microsoft.com/office/drawing/2014/main" id="{9D2ACD1F-B58A-F4DD-51C2-4E7F0813190F}"/>
                </a:ext>
              </a:extLst>
            </p:cNvPr>
            <p:cNvSpPr/>
            <p:nvPr/>
          </p:nvSpPr>
          <p:spPr>
            <a:xfrm>
              <a:off x="5759797" y="1996814"/>
              <a:ext cx="700129" cy="329625"/>
            </a:xfrm>
            <a:prstGeom prst="parallelogram">
              <a:avLst>
                <a:gd name="adj" fmla="val 3046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grpSp>
        <p:nvGrpSpPr>
          <p:cNvPr id="24" name="组合 23">
            <a:extLst>
              <a:ext uri="{FF2B5EF4-FFF2-40B4-BE49-F238E27FC236}">
                <a16:creationId xmlns:a16="http://schemas.microsoft.com/office/drawing/2014/main" id="{1A166C14-2C81-AEB7-E512-B00A84D7F584}"/>
              </a:ext>
            </a:extLst>
          </p:cNvPr>
          <p:cNvGrpSpPr/>
          <p:nvPr/>
        </p:nvGrpSpPr>
        <p:grpSpPr>
          <a:xfrm>
            <a:off x="5857972" y="4555750"/>
            <a:ext cx="4316952" cy="985901"/>
            <a:chOff x="4451907" y="1996814"/>
            <a:chExt cx="4316952" cy="985901"/>
          </a:xfrm>
        </p:grpSpPr>
        <p:sp>
          <p:nvSpPr>
            <p:cNvPr id="25" name="www.pptcool.com6">
              <a:extLst>
                <a:ext uri="{FF2B5EF4-FFF2-40B4-BE49-F238E27FC236}">
                  <a16:creationId xmlns:a16="http://schemas.microsoft.com/office/drawing/2014/main" id="{9F45E3D8-6A87-8184-C2EF-3626317EDF7F}"/>
                </a:ext>
              </a:extLst>
            </p:cNvPr>
            <p:cNvSpPr/>
            <p:nvPr/>
          </p:nvSpPr>
          <p:spPr>
            <a:xfrm>
              <a:off x="4451907" y="2111078"/>
              <a:ext cx="2194885" cy="329625"/>
            </a:xfrm>
            <a:prstGeom prst="parallelogram">
              <a:avLst>
                <a:gd name="adj" fmla="val 27614"/>
              </a:avLst>
            </a:prstGeom>
            <a:gradFill flip="none" rotWithShape="1">
              <a:gsLst>
                <a:gs pos="22000">
                  <a:schemeClr val="accent1">
                    <a:lumMod val="100000"/>
                  </a:schemeClr>
                </a:gs>
                <a:gs pos="88000">
                  <a:schemeClr val="accent2">
                    <a:lumMod val="10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noAutofit/>
            </a:bodyPr>
            <a:lstStyle/>
            <a:p>
              <a:pPr marL="0" marR="0" lvl="0" indent="0" algn="ctr" defTabSz="914400" rtl="0" fontAlgn="auto" latinLnBrk="0" hangingPunct="1">
                <a:buClrTx/>
                <a:buSzTx/>
                <a:buFontTx/>
                <a:buNone/>
                <a:tabLst/>
                <a:defRPr/>
              </a:pPr>
              <a:endParaRPr kumimoji="0" lang="zh-CN" altLang="en-US" sz="1800" b="0" i="0" u="none" strike="noStrike" kern="1200" cap="none" normalizeH="0" baseline="0" noProof="0">
                <a:ln>
                  <a:noFill/>
                </a:ln>
                <a:solidFill>
                  <a:prstClr val="white"/>
                </a:solidFill>
                <a:effectLst/>
                <a:uLnTx/>
                <a:uFillTx/>
                <a:cs typeface="+mn-ea"/>
                <a:sym typeface="+mn-lt"/>
              </a:endParaRPr>
            </a:p>
          </p:txBody>
        </p:sp>
        <p:sp>
          <p:nvSpPr>
            <p:cNvPr id="26" name="www.pptcool.com7">
              <a:extLst>
                <a:ext uri="{FF2B5EF4-FFF2-40B4-BE49-F238E27FC236}">
                  <a16:creationId xmlns:a16="http://schemas.microsoft.com/office/drawing/2014/main" id="{6E5AD004-EFD7-61C3-05DB-3828D7A85EE6}"/>
                </a:ext>
              </a:extLst>
            </p:cNvPr>
            <p:cNvSpPr txBox="1"/>
            <p:nvPr/>
          </p:nvSpPr>
          <p:spPr>
            <a:xfrm>
              <a:off x="4553507" y="2092286"/>
              <a:ext cx="1152421" cy="369332"/>
            </a:xfrm>
            <a:prstGeom prst="rect">
              <a:avLst/>
            </a:prstGeom>
            <a:noFill/>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cs typeface="+mn-ea"/>
                  <a:sym typeface="+mn-lt"/>
                </a:rPr>
                <a:t>PART 03</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27" name="www.pptcool.com8">
              <a:extLst>
                <a:ext uri="{FF2B5EF4-FFF2-40B4-BE49-F238E27FC236}">
                  <a16:creationId xmlns:a16="http://schemas.microsoft.com/office/drawing/2014/main" id="{153FA575-C4D1-3801-FC1F-85227DE9CA57}"/>
                </a:ext>
              </a:extLst>
            </p:cNvPr>
            <p:cNvSpPr txBox="1"/>
            <p:nvPr/>
          </p:nvSpPr>
          <p:spPr>
            <a:xfrm>
              <a:off x="4451907" y="2459495"/>
              <a:ext cx="4316952" cy="523220"/>
            </a:xfrm>
            <a:prstGeom prst="rect">
              <a:avLst/>
            </a:prstGeom>
            <a:noFill/>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i="0" u="none" strike="noStrike" kern="1200" cap="none" spc="0" normalizeH="0" baseline="0" noProof="0" dirty="0">
                  <a:ln>
                    <a:noFill/>
                  </a:ln>
                  <a:solidFill>
                    <a:schemeClr val="tx1">
                      <a:lumMod val="75000"/>
                      <a:lumOff val="25000"/>
                    </a:schemeClr>
                  </a:solidFill>
                  <a:effectLst/>
                  <a:uLnTx/>
                  <a:uFillTx/>
                  <a:latin typeface="+mj-ea"/>
                  <a:ea typeface="+mj-ea"/>
                  <a:cs typeface="+mn-ea"/>
                  <a:sym typeface="+mn-lt"/>
                </a:rPr>
                <a:t>点击输入标题内容</a:t>
              </a:r>
            </a:p>
          </p:txBody>
        </p:sp>
        <p:sp>
          <p:nvSpPr>
            <p:cNvPr id="28" name="www.pptcool.com18">
              <a:extLst>
                <a:ext uri="{FF2B5EF4-FFF2-40B4-BE49-F238E27FC236}">
                  <a16:creationId xmlns:a16="http://schemas.microsoft.com/office/drawing/2014/main" id="{7309EA5D-2A15-6D89-4482-7DF350EBDD9C}"/>
                </a:ext>
              </a:extLst>
            </p:cNvPr>
            <p:cNvSpPr/>
            <p:nvPr/>
          </p:nvSpPr>
          <p:spPr>
            <a:xfrm>
              <a:off x="5759797" y="1996814"/>
              <a:ext cx="700129" cy="329625"/>
            </a:xfrm>
            <a:prstGeom prst="parallelogram">
              <a:avLst>
                <a:gd name="adj" fmla="val 3046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spTree>
    <p:extLst>
      <p:ext uri="{BB962C8B-B14F-4D97-AF65-F5344CB8AC3E}">
        <p14:creationId xmlns:p14="http://schemas.microsoft.com/office/powerpoint/2010/main" val="32829038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a:extLst>
              <a:ext uri="{FF2B5EF4-FFF2-40B4-BE49-F238E27FC236}">
                <a16:creationId xmlns:a16="http://schemas.microsoft.com/office/drawing/2014/main" id="{FBDD571F-1477-F65E-336F-E6A3107B8331}"/>
              </a:ext>
            </a:extLst>
          </p:cNvPr>
          <p:cNvSpPr txBox="1"/>
          <p:nvPr/>
        </p:nvSpPr>
        <p:spPr>
          <a:xfrm>
            <a:off x="4516799" y="1736229"/>
            <a:ext cx="3158401" cy="2215991"/>
          </a:xfrm>
          <a:prstGeom prst="rect">
            <a:avLst/>
          </a:prstGeom>
          <a:noFill/>
        </p:spPr>
        <p:txBody>
          <a:bodyPr wrap="square" rtlCol="0">
            <a:spAutoFit/>
          </a:bodyPr>
          <a:lstStyle/>
          <a:p>
            <a:pPr algn="ctr"/>
            <a:r>
              <a:rPr lang="en-US" altLang="zh-CN" sz="13800" dirty="0">
                <a:gradFill>
                  <a:gsLst>
                    <a:gs pos="25000">
                      <a:schemeClr val="bg1">
                        <a:alpha val="0"/>
                      </a:schemeClr>
                    </a:gs>
                    <a:gs pos="80000">
                      <a:schemeClr val="bg1"/>
                    </a:gs>
                  </a:gsLst>
                  <a:lin ang="16200000" scaled="0"/>
                </a:gradFill>
                <a:latin typeface="+mj-lt"/>
              </a:rPr>
              <a:t>01</a:t>
            </a:r>
            <a:endParaRPr lang="zh-CN" altLang="en-US" sz="13800" dirty="0">
              <a:gradFill>
                <a:gsLst>
                  <a:gs pos="25000">
                    <a:schemeClr val="bg1">
                      <a:alpha val="0"/>
                    </a:schemeClr>
                  </a:gs>
                  <a:gs pos="80000">
                    <a:schemeClr val="bg1"/>
                  </a:gs>
                </a:gsLst>
                <a:lin ang="16200000" scaled="0"/>
              </a:gradFill>
              <a:latin typeface="+mj-lt"/>
            </a:endParaRPr>
          </a:p>
        </p:txBody>
      </p:sp>
      <p:sp>
        <p:nvSpPr>
          <p:cNvPr id="15" name="www.pptcool.com8">
            <a:extLst>
              <a:ext uri="{FF2B5EF4-FFF2-40B4-BE49-F238E27FC236}">
                <a16:creationId xmlns:a16="http://schemas.microsoft.com/office/drawing/2014/main" id="{FDE49C4F-0C79-05E0-6D6B-C3945FFDADA2}"/>
              </a:ext>
            </a:extLst>
          </p:cNvPr>
          <p:cNvSpPr txBox="1"/>
          <p:nvPr/>
        </p:nvSpPr>
        <p:spPr>
          <a:xfrm>
            <a:off x="4172468" y="3598278"/>
            <a:ext cx="4316952" cy="707886"/>
          </a:xfrm>
          <a:prstGeom prst="rect">
            <a:avLst/>
          </a:prstGeom>
          <a:noFill/>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000" i="0" u="none" strike="noStrike" kern="1200" cap="none" spc="0" normalizeH="0" baseline="0" noProof="0" dirty="0">
                <a:ln>
                  <a:noFill/>
                </a:ln>
                <a:solidFill>
                  <a:schemeClr val="bg1"/>
                </a:solidFill>
                <a:effectLst/>
                <a:uLnTx/>
                <a:uFillTx/>
                <a:latin typeface="+mj-ea"/>
                <a:ea typeface="+mj-ea"/>
                <a:cs typeface="+mn-ea"/>
                <a:sym typeface="+mn-lt"/>
              </a:rPr>
              <a:t>点击输入标题内容</a:t>
            </a:r>
          </a:p>
        </p:txBody>
      </p:sp>
      <p:sp>
        <p:nvSpPr>
          <p:cNvPr id="16" name="文本框 15">
            <a:extLst>
              <a:ext uri="{FF2B5EF4-FFF2-40B4-BE49-F238E27FC236}">
                <a16:creationId xmlns:a16="http://schemas.microsoft.com/office/drawing/2014/main" id="{D97758B5-8538-F708-DE0A-6FC4DAB321F1}"/>
              </a:ext>
            </a:extLst>
          </p:cNvPr>
          <p:cNvSpPr txBox="1"/>
          <p:nvPr/>
        </p:nvSpPr>
        <p:spPr>
          <a:xfrm>
            <a:off x="4204059" y="4278454"/>
            <a:ext cx="4136377" cy="369332"/>
          </a:xfrm>
          <a:prstGeom prst="rect">
            <a:avLst/>
          </a:prstGeom>
          <a:noFill/>
        </p:spPr>
        <p:txBody>
          <a:bodyPr wrap="square" rtlCol="0">
            <a:spAutoFit/>
          </a:bodyPr>
          <a:lstStyle/>
          <a:p>
            <a:pPr algn="dist">
              <a:defRPr/>
            </a:pPr>
            <a:r>
              <a:rPr lang="en-US" altLang="zh-CN" dirty="0">
                <a:solidFill>
                  <a:srgbClr val="FFFFFF">
                    <a:alpha val="60000"/>
                  </a:srgbClr>
                </a:solidFill>
                <a:ea typeface="HarmonyOS Sans SC"/>
              </a:rPr>
              <a:t>Click to enter the title content</a:t>
            </a:r>
            <a:endParaRPr lang="zh-CN" altLang="en-US" dirty="0">
              <a:solidFill>
                <a:srgbClr val="FFFFFF">
                  <a:alpha val="60000"/>
                </a:srgbClr>
              </a:solidFill>
              <a:ea typeface="HarmonyOS Sans SC"/>
            </a:endParaRPr>
          </a:p>
        </p:txBody>
      </p:sp>
    </p:spTree>
    <p:extLst>
      <p:ext uri="{BB962C8B-B14F-4D97-AF65-F5344CB8AC3E}">
        <p14:creationId xmlns:p14="http://schemas.microsoft.com/office/powerpoint/2010/main" val="12306154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a:extLst>
              <a:ext uri="{FF2B5EF4-FFF2-40B4-BE49-F238E27FC236}">
                <a16:creationId xmlns:a16="http://schemas.microsoft.com/office/drawing/2014/main" id="{331482F0-DF44-D3A3-03A5-32AFEF205080}"/>
              </a:ext>
            </a:extLst>
          </p:cNvPr>
          <p:cNvSpPr>
            <a:spLocks noGrp="1"/>
          </p:cNvSpPr>
          <p:nvPr>
            <p:ph type="title"/>
          </p:nvPr>
        </p:nvSpPr>
        <p:spPr/>
        <p:txBody>
          <a:bodyPr/>
          <a:lstStyle/>
          <a:p>
            <a:r>
              <a:rPr lang="zh-CN" altLang="en-US" dirty="0"/>
              <a:t>请在此处输入页面标题</a:t>
            </a:r>
          </a:p>
        </p:txBody>
      </p:sp>
      <p:sp>
        <p:nvSpPr>
          <p:cNvPr id="2" name="矩形 1">
            <a:extLst>
              <a:ext uri="{FF2B5EF4-FFF2-40B4-BE49-F238E27FC236}">
                <a16:creationId xmlns:a16="http://schemas.microsoft.com/office/drawing/2014/main" id="{90666ECC-A82F-C82A-71A9-724CA13C910A}"/>
              </a:ext>
            </a:extLst>
          </p:cNvPr>
          <p:cNvSpPr/>
          <p:nvPr/>
        </p:nvSpPr>
        <p:spPr>
          <a:xfrm>
            <a:off x="0" y="1275343"/>
            <a:ext cx="12192000" cy="2385819"/>
          </a:xfrm>
          <a:prstGeom prst="rect">
            <a:avLst/>
          </a:prstGeom>
          <a:gradFill flip="none" rotWithShape="1">
            <a:gsLst>
              <a:gs pos="0">
                <a:schemeClr val="accent1">
                  <a:lumMod val="100000"/>
                </a:schemeClr>
              </a:gs>
              <a:gs pos="100000">
                <a:schemeClr val="accent2">
                  <a:lumMod val="100000"/>
                </a:scheme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rtl="0" fontAlgn="auto" latinLnBrk="0" hangingPunct="1">
              <a:buClrTx/>
              <a:buSzTx/>
              <a:buFontTx/>
              <a:buNone/>
              <a:tabLst/>
              <a:defRPr/>
            </a:pPr>
            <a:endParaRPr kumimoji="0" lang="zh-CN" altLang="en-US" sz="1600" b="0" i="0" u="none" strike="noStrike" kern="1200" cap="none"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mn-cs"/>
            </a:endParaRPr>
          </a:p>
        </p:txBody>
      </p:sp>
      <p:sp>
        <p:nvSpPr>
          <p:cNvPr id="3" name="文本框 2">
            <a:extLst>
              <a:ext uri="{FF2B5EF4-FFF2-40B4-BE49-F238E27FC236}">
                <a16:creationId xmlns:a16="http://schemas.microsoft.com/office/drawing/2014/main" id="{7107AEF2-13FD-CC98-046E-54B6266D429E}"/>
              </a:ext>
            </a:extLst>
          </p:cNvPr>
          <p:cNvSpPr txBox="1"/>
          <p:nvPr/>
        </p:nvSpPr>
        <p:spPr>
          <a:xfrm>
            <a:off x="738205" y="3880189"/>
            <a:ext cx="3877126" cy="461665"/>
          </a:xfrm>
          <a:prstGeom prst="rect">
            <a:avLst/>
          </a:prstGeom>
          <a:noFill/>
        </p:spPr>
        <p:txBody>
          <a:bodyPr wrap="square">
            <a:spAutoFit/>
          </a:bodyPr>
          <a:lstStyle>
            <a:defPPr>
              <a:defRPr lang="en-US"/>
            </a:defPPr>
            <a:lvl1pPr algn="ctr">
              <a:defRPr b="0" i="0">
                <a:solidFill>
                  <a:schemeClr val="tx1">
                    <a:lumMod val="95000"/>
                    <a:lumOff val="5000"/>
                  </a:schemeClr>
                </a:solidFill>
                <a:effectLst/>
                <a:latin typeface="+mj-ea"/>
                <a:ea typeface="+mj-ea"/>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chemeClr val="accent1"/>
                </a:solidFill>
                <a:effectLst/>
                <a:uLnTx/>
                <a:uFillTx/>
                <a:cs typeface="+mn-cs"/>
              </a:rPr>
              <a:t>近年来荣获的荣誉称号</a:t>
            </a:r>
          </a:p>
        </p:txBody>
      </p:sp>
      <p:sp>
        <p:nvSpPr>
          <p:cNvPr id="12" name="文本框 11">
            <a:extLst>
              <a:ext uri="{FF2B5EF4-FFF2-40B4-BE49-F238E27FC236}">
                <a16:creationId xmlns:a16="http://schemas.microsoft.com/office/drawing/2014/main" id="{90DB46BD-7AD8-4F50-9E44-71D9ECCE8198}"/>
              </a:ext>
            </a:extLst>
          </p:cNvPr>
          <p:cNvSpPr txBox="1"/>
          <p:nvPr/>
        </p:nvSpPr>
        <p:spPr>
          <a:xfrm>
            <a:off x="1431546" y="1642500"/>
            <a:ext cx="4505147" cy="461665"/>
          </a:xfrm>
          <a:prstGeom prst="rect">
            <a:avLst/>
          </a:prstGeom>
          <a:noFill/>
        </p:spPr>
        <p:txBody>
          <a:bodyPr wrap="square">
            <a:spAutoFit/>
          </a:bodyPr>
          <a:lstStyle>
            <a:defPPr>
              <a:defRPr lang="en-US"/>
            </a:defPPr>
            <a:lvl1pPr>
              <a:defRPr sz="1600">
                <a:solidFill>
                  <a:schemeClr val="bg1"/>
                </a:solidFill>
                <a:latin typeface="+mj-ea"/>
                <a:ea typeface="+mj-ea"/>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FFFFF"/>
                </a:solidFill>
                <a:effectLst/>
                <a:uLnTx/>
                <a:uFillTx/>
                <a:cs typeface="+mn-cs"/>
              </a:rPr>
              <a:t>请在这里输入标题内容</a:t>
            </a:r>
          </a:p>
        </p:txBody>
      </p:sp>
      <p:sp>
        <p:nvSpPr>
          <p:cNvPr id="13" name="文本框 12">
            <a:extLst>
              <a:ext uri="{FF2B5EF4-FFF2-40B4-BE49-F238E27FC236}">
                <a16:creationId xmlns:a16="http://schemas.microsoft.com/office/drawing/2014/main" id="{8FAF3B31-8376-A78D-77AE-5E1F85E017FA}"/>
              </a:ext>
            </a:extLst>
          </p:cNvPr>
          <p:cNvSpPr txBox="1"/>
          <p:nvPr/>
        </p:nvSpPr>
        <p:spPr>
          <a:xfrm>
            <a:off x="1431546" y="2082209"/>
            <a:ext cx="3458752" cy="307777"/>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FFFFFF"/>
                </a:solidFill>
                <a:effectLst/>
                <a:uLnTx/>
                <a:uFillTx/>
                <a:latin typeface="+mn-ea"/>
                <a:cs typeface="+mn-cs"/>
              </a:rPr>
              <a:t>请在这里输入正文内容</a:t>
            </a:r>
          </a:p>
        </p:txBody>
      </p:sp>
      <p:grpSp>
        <p:nvGrpSpPr>
          <p:cNvPr id="167" name="组合 166">
            <a:extLst>
              <a:ext uri="{FF2B5EF4-FFF2-40B4-BE49-F238E27FC236}">
                <a16:creationId xmlns:a16="http://schemas.microsoft.com/office/drawing/2014/main" id="{59C97339-2355-0844-3EC3-CA7820322FC7}"/>
              </a:ext>
            </a:extLst>
          </p:cNvPr>
          <p:cNvGrpSpPr/>
          <p:nvPr/>
        </p:nvGrpSpPr>
        <p:grpSpPr>
          <a:xfrm>
            <a:off x="738205" y="2716374"/>
            <a:ext cx="2340763" cy="625597"/>
            <a:chOff x="738205" y="2716374"/>
            <a:chExt cx="2340763" cy="625597"/>
          </a:xfrm>
        </p:grpSpPr>
        <p:sp>
          <p:nvSpPr>
            <p:cNvPr id="23" name="文本框 22">
              <a:extLst>
                <a:ext uri="{FF2B5EF4-FFF2-40B4-BE49-F238E27FC236}">
                  <a16:creationId xmlns:a16="http://schemas.microsoft.com/office/drawing/2014/main" id="{B69097A0-7911-7CFA-B565-C1898BE74B9A}"/>
                </a:ext>
              </a:extLst>
            </p:cNvPr>
            <p:cNvSpPr txBox="1"/>
            <p:nvPr/>
          </p:nvSpPr>
          <p:spPr>
            <a:xfrm>
              <a:off x="1306136" y="2716374"/>
              <a:ext cx="1316547" cy="338554"/>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FFFF"/>
                  </a:solidFill>
                  <a:effectLst/>
                  <a:uLnTx/>
                  <a:uFillTx/>
                  <a:latin typeface="+mj-ea"/>
                  <a:ea typeface="+mj-ea"/>
                  <a:cs typeface="+mn-cs"/>
                </a:rPr>
                <a:t>输入标题</a:t>
              </a:r>
            </a:p>
          </p:txBody>
        </p:sp>
        <p:sp>
          <p:nvSpPr>
            <p:cNvPr id="24" name="文本框 23">
              <a:extLst>
                <a:ext uri="{FF2B5EF4-FFF2-40B4-BE49-F238E27FC236}">
                  <a16:creationId xmlns:a16="http://schemas.microsoft.com/office/drawing/2014/main" id="{125C231F-03F9-BCFE-BBD4-EE90B3CDC714}"/>
                </a:ext>
              </a:extLst>
            </p:cNvPr>
            <p:cNvSpPr txBox="1"/>
            <p:nvPr/>
          </p:nvSpPr>
          <p:spPr>
            <a:xfrm>
              <a:off x="1306135" y="3034194"/>
              <a:ext cx="1772833" cy="307777"/>
            </a:xfrm>
            <a:prstGeom prst="rect">
              <a:avLst/>
            </a:prstGeom>
            <a:noFill/>
          </p:spPr>
          <p:txBody>
            <a:bodyPr wrap="square">
              <a:spAutoFit/>
            </a:bodyPr>
            <a:lstStyle>
              <a:defPPr>
                <a:defRPr lang="en-US"/>
              </a:defPPr>
              <a:lvl1pPr algn="ctr">
                <a:defRPr b="0" i="0">
                  <a:solidFill>
                    <a:schemeClr val="tx1">
                      <a:lumMod val="95000"/>
                      <a:lumOff val="5000"/>
                    </a:schemeClr>
                  </a:solidFill>
                  <a:effectLst/>
                  <a:latin typeface="思源宋体 CN SemiBold" panose="02020600000000000000" pitchFamily="18" charset="-122"/>
                  <a:ea typeface="思源宋体 CN SemiBold" panose="02020600000000000000" pitchFamily="18" charset="-122"/>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FFFFFF"/>
                  </a:solidFill>
                  <a:effectLst/>
                  <a:uLnTx/>
                  <a:uFillTx/>
                  <a:latin typeface="+mn-ea"/>
                  <a:ea typeface="+mn-ea"/>
                  <a:cs typeface="+mn-cs"/>
                </a:rPr>
                <a:t>输入正文内容</a:t>
              </a:r>
            </a:p>
          </p:txBody>
        </p:sp>
        <p:sp>
          <p:nvSpPr>
            <p:cNvPr id="26" name="矩形: 圆角 25">
              <a:extLst>
                <a:ext uri="{FF2B5EF4-FFF2-40B4-BE49-F238E27FC236}">
                  <a16:creationId xmlns:a16="http://schemas.microsoft.com/office/drawing/2014/main" id="{339EF50F-CBCB-ED02-86B3-4E23F6F927F8}"/>
                </a:ext>
              </a:extLst>
            </p:cNvPr>
            <p:cNvSpPr/>
            <p:nvPr/>
          </p:nvSpPr>
          <p:spPr>
            <a:xfrm>
              <a:off x="738205" y="2785021"/>
              <a:ext cx="507971" cy="507971"/>
            </a:xfrm>
            <a:prstGeom prst="round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mn-cs"/>
              </a:endParaRPr>
            </a:p>
          </p:txBody>
        </p:sp>
        <p:grpSp>
          <p:nvGrpSpPr>
            <p:cNvPr id="27" name="组合 26">
              <a:extLst>
                <a:ext uri="{FF2B5EF4-FFF2-40B4-BE49-F238E27FC236}">
                  <a16:creationId xmlns:a16="http://schemas.microsoft.com/office/drawing/2014/main" id="{41F90D5E-9F0D-3A1C-3FE3-19F2E9A88616}"/>
                </a:ext>
              </a:extLst>
            </p:cNvPr>
            <p:cNvGrpSpPr/>
            <p:nvPr/>
          </p:nvGrpSpPr>
          <p:grpSpPr>
            <a:xfrm>
              <a:off x="847548" y="2894116"/>
              <a:ext cx="289285" cy="289781"/>
              <a:chOff x="-1337862" y="4418157"/>
              <a:chExt cx="1723191" cy="1726142"/>
            </a:xfrm>
            <a:gradFill>
              <a:gsLst>
                <a:gs pos="100000">
                  <a:schemeClr val="accent2"/>
                </a:gs>
                <a:gs pos="0">
                  <a:schemeClr val="accent1"/>
                </a:gs>
              </a:gsLst>
              <a:lin ang="2700000" scaled="0"/>
            </a:gradFill>
          </p:grpSpPr>
          <p:sp>
            <p:nvSpPr>
              <p:cNvPr id="28" name="任意多边形: 形状 27">
                <a:extLst>
                  <a:ext uri="{FF2B5EF4-FFF2-40B4-BE49-F238E27FC236}">
                    <a16:creationId xmlns:a16="http://schemas.microsoft.com/office/drawing/2014/main" id="{DD05F4F0-B427-C2B4-C658-4BA45C0DE2ED}"/>
                  </a:ext>
                </a:extLst>
              </p:cNvPr>
              <p:cNvSpPr/>
              <p:nvPr/>
            </p:nvSpPr>
            <p:spPr>
              <a:xfrm>
                <a:off x="-1337862" y="4592018"/>
                <a:ext cx="1723191" cy="1552281"/>
              </a:xfrm>
              <a:custGeom>
                <a:avLst/>
                <a:gdLst>
                  <a:gd name="connsiteX0" fmla="*/ 1722815 w 1723191"/>
                  <a:gd name="connsiteY0" fmla="*/ 185499 h 1552281"/>
                  <a:gd name="connsiteX1" fmla="*/ 1593999 w 1723191"/>
                  <a:gd name="connsiteY1" fmla="*/ 9020 h 1552281"/>
                  <a:gd name="connsiteX2" fmla="*/ 1442009 w 1723191"/>
                  <a:gd name="connsiteY2" fmla="*/ 1286 h 1552281"/>
                  <a:gd name="connsiteX3" fmla="*/ 1442009 w 1723191"/>
                  <a:gd name="connsiteY3" fmla="*/ 109490 h 1552281"/>
                  <a:gd name="connsiteX4" fmla="*/ 1289833 w 1723191"/>
                  <a:gd name="connsiteY4" fmla="*/ 248120 h 1552281"/>
                  <a:gd name="connsiteX5" fmla="*/ 1243632 w 1723191"/>
                  <a:gd name="connsiteY5" fmla="*/ 238296 h 1552281"/>
                  <a:gd name="connsiteX6" fmla="*/ 1152173 w 1723191"/>
                  <a:gd name="connsiteY6" fmla="*/ 97879 h 1552281"/>
                  <a:gd name="connsiteX7" fmla="*/ 1152173 w 1723191"/>
                  <a:gd name="connsiteY7" fmla="*/ 0 h 1552281"/>
                  <a:gd name="connsiteX8" fmla="*/ 569928 w 1723191"/>
                  <a:gd name="connsiteY8" fmla="*/ 0 h 1552281"/>
                  <a:gd name="connsiteX9" fmla="*/ 569928 w 1723191"/>
                  <a:gd name="connsiteY9" fmla="*/ 70847 h 1552281"/>
                  <a:gd name="connsiteX10" fmla="*/ 569928 w 1723191"/>
                  <a:gd name="connsiteY10" fmla="*/ 122387 h 1552281"/>
                  <a:gd name="connsiteX11" fmla="*/ 410204 w 1723191"/>
                  <a:gd name="connsiteY11" fmla="*/ 251184 h 1552281"/>
                  <a:gd name="connsiteX12" fmla="*/ 281388 w 1723191"/>
                  <a:gd name="connsiteY12" fmla="*/ 99184 h 1552281"/>
                  <a:gd name="connsiteX13" fmla="*/ 281388 w 1723191"/>
                  <a:gd name="connsiteY13" fmla="*/ 2581 h 1552281"/>
                  <a:gd name="connsiteX14" fmla="*/ 152591 w 1723191"/>
                  <a:gd name="connsiteY14" fmla="*/ 2581 h 1552281"/>
                  <a:gd name="connsiteX15" fmla="*/ 129397 w 1723191"/>
                  <a:gd name="connsiteY15" fmla="*/ 2581 h 1552281"/>
                  <a:gd name="connsiteX16" fmla="*/ 581 w 1723191"/>
                  <a:gd name="connsiteY16" fmla="*/ 176479 h 1552281"/>
                  <a:gd name="connsiteX17" fmla="*/ 581 w 1723191"/>
                  <a:gd name="connsiteY17" fmla="*/ 1362847 h 1552281"/>
                  <a:gd name="connsiteX18" fmla="*/ 44396 w 1723191"/>
                  <a:gd name="connsiteY18" fmla="*/ 1493663 h 1552281"/>
                  <a:gd name="connsiteX19" fmla="*/ 169326 w 1723191"/>
                  <a:gd name="connsiteY19" fmla="*/ 1552194 h 1552281"/>
                  <a:gd name="connsiteX20" fmla="*/ 1541183 w 1723191"/>
                  <a:gd name="connsiteY20" fmla="*/ 1552194 h 1552281"/>
                  <a:gd name="connsiteX21" fmla="*/ 1723105 w 1723191"/>
                  <a:gd name="connsiteY21" fmla="*/ 1381292 h 1552281"/>
                  <a:gd name="connsiteX22" fmla="*/ 1722806 w 1723191"/>
                  <a:gd name="connsiteY22" fmla="*/ 1364123 h 1552281"/>
                  <a:gd name="connsiteX23" fmla="*/ 1722806 w 1723191"/>
                  <a:gd name="connsiteY23" fmla="*/ 185499 h 1552281"/>
                  <a:gd name="connsiteX24" fmla="*/ 1609468 w 1723191"/>
                  <a:gd name="connsiteY24" fmla="*/ 587388 h 1552281"/>
                  <a:gd name="connsiteX25" fmla="*/ 1609468 w 1723191"/>
                  <a:gd name="connsiteY25" fmla="*/ 1301001 h 1552281"/>
                  <a:gd name="connsiteX26" fmla="*/ 1597867 w 1723191"/>
                  <a:gd name="connsiteY26" fmla="*/ 1349959 h 1552281"/>
                  <a:gd name="connsiteX27" fmla="*/ 1547632 w 1723191"/>
                  <a:gd name="connsiteY27" fmla="*/ 1375724 h 1552281"/>
                  <a:gd name="connsiteX28" fmla="*/ 174479 w 1723191"/>
                  <a:gd name="connsiteY28" fmla="*/ 1375724 h 1552281"/>
                  <a:gd name="connsiteX29" fmla="*/ 107187 w 1723191"/>
                  <a:gd name="connsiteY29" fmla="*/ 1322745 h 1552281"/>
                  <a:gd name="connsiteX30" fmla="*/ 107499 w 1723191"/>
                  <a:gd name="connsiteY30" fmla="*/ 1306173 h 1552281"/>
                  <a:gd name="connsiteX31" fmla="*/ 107499 w 1723191"/>
                  <a:gd name="connsiteY31" fmla="*/ 480479 h 1552281"/>
                  <a:gd name="connsiteX32" fmla="*/ 1608163 w 1723191"/>
                  <a:gd name="connsiteY32" fmla="*/ 480479 h 1552281"/>
                  <a:gd name="connsiteX33" fmla="*/ 1609468 w 1723191"/>
                  <a:gd name="connsiteY33" fmla="*/ 587388 h 1552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723191" h="1552281">
                    <a:moveTo>
                      <a:pt x="1722815" y="185499"/>
                    </a:moveTo>
                    <a:cubicBezTo>
                      <a:pt x="1727824" y="103373"/>
                      <a:pt x="1673744" y="29283"/>
                      <a:pt x="1593999" y="9020"/>
                    </a:cubicBezTo>
                    <a:cubicBezTo>
                      <a:pt x="1543574" y="3029"/>
                      <a:pt x="1492787" y="448"/>
                      <a:pt x="1442009" y="1286"/>
                    </a:cubicBezTo>
                    <a:lnTo>
                      <a:pt x="1442009" y="109490"/>
                    </a:lnTo>
                    <a:cubicBezTo>
                      <a:pt x="1438268" y="189794"/>
                      <a:pt x="1370137" y="251861"/>
                      <a:pt x="1289833" y="248120"/>
                    </a:cubicBezTo>
                    <a:cubicBezTo>
                      <a:pt x="1274000" y="247383"/>
                      <a:pt x="1258395" y="244065"/>
                      <a:pt x="1243632" y="238296"/>
                    </a:cubicBezTo>
                    <a:cubicBezTo>
                      <a:pt x="1187306" y="214589"/>
                      <a:pt x="1151087" y="158981"/>
                      <a:pt x="1152173" y="97879"/>
                    </a:cubicBezTo>
                    <a:lnTo>
                      <a:pt x="1152173" y="0"/>
                    </a:lnTo>
                    <a:lnTo>
                      <a:pt x="569928" y="0"/>
                    </a:lnTo>
                    <a:lnTo>
                      <a:pt x="569928" y="70847"/>
                    </a:lnTo>
                    <a:cubicBezTo>
                      <a:pt x="571233" y="87992"/>
                      <a:pt x="571233" y="105232"/>
                      <a:pt x="569928" y="122387"/>
                    </a:cubicBezTo>
                    <a:cubicBezTo>
                      <a:pt x="561156" y="201930"/>
                      <a:pt x="489804" y="259471"/>
                      <a:pt x="410204" y="251184"/>
                    </a:cubicBezTo>
                    <a:cubicBezTo>
                      <a:pt x="334518" y="241278"/>
                      <a:pt x="278759" y="175470"/>
                      <a:pt x="281388" y="99184"/>
                    </a:cubicBezTo>
                    <a:lnTo>
                      <a:pt x="281388" y="2581"/>
                    </a:lnTo>
                    <a:lnTo>
                      <a:pt x="152591" y="2581"/>
                    </a:lnTo>
                    <a:cubicBezTo>
                      <a:pt x="144894" y="1552"/>
                      <a:pt x="137094" y="1552"/>
                      <a:pt x="129397" y="2581"/>
                    </a:cubicBezTo>
                    <a:cubicBezTo>
                      <a:pt x="51781" y="24324"/>
                      <a:pt x="-1236" y="95896"/>
                      <a:pt x="581" y="176479"/>
                    </a:cubicBezTo>
                    <a:lnTo>
                      <a:pt x="581" y="1362847"/>
                    </a:lnTo>
                    <a:cubicBezTo>
                      <a:pt x="-3317" y="1410609"/>
                      <a:pt x="12517" y="1457883"/>
                      <a:pt x="44396" y="1493663"/>
                    </a:cubicBezTo>
                    <a:cubicBezTo>
                      <a:pt x="76283" y="1529436"/>
                      <a:pt x="121431" y="1550588"/>
                      <a:pt x="169326" y="1552194"/>
                    </a:cubicBezTo>
                    <a:lnTo>
                      <a:pt x="1541183" y="1552194"/>
                    </a:lnTo>
                    <a:cubicBezTo>
                      <a:pt x="1638613" y="1555237"/>
                      <a:pt x="1720062" y="1478722"/>
                      <a:pt x="1723105" y="1381292"/>
                    </a:cubicBezTo>
                    <a:cubicBezTo>
                      <a:pt x="1723284" y="1375567"/>
                      <a:pt x="1723184" y="1369838"/>
                      <a:pt x="1722806" y="1364123"/>
                    </a:cubicBezTo>
                    <a:lnTo>
                      <a:pt x="1722806" y="185499"/>
                    </a:lnTo>
                    <a:close/>
                    <a:moveTo>
                      <a:pt x="1609468" y="587388"/>
                    </a:moveTo>
                    <a:lnTo>
                      <a:pt x="1609468" y="1301001"/>
                    </a:lnTo>
                    <a:cubicBezTo>
                      <a:pt x="1609405" y="1317994"/>
                      <a:pt x="1605436" y="1334745"/>
                      <a:pt x="1597867" y="1349959"/>
                    </a:cubicBezTo>
                    <a:cubicBezTo>
                      <a:pt x="1587502" y="1367528"/>
                      <a:pt x="1567947" y="1377557"/>
                      <a:pt x="1547632" y="1375724"/>
                    </a:cubicBezTo>
                    <a:lnTo>
                      <a:pt x="174479" y="1375724"/>
                    </a:lnTo>
                    <a:cubicBezTo>
                      <a:pt x="141267" y="1379677"/>
                      <a:pt x="111139" y="1355957"/>
                      <a:pt x="107187" y="1322745"/>
                    </a:cubicBezTo>
                    <a:cubicBezTo>
                      <a:pt x="106531" y="1317233"/>
                      <a:pt x="106636" y="1311657"/>
                      <a:pt x="107499" y="1306173"/>
                    </a:cubicBezTo>
                    <a:lnTo>
                      <a:pt x="107499" y="480479"/>
                    </a:lnTo>
                    <a:lnTo>
                      <a:pt x="1608163" y="480479"/>
                    </a:lnTo>
                    <a:lnTo>
                      <a:pt x="1609468" y="587388"/>
                    </a:lnTo>
                    <a:close/>
                  </a:path>
                </a:pathLst>
              </a:custGeom>
              <a:grpFill/>
              <a:ln w="1860"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OPPOSans M" panose="00020600040101010101" pitchFamily="18" charset="-122"/>
                  <a:ea typeface="OPPOSans M" panose="00020600040101010101" pitchFamily="18" charset="-122"/>
                  <a:cs typeface="+mn-cs"/>
                </a:endParaRPr>
              </a:p>
            </p:txBody>
          </p:sp>
          <p:sp>
            <p:nvSpPr>
              <p:cNvPr id="29" name="任意多边形: 形状 28">
                <a:extLst>
                  <a:ext uri="{FF2B5EF4-FFF2-40B4-BE49-F238E27FC236}">
                    <a16:creationId xmlns:a16="http://schemas.microsoft.com/office/drawing/2014/main" id="{B5A05829-B669-6252-6CD7-5E907C0F197D}"/>
                  </a:ext>
                </a:extLst>
              </p:cNvPr>
              <p:cNvSpPr/>
              <p:nvPr/>
            </p:nvSpPr>
            <p:spPr>
              <a:xfrm>
                <a:off x="-1113138" y="4418157"/>
                <a:ext cx="1266224" cy="1427227"/>
              </a:xfrm>
              <a:custGeom>
                <a:avLst/>
                <a:gdLst>
                  <a:gd name="connsiteX0" fmla="*/ 200939 w 1266224"/>
                  <a:gd name="connsiteY0" fmla="*/ 355494 h 1427227"/>
                  <a:gd name="connsiteX1" fmla="*/ 262604 w 1266224"/>
                  <a:gd name="connsiteY1" fmla="*/ 327566 h 1427227"/>
                  <a:gd name="connsiteX2" fmla="*/ 285960 w 1266224"/>
                  <a:gd name="connsiteY2" fmla="*/ 264035 h 1427227"/>
                  <a:gd name="connsiteX3" fmla="*/ 285960 w 1266224"/>
                  <a:gd name="connsiteY3" fmla="*/ 91423 h 1427227"/>
                  <a:gd name="connsiteX4" fmla="*/ 269215 w 1266224"/>
                  <a:gd name="connsiteY4" fmla="*/ 28301 h 1427227"/>
                  <a:gd name="connsiteX5" fmla="*/ 175174 w 1266224"/>
                  <a:gd name="connsiteY5" fmla="*/ 6412 h 1427227"/>
                  <a:gd name="connsiteX6" fmla="*/ 114633 w 1266224"/>
                  <a:gd name="connsiteY6" fmla="*/ 90137 h 1427227"/>
                  <a:gd name="connsiteX7" fmla="*/ 114633 w 1266224"/>
                  <a:gd name="connsiteY7" fmla="*/ 265330 h 1427227"/>
                  <a:gd name="connsiteX8" fmla="*/ 200939 w 1266224"/>
                  <a:gd name="connsiteY8" fmla="*/ 355494 h 1427227"/>
                  <a:gd name="connsiteX9" fmla="*/ 1066571 w 1266224"/>
                  <a:gd name="connsiteY9" fmla="*/ 355494 h 1427227"/>
                  <a:gd name="connsiteX10" fmla="*/ 1128236 w 1266224"/>
                  <a:gd name="connsiteY10" fmla="*/ 327566 h 1427227"/>
                  <a:gd name="connsiteX11" fmla="*/ 1151582 w 1266224"/>
                  <a:gd name="connsiteY11" fmla="*/ 264035 h 1427227"/>
                  <a:gd name="connsiteX12" fmla="*/ 1151582 w 1266224"/>
                  <a:gd name="connsiteY12" fmla="*/ 91423 h 1427227"/>
                  <a:gd name="connsiteX13" fmla="*/ 1128398 w 1266224"/>
                  <a:gd name="connsiteY13" fmla="*/ 28301 h 1427227"/>
                  <a:gd name="connsiteX14" fmla="*/ 1034358 w 1266224"/>
                  <a:gd name="connsiteY14" fmla="*/ 6412 h 1427227"/>
                  <a:gd name="connsiteX15" fmla="*/ 980256 w 1266224"/>
                  <a:gd name="connsiteY15" fmla="*/ 88851 h 1427227"/>
                  <a:gd name="connsiteX16" fmla="*/ 980256 w 1266224"/>
                  <a:gd name="connsiteY16" fmla="*/ 264035 h 1427227"/>
                  <a:gd name="connsiteX17" fmla="*/ 1004449 w 1266224"/>
                  <a:gd name="connsiteY17" fmla="*/ 327662 h 1427227"/>
                  <a:gd name="connsiteX18" fmla="*/ 1066572 w 1266224"/>
                  <a:gd name="connsiteY18" fmla="*/ 355494 h 1427227"/>
                  <a:gd name="connsiteX19" fmla="*/ 1039520 w 1266224"/>
                  <a:gd name="connsiteY19" fmla="*/ 1252034 h 1427227"/>
                  <a:gd name="connsiteX20" fmla="*/ 1266225 w 1266224"/>
                  <a:gd name="connsiteY20" fmla="*/ 1252034 h 1427227"/>
                  <a:gd name="connsiteX21" fmla="*/ 1266225 w 1266224"/>
                  <a:gd name="connsiteY21" fmla="*/ 1427228 h 1427227"/>
                  <a:gd name="connsiteX22" fmla="*/ 1039520 w 1266224"/>
                  <a:gd name="connsiteY22" fmla="*/ 1427228 h 1427227"/>
                  <a:gd name="connsiteX23" fmla="*/ 1039520 w 1266224"/>
                  <a:gd name="connsiteY23" fmla="*/ 1252034 h 1427227"/>
                  <a:gd name="connsiteX24" fmla="*/ 693001 w 1266224"/>
                  <a:gd name="connsiteY24" fmla="*/ 1252034 h 1427227"/>
                  <a:gd name="connsiteX25" fmla="*/ 919715 w 1266224"/>
                  <a:gd name="connsiteY25" fmla="*/ 1252034 h 1427227"/>
                  <a:gd name="connsiteX26" fmla="*/ 919715 w 1266224"/>
                  <a:gd name="connsiteY26" fmla="*/ 1427228 h 1427227"/>
                  <a:gd name="connsiteX27" fmla="*/ 693001 w 1266224"/>
                  <a:gd name="connsiteY27" fmla="*/ 1427228 h 1427227"/>
                  <a:gd name="connsiteX28" fmla="*/ 693001 w 1266224"/>
                  <a:gd name="connsiteY28" fmla="*/ 1252034 h 1427227"/>
                  <a:gd name="connsiteX29" fmla="*/ 346500 w 1266224"/>
                  <a:gd name="connsiteY29" fmla="*/ 1427218 h 1427227"/>
                  <a:gd name="connsiteX30" fmla="*/ 574500 w 1266224"/>
                  <a:gd name="connsiteY30" fmla="*/ 1427218 h 1427227"/>
                  <a:gd name="connsiteX31" fmla="*/ 574500 w 1266224"/>
                  <a:gd name="connsiteY31" fmla="*/ 1249444 h 1427227"/>
                  <a:gd name="connsiteX32" fmla="*/ 346500 w 1266224"/>
                  <a:gd name="connsiteY32" fmla="*/ 1249444 h 1427227"/>
                  <a:gd name="connsiteX33" fmla="*/ 346500 w 1266224"/>
                  <a:gd name="connsiteY33" fmla="*/ 1427218 h 1427227"/>
                  <a:gd name="connsiteX34" fmla="*/ 0 w 1266224"/>
                  <a:gd name="connsiteY34" fmla="*/ 1252034 h 1427227"/>
                  <a:gd name="connsiteX35" fmla="*/ 226714 w 1266224"/>
                  <a:gd name="connsiteY35" fmla="*/ 1252034 h 1427227"/>
                  <a:gd name="connsiteX36" fmla="*/ 226714 w 1266224"/>
                  <a:gd name="connsiteY36" fmla="*/ 1427228 h 1427227"/>
                  <a:gd name="connsiteX37" fmla="*/ 0 w 1266224"/>
                  <a:gd name="connsiteY37" fmla="*/ 1427228 h 1427227"/>
                  <a:gd name="connsiteX38" fmla="*/ 0 w 1266224"/>
                  <a:gd name="connsiteY38" fmla="*/ 1252034 h 1427227"/>
                  <a:gd name="connsiteX39" fmla="*/ 1039520 w 1266224"/>
                  <a:gd name="connsiteY39" fmla="*/ 1012424 h 1427227"/>
                  <a:gd name="connsiteX40" fmla="*/ 1266225 w 1266224"/>
                  <a:gd name="connsiteY40" fmla="*/ 1012424 h 1427227"/>
                  <a:gd name="connsiteX41" fmla="*/ 1266225 w 1266224"/>
                  <a:gd name="connsiteY41" fmla="*/ 1187617 h 1427227"/>
                  <a:gd name="connsiteX42" fmla="*/ 1039520 w 1266224"/>
                  <a:gd name="connsiteY42" fmla="*/ 1187617 h 1427227"/>
                  <a:gd name="connsiteX43" fmla="*/ 1039520 w 1266224"/>
                  <a:gd name="connsiteY43" fmla="*/ 1012424 h 1427227"/>
                  <a:gd name="connsiteX44" fmla="*/ 693001 w 1266224"/>
                  <a:gd name="connsiteY44" fmla="*/ 1013719 h 1427227"/>
                  <a:gd name="connsiteX45" fmla="*/ 919715 w 1266224"/>
                  <a:gd name="connsiteY45" fmla="*/ 1013719 h 1427227"/>
                  <a:gd name="connsiteX46" fmla="*/ 919715 w 1266224"/>
                  <a:gd name="connsiteY46" fmla="*/ 1188912 h 1427227"/>
                  <a:gd name="connsiteX47" fmla="*/ 693001 w 1266224"/>
                  <a:gd name="connsiteY47" fmla="*/ 1188912 h 1427227"/>
                  <a:gd name="connsiteX48" fmla="*/ 693001 w 1266224"/>
                  <a:gd name="connsiteY48" fmla="*/ 1013719 h 1427227"/>
                  <a:gd name="connsiteX49" fmla="*/ 346500 w 1266224"/>
                  <a:gd name="connsiteY49" fmla="*/ 1013719 h 1427227"/>
                  <a:gd name="connsiteX50" fmla="*/ 573205 w 1266224"/>
                  <a:gd name="connsiteY50" fmla="*/ 1013719 h 1427227"/>
                  <a:gd name="connsiteX51" fmla="*/ 573205 w 1266224"/>
                  <a:gd name="connsiteY51" fmla="*/ 1188912 h 1427227"/>
                  <a:gd name="connsiteX52" fmla="*/ 346500 w 1266224"/>
                  <a:gd name="connsiteY52" fmla="*/ 1188912 h 1427227"/>
                  <a:gd name="connsiteX53" fmla="*/ 346500 w 1266224"/>
                  <a:gd name="connsiteY53" fmla="*/ 1013719 h 1427227"/>
                  <a:gd name="connsiteX54" fmla="*/ 227990 w 1266224"/>
                  <a:gd name="connsiteY54" fmla="*/ 1013719 h 1427227"/>
                  <a:gd name="connsiteX55" fmla="*/ 1276 w 1266224"/>
                  <a:gd name="connsiteY55" fmla="*/ 1013719 h 1427227"/>
                  <a:gd name="connsiteX56" fmla="*/ 1276 w 1266224"/>
                  <a:gd name="connsiteY56" fmla="*/ 1188912 h 1427227"/>
                  <a:gd name="connsiteX57" fmla="*/ 227990 w 1266224"/>
                  <a:gd name="connsiteY57" fmla="*/ 1188912 h 1427227"/>
                  <a:gd name="connsiteX58" fmla="*/ 227990 w 1266224"/>
                  <a:gd name="connsiteY58" fmla="*/ 1013719 h 1427227"/>
                  <a:gd name="connsiteX59" fmla="*/ 1038235 w 1266224"/>
                  <a:gd name="connsiteY59" fmla="*/ 775432 h 1427227"/>
                  <a:gd name="connsiteX60" fmla="*/ 1264949 w 1266224"/>
                  <a:gd name="connsiteY60" fmla="*/ 775432 h 1427227"/>
                  <a:gd name="connsiteX61" fmla="*/ 1264949 w 1266224"/>
                  <a:gd name="connsiteY61" fmla="*/ 950606 h 1427227"/>
                  <a:gd name="connsiteX62" fmla="*/ 1038235 w 1266224"/>
                  <a:gd name="connsiteY62" fmla="*/ 950606 h 1427227"/>
                  <a:gd name="connsiteX63" fmla="*/ 1038235 w 1266224"/>
                  <a:gd name="connsiteY63" fmla="*/ 775432 h 1427227"/>
                  <a:gd name="connsiteX64" fmla="*/ 693001 w 1266224"/>
                  <a:gd name="connsiteY64" fmla="*/ 775432 h 1427227"/>
                  <a:gd name="connsiteX65" fmla="*/ 919715 w 1266224"/>
                  <a:gd name="connsiteY65" fmla="*/ 775432 h 1427227"/>
                  <a:gd name="connsiteX66" fmla="*/ 919715 w 1266224"/>
                  <a:gd name="connsiteY66" fmla="*/ 950606 h 1427227"/>
                  <a:gd name="connsiteX67" fmla="*/ 693001 w 1266224"/>
                  <a:gd name="connsiteY67" fmla="*/ 950606 h 1427227"/>
                  <a:gd name="connsiteX68" fmla="*/ 693001 w 1266224"/>
                  <a:gd name="connsiteY68" fmla="*/ 775432 h 1427227"/>
                  <a:gd name="connsiteX69" fmla="*/ 574500 w 1266224"/>
                  <a:gd name="connsiteY69" fmla="*/ 775432 h 1427227"/>
                  <a:gd name="connsiteX70" fmla="*/ 346500 w 1266224"/>
                  <a:gd name="connsiteY70" fmla="*/ 775432 h 1427227"/>
                  <a:gd name="connsiteX71" fmla="*/ 346500 w 1266224"/>
                  <a:gd name="connsiteY71" fmla="*/ 950606 h 1427227"/>
                  <a:gd name="connsiteX72" fmla="*/ 574500 w 1266224"/>
                  <a:gd name="connsiteY72" fmla="*/ 950606 h 1427227"/>
                  <a:gd name="connsiteX73" fmla="*/ 574500 w 1266224"/>
                  <a:gd name="connsiteY73" fmla="*/ 775432 h 1427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1266224" h="1427227">
                    <a:moveTo>
                      <a:pt x="200939" y="355494"/>
                    </a:moveTo>
                    <a:cubicBezTo>
                      <a:pt x="224408" y="354833"/>
                      <a:pt x="246628" y="344770"/>
                      <a:pt x="262604" y="327566"/>
                    </a:cubicBezTo>
                    <a:cubicBezTo>
                      <a:pt x="278595" y="310378"/>
                      <a:pt x="287010" y="287487"/>
                      <a:pt x="285960" y="264035"/>
                    </a:cubicBezTo>
                    <a:lnTo>
                      <a:pt x="285960" y="91423"/>
                    </a:lnTo>
                    <a:cubicBezTo>
                      <a:pt x="288331" y="69039"/>
                      <a:pt x="282369" y="46566"/>
                      <a:pt x="269215" y="28301"/>
                    </a:cubicBezTo>
                    <a:cubicBezTo>
                      <a:pt x="245865" y="1493"/>
                      <a:pt x="207962" y="-7329"/>
                      <a:pt x="175174" y="6412"/>
                    </a:cubicBezTo>
                    <a:cubicBezTo>
                      <a:pt x="138671" y="17822"/>
                      <a:pt x="114032" y="51897"/>
                      <a:pt x="114633" y="90137"/>
                    </a:cubicBezTo>
                    <a:lnTo>
                      <a:pt x="114633" y="265330"/>
                    </a:lnTo>
                    <a:cubicBezTo>
                      <a:pt x="113915" y="313925"/>
                      <a:pt x="152359" y="354088"/>
                      <a:pt x="200939" y="355494"/>
                    </a:cubicBezTo>
                    <a:close/>
                    <a:moveTo>
                      <a:pt x="1066571" y="355494"/>
                    </a:moveTo>
                    <a:cubicBezTo>
                      <a:pt x="1090039" y="354829"/>
                      <a:pt x="1112257" y="344767"/>
                      <a:pt x="1128236" y="327566"/>
                    </a:cubicBezTo>
                    <a:cubicBezTo>
                      <a:pt x="1144224" y="310377"/>
                      <a:pt x="1152636" y="287486"/>
                      <a:pt x="1151582" y="264035"/>
                    </a:cubicBezTo>
                    <a:lnTo>
                      <a:pt x="1151582" y="91423"/>
                    </a:lnTo>
                    <a:cubicBezTo>
                      <a:pt x="1152146" y="68202"/>
                      <a:pt x="1143857" y="45636"/>
                      <a:pt x="1128398" y="28301"/>
                    </a:cubicBezTo>
                    <a:cubicBezTo>
                      <a:pt x="1105049" y="1493"/>
                      <a:pt x="1067145" y="-7329"/>
                      <a:pt x="1034358" y="6412"/>
                    </a:cubicBezTo>
                    <a:cubicBezTo>
                      <a:pt x="1000854" y="19868"/>
                      <a:pt x="979269" y="52759"/>
                      <a:pt x="980256" y="88851"/>
                    </a:cubicBezTo>
                    <a:lnTo>
                      <a:pt x="980256" y="264035"/>
                    </a:lnTo>
                    <a:cubicBezTo>
                      <a:pt x="979568" y="287612"/>
                      <a:pt x="988270" y="310498"/>
                      <a:pt x="1004449" y="327662"/>
                    </a:cubicBezTo>
                    <a:cubicBezTo>
                      <a:pt x="1020650" y="344806"/>
                      <a:pt x="1042994" y="354817"/>
                      <a:pt x="1066572" y="355494"/>
                    </a:cubicBezTo>
                    <a:close/>
                    <a:moveTo>
                      <a:pt x="1039520" y="1252034"/>
                    </a:moveTo>
                    <a:lnTo>
                      <a:pt x="1266225" y="1252034"/>
                    </a:lnTo>
                    <a:lnTo>
                      <a:pt x="1266225" y="1427228"/>
                    </a:lnTo>
                    <a:lnTo>
                      <a:pt x="1039520" y="1427228"/>
                    </a:lnTo>
                    <a:lnTo>
                      <a:pt x="1039520" y="1252034"/>
                    </a:lnTo>
                    <a:close/>
                    <a:moveTo>
                      <a:pt x="693001" y="1252034"/>
                    </a:moveTo>
                    <a:lnTo>
                      <a:pt x="919715" y="1252034"/>
                    </a:lnTo>
                    <a:lnTo>
                      <a:pt x="919715" y="1427228"/>
                    </a:lnTo>
                    <a:lnTo>
                      <a:pt x="693001" y="1427228"/>
                    </a:lnTo>
                    <a:lnTo>
                      <a:pt x="693001" y="1252034"/>
                    </a:lnTo>
                    <a:close/>
                    <a:moveTo>
                      <a:pt x="346500" y="1427218"/>
                    </a:moveTo>
                    <a:lnTo>
                      <a:pt x="574500" y="1427218"/>
                    </a:lnTo>
                    <a:lnTo>
                      <a:pt x="574500" y="1249444"/>
                    </a:lnTo>
                    <a:lnTo>
                      <a:pt x="346500" y="1249444"/>
                    </a:lnTo>
                    <a:lnTo>
                      <a:pt x="346500" y="1427218"/>
                    </a:lnTo>
                    <a:close/>
                    <a:moveTo>
                      <a:pt x="0" y="1252034"/>
                    </a:moveTo>
                    <a:lnTo>
                      <a:pt x="226714" y="1252034"/>
                    </a:lnTo>
                    <a:lnTo>
                      <a:pt x="226714" y="1427228"/>
                    </a:lnTo>
                    <a:lnTo>
                      <a:pt x="0" y="1427228"/>
                    </a:lnTo>
                    <a:lnTo>
                      <a:pt x="0" y="1252034"/>
                    </a:lnTo>
                    <a:close/>
                    <a:moveTo>
                      <a:pt x="1039520" y="1012424"/>
                    </a:moveTo>
                    <a:lnTo>
                      <a:pt x="1266225" y="1012424"/>
                    </a:lnTo>
                    <a:lnTo>
                      <a:pt x="1266225" y="1187617"/>
                    </a:lnTo>
                    <a:lnTo>
                      <a:pt x="1039520" y="1187617"/>
                    </a:lnTo>
                    <a:lnTo>
                      <a:pt x="1039520" y="1012424"/>
                    </a:lnTo>
                    <a:close/>
                    <a:moveTo>
                      <a:pt x="693001" y="1013719"/>
                    </a:moveTo>
                    <a:lnTo>
                      <a:pt x="919715" y="1013719"/>
                    </a:lnTo>
                    <a:lnTo>
                      <a:pt x="919715" y="1188912"/>
                    </a:lnTo>
                    <a:lnTo>
                      <a:pt x="693001" y="1188912"/>
                    </a:lnTo>
                    <a:lnTo>
                      <a:pt x="693001" y="1013719"/>
                    </a:lnTo>
                    <a:close/>
                    <a:moveTo>
                      <a:pt x="346500" y="1013719"/>
                    </a:moveTo>
                    <a:lnTo>
                      <a:pt x="573205" y="1013719"/>
                    </a:lnTo>
                    <a:lnTo>
                      <a:pt x="573205" y="1188912"/>
                    </a:lnTo>
                    <a:lnTo>
                      <a:pt x="346500" y="1188912"/>
                    </a:lnTo>
                    <a:lnTo>
                      <a:pt x="346500" y="1013719"/>
                    </a:lnTo>
                    <a:close/>
                    <a:moveTo>
                      <a:pt x="227990" y="1013719"/>
                    </a:moveTo>
                    <a:lnTo>
                      <a:pt x="1276" y="1013719"/>
                    </a:lnTo>
                    <a:lnTo>
                      <a:pt x="1276" y="1188912"/>
                    </a:lnTo>
                    <a:lnTo>
                      <a:pt x="227990" y="1188912"/>
                    </a:lnTo>
                    <a:lnTo>
                      <a:pt x="227990" y="1013719"/>
                    </a:lnTo>
                    <a:close/>
                    <a:moveTo>
                      <a:pt x="1038235" y="775432"/>
                    </a:moveTo>
                    <a:lnTo>
                      <a:pt x="1264949" y="775432"/>
                    </a:lnTo>
                    <a:lnTo>
                      <a:pt x="1264949" y="950606"/>
                    </a:lnTo>
                    <a:lnTo>
                      <a:pt x="1038235" y="950606"/>
                    </a:lnTo>
                    <a:lnTo>
                      <a:pt x="1038235" y="775432"/>
                    </a:lnTo>
                    <a:close/>
                    <a:moveTo>
                      <a:pt x="693001" y="775432"/>
                    </a:moveTo>
                    <a:lnTo>
                      <a:pt x="919715" y="775432"/>
                    </a:lnTo>
                    <a:lnTo>
                      <a:pt x="919715" y="950606"/>
                    </a:lnTo>
                    <a:lnTo>
                      <a:pt x="693001" y="950606"/>
                    </a:lnTo>
                    <a:lnTo>
                      <a:pt x="693001" y="775432"/>
                    </a:lnTo>
                    <a:close/>
                    <a:moveTo>
                      <a:pt x="574500" y="775432"/>
                    </a:moveTo>
                    <a:lnTo>
                      <a:pt x="346500" y="775432"/>
                    </a:lnTo>
                    <a:lnTo>
                      <a:pt x="346500" y="950606"/>
                    </a:lnTo>
                    <a:lnTo>
                      <a:pt x="574500" y="950606"/>
                    </a:lnTo>
                    <a:lnTo>
                      <a:pt x="574500" y="775432"/>
                    </a:lnTo>
                    <a:close/>
                  </a:path>
                </a:pathLst>
              </a:custGeom>
              <a:grpFill/>
              <a:ln w="1860"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OPPOSans M" panose="00020600040101010101" pitchFamily="18" charset="-122"/>
                  <a:ea typeface="OPPOSans M" panose="00020600040101010101" pitchFamily="18" charset="-122"/>
                  <a:cs typeface="+mn-cs"/>
                </a:endParaRPr>
              </a:p>
            </p:txBody>
          </p:sp>
        </p:grpSp>
      </p:grpSp>
      <p:grpSp>
        <p:nvGrpSpPr>
          <p:cNvPr id="168" name="组合 167">
            <a:extLst>
              <a:ext uri="{FF2B5EF4-FFF2-40B4-BE49-F238E27FC236}">
                <a16:creationId xmlns:a16="http://schemas.microsoft.com/office/drawing/2014/main" id="{4BD2F748-70C5-CBFF-04F2-791BC42317BB}"/>
              </a:ext>
            </a:extLst>
          </p:cNvPr>
          <p:cNvGrpSpPr/>
          <p:nvPr/>
        </p:nvGrpSpPr>
        <p:grpSpPr>
          <a:xfrm>
            <a:off x="3442479" y="2716374"/>
            <a:ext cx="2888705" cy="619020"/>
            <a:chOff x="3442479" y="2716374"/>
            <a:chExt cx="2888705" cy="619020"/>
          </a:xfrm>
        </p:grpSpPr>
        <p:sp>
          <p:nvSpPr>
            <p:cNvPr id="16" name="文本框 15">
              <a:extLst>
                <a:ext uri="{FF2B5EF4-FFF2-40B4-BE49-F238E27FC236}">
                  <a16:creationId xmlns:a16="http://schemas.microsoft.com/office/drawing/2014/main" id="{1D58F3C6-369D-5B90-987E-E6D3A870D50F}"/>
                </a:ext>
              </a:extLst>
            </p:cNvPr>
            <p:cNvSpPr txBox="1"/>
            <p:nvPr/>
          </p:nvSpPr>
          <p:spPr>
            <a:xfrm>
              <a:off x="4005356" y="2716374"/>
              <a:ext cx="1316547" cy="338554"/>
            </a:xfrm>
            <a:prstGeom prst="rect">
              <a:avLst/>
            </a:prstGeom>
            <a:noFill/>
          </p:spPr>
          <p:txBody>
            <a:bodyPr wrap="square">
              <a:spAutoFit/>
            </a:bodyPr>
            <a:lstStyle>
              <a:defPPr>
                <a:defRPr lang="zh-CN"/>
              </a:defPPr>
              <a:lvl1pPr marR="0" lvl="0" indent="0" defTabSz="457200" fontAlgn="auto">
                <a:lnSpc>
                  <a:spcPct val="100000"/>
                </a:lnSpc>
                <a:spcBef>
                  <a:spcPts val="0"/>
                </a:spcBef>
                <a:spcAft>
                  <a:spcPts val="0"/>
                </a:spcAft>
                <a:buClrTx/>
                <a:buSzTx/>
                <a:buFontTx/>
                <a:buNone/>
                <a:tabLst/>
                <a:defRPr kumimoji="0" sz="1600" b="0" i="0" u="none" strike="noStrike" cap="none" spc="0" normalizeH="0" baseline="0">
                  <a:ln>
                    <a:noFill/>
                  </a:ln>
                  <a:solidFill>
                    <a:srgbClr val="FFFFFF"/>
                  </a:solidFill>
                  <a:effectLst/>
                  <a:uLnTx/>
                  <a:uFillTx/>
                  <a:latin typeface="+mj-ea"/>
                  <a:ea typeface="+mj-ea"/>
                </a:defRPr>
              </a:lvl1pPr>
            </a:lstStyle>
            <a:p>
              <a:r>
                <a:rPr lang="zh-CN" altLang="en-US" dirty="0"/>
                <a:t>输入标题</a:t>
              </a:r>
            </a:p>
          </p:txBody>
        </p:sp>
        <p:sp>
          <p:nvSpPr>
            <p:cNvPr id="17" name="文本框 16">
              <a:extLst>
                <a:ext uri="{FF2B5EF4-FFF2-40B4-BE49-F238E27FC236}">
                  <a16:creationId xmlns:a16="http://schemas.microsoft.com/office/drawing/2014/main" id="{D0D5D7FE-E747-A026-0206-79DB57CA4B1A}"/>
                </a:ext>
              </a:extLst>
            </p:cNvPr>
            <p:cNvSpPr txBox="1"/>
            <p:nvPr/>
          </p:nvSpPr>
          <p:spPr>
            <a:xfrm>
              <a:off x="4005356" y="3027617"/>
              <a:ext cx="2325828" cy="307777"/>
            </a:xfrm>
            <a:prstGeom prst="rect">
              <a:avLst/>
            </a:prstGeom>
            <a:noFill/>
          </p:spPr>
          <p:txBody>
            <a:bodyPr wrap="square">
              <a:spAutoFit/>
            </a:bodyPr>
            <a:lstStyle>
              <a:defPPr>
                <a:defRPr lang="zh-CN"/>
              </a:defPPr>
              <a:lvl1pPr marR="0" lvl="0" indent="0" defTabSz="457200" fontAlgn="auto">
                <a:lnSpc>
                  <a:spcPct val="100000"/>
                </a:lnSpc>
                <a:spcBef>
                  <a:spcPts val="0"/>
                </a:spcBef>
                <a:spcAft>
                  <a:spcPts val="0"/>
                </a:spcAft>
                <a:buClrTx/>
                <a:buSzTx/>
                <a:buFontTx/>
                <a:buNone/>
                <a:tabLst/>
                <a:defRPr kumimoji="0" sz="1400" b="0" i="0" u="none" strike="noStrike" cap="none" spc="0" normalizeH="0" baseline="0">
                  <a:ln>
                    <a:noFill/>
                  </a:ln>
                  <a:solidFill>
                    <a:srgbClr val="FFFFFF"/>
                  </a:solidFill>
                  <a:effectLst/>
                  <a:uLnTx/>
                  <a:uFillTx/>
                  <a:latin typeface="+mn-ea"/>
                </a:defRPr>
              </a:lvl1pPr>
            </a:lstStyle>
            <a:p>
              <a:r>
                <a:rPr lang="zh-CN" altLang="en-US" dirty="0"/>
                <a:t>输入正文内容</a:t>
              </a:r>
            </a:p>
          </p:txBody>
        </p:sp>
        <p:sp>
          <p:nvSpPr>
            <p:cNvPr id="19" name="矩形: 圆角 18">
              <a:extLst>
                <a:ext uri="{FF2B5EF4-FFF2-40B4-BE49-F238E27FC236}">
                  <a16:creationId xmlns:a16="http://schemas.microsoft.com/office/drawing/2014/main" id="{8BB5E828-FBEC-C30B-3C7E-AD5DE93CCB13}"/>
                </a:ext>
              </a:extLst>
            </p:cNvPr>
            <p:cNvSpPr/>
            <p:nvPr/>
          </p:nvSpPr>
          <p:spPr>
            <a:xfrm>
              <a:off x="3442479" y="2785021"/>
              <a:ext cx="507971" cy="507971"/>
            </a:xfrm>
            <a:prstGeom prst="round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mn-cs"/>
              </a:endParaRPr>
            </a:p>
          </p:txBody>
        </p:sp>
        <p:grpSp>
          <p:nvGrpSpPr>
            <p:cNvPr id="20" name="组合 19">
              <a:extLst>
                <a:ext uri="{FF2B5EF4-FFF2-40B4-BE49-F238E27FC236}">
                  <a16:creationId xmlns:a16="http://schemas.microsoft.com/office/drawing/2014/main" id="{5C3D5D6C-585B-F7F5-837C-78FB57F48D29}"/>
                </a:ext>
              </a:extLst>
            </p:cNvPr>
            <p:cNvGrpSpPr>
              <a:grpSpLocks/>
            </p:cNvGrpSpPr>
            <p:nvPr/>
          </p:nvGrpSpPr>
          <p:grpSpPr>
            <a:xfrm>
              <a:off x="3563128" y="2899112"/>
              <a:ext cx="289048" cy="282394"/>
              <a:chOff x="5263492" y="2610259"/>
              <a:chExt cx="1664828" cy="1626505"/>
            </a:xfrm>
            <a:gradFill>
              <a:gsLst>
                <a:gs pos="0">
                  <a:schemeClr val="accent1">
                    <a:lumMod val="100000"/>
                  </a:schemeClr>
                </a:gs>
                <a:gs pos="100000">
                  <a:schemeClr val="accent2">
                    <a:lumMod val="100000"/>
                  </a:schemeClr>
                </a:gs>
              </a:gsLst>
              <a:lin ang="5400000" scaled="1"/>
            </a:gradFill>
          </p:grpSpPr>
          <p:sp>
            <p:nvSpPr>
              <p:cNvPr id="21" name="任意多边形: 形状 20">
                <a:extLst>
                  <a:ext uri="{FF2B5EF4-FFF2-40B4-BE49-F238E27FC236}">
                    <a16:creationId xmlns:a16="http://schemas.microsoft.com/office/drawing/2014/main" id="{3DC2F439-D6EB-875F-6685-BA604377D373}"/>
                  </a:ext>
                </a:extLst>
              </p:cNvPr>
              <p:cNvSpPr/>
              <p:nvPr/>
            </p:nvSpPr>
            <p:spPr>
              <a:xfrm>
                <a:off x="5263492" y="2610259"/>
                <a:ext cx="1664828" cy="1626505"/>
              </a:xfrm>
              <a:custGeom>
                <a:avLst/>
                <a:gdLst>
                  <a:gd name="connsiteX0" fmla="*/ 0 w 1664828"/>
                  <a:gd name="connsiteY0" fmla="*/ 1626505 h 1626505"/>
                  <a:gd name="connsiteX1" fmla="*/ 1664643 w 1664828"/>
                  <a:gd name="connsiteY1" fmla="*/ 1626505 h 1626505"/>
                  <a:gd name="connsiteX2" fmla="*/ 1664643 w 1664828"/>
                  <a:gd name="connsiteY2" fmla="*/ 1522326 h 1626505"/>
                  <a:gd name="connsiteX3" fmla="*/ 0 w 1664828"/>
                  <a:gd name="connsiteY3" fmla="*/ 1522512 h 1626505"/>
                  <a:gd name="connsiteX4" fmla="*/ 1664643 w 1664828"/>
                  <a:gd name="connsiteY4" fmla="*/ 625078 h 1626505"/>
                  <a:gd name="connsiteX5" fmla="*/ 1216112 w 1664828"/>
                  <a:gd name="connsiteY5" fmla="*/ 625078 h 1626505"/>
                  <a:gd name="connsiteX6" fmla="*/ 1216112 w 1664828"/>
                  <a:gd name="connsiteY6" fmla="*/ 104924 h 1626505"/>
                  <a:gd name="connsiteX7" fmla="*/ 1248482 w 1664828"/>
                  <a:gd name="connsiteY7" fmla="*/ 104738 h 1626505"/>
                  <a:gd name="connsiteX8" fmla="*/ 1248482 w 1664828"/>
                  <a:gd name="connsiteY8" fmla="*/ 0 h 1626505"/>
                  <a:gd name="connsiteX9" fmla="*/ 744 w 1664828"/>
                  <a:gd name="connsiteY9" fmla="*/ 0 h 1626505"/>
                  <a:gd name="connsiteX10" fmla="*/ 744 w 1664828"/>
                  <a:gd name="connsiteY10" fmla="*/ 104738 h 1626505"/>
                  <a:gd name="connsiteX11" fmla="*/ 33300 w 1664828"/>
                  <a:gd name="connsiteY11" fmla="*/ 104924 h 1626505"/>
                  <a:gd name="connsiteX12" fmla="*/ 33300 w 1664828"/>
                  <a:gd name="connsiteY12" fmla="*/ 625078 h 1626505"/>
                  <a:gd name="connsiteX13" fmla="*/ 31812 w 1664828"/>
                  <a:gd name="connsiteY13" fmla="*/ 1483444 h 1626505"/>
                  <a:gd name="connsiteX14" fmla="*/ 1664829 w 1664828"/>
                  <a:gd name="connsiteY14" fmla="*/ 1483258 h 1626505"/>
                  <a:gd name="connsiteX15" fmla="*/ 1664829 w 1664828"/>
                  <a:gd name="connsiteY15" fmla="*/ 1411821 h 1626505"/>
                  <a:gd name="connsiteX16" fmla="*/ 1632273 w 1664828"/>
                  <a:gd name="connsiteY16" fmla="*/ 1411821 h 1626505"/>
                  <a:gd name="connsiteX17" fmla="*/ 1632086 w 1664828"/>
                  <a:gd name="connsiteY17" fmla="*/ 728886 h 1626505"/>
                  <a:gd name="connsiteX18" fmla="*/ 1664643 w 1664828"/>
                  <a:gd name="connsiteY18" fmla="*/ 728886 h 1626505"/>
                  <a:gd name="connsiteX19" fmla="*/ 1664643 w 1664828"/>
                  <a:gd name="connsiteY19" fmla="*/ 625078 h 1626505"/>
                  <a:gd name="connsiteX20" fmla="*/ 484808 w 1664828"/>
                  <a:gd name="connsiteY20" fmla="*/ 1340383 h 1626505"/>
                  <a:gd name="connsiteX21" fmla="*/ 393836 w 1664828"/>
                  <a:gd name="connsiteY21" fmla="*/ 1340383 h 1626505"/>
                  <a:gd name="connsiteX22" fmla="*/ 393836 w 1664828"/>
                  <a:gd name="connsiteY22" fmla="*/ 1151744 h 1626505"/>
                  <a:gd name="connsiteX23" fmla="*/ 484808 w 1664828"/>
                  <a:gd name="connsiteY23" fmla="*/ 1151744 h 1626505"/>
                  <a:gd name="connsiteX24" fmla="*/ 484808 w 1664828"/>
                  <a:gd name="connsiteY24" fmla="*/ 1340383 h 1626505"/>
                  <a:gd name="connsiteX25" fmla="*/ 484808 w 1664828"/>
                  <a:gd name="connsiteY25" fmla="*/ 1073609 h 1626505"/>
                  <a:gd name="connsiteX26" fmla="*/ 393836 w 1664828"/>
                  <a:gd name="connsiteY26" fmla="*/ 1073609 h 1626505"/>
                  <a:gd name="connsiteX27" fmla="*/ 393836 w 1664828"/>
                  <a:gd name="connsiteY27" fmla="*/ 813532 h 1626505"/>
                  <a:gd name="connsiteX28" fmla="*/ 484808 w 1664828"/>
                  <a:gd name="connsiteY28" fmla="*/ 813532 h 1626505"/>
                  <a:gd name="connsiteX29" fmla="*/ 484808 w 1664828"/>
                  <a:gd name="connsiteY29" fmla="*/ 1073609 h 1626505"/>
                  <a:gd name="connsiteX30" fmla="*/ 666936 w 1664828"/>
                  <a:gd name="connsiteY30" fmla="*/ 1340383 h 1626505"/>
                  <a:gd name="connsiteX31" fmla="*/ 575965 w 1664828"/>
                  <a:gd name="connsiteY31" fmla="*/ 1340383 h 1626505"/>
                  <a:gd name="connsiteX32" fmla="*/ 575965 w 1664828"/>
                  <a:gd name="connsiteY32" fmla="*/ 1151744 h 1626505"/>
                  <a:gd name="connsiteX33" fmla="*/ 666936 w 1664828"/>
                  <a:gd name="connsiteY33" fmla="*/ 1151744 h 1626505"/>
                  <a:gd name="connsiteX34" fmla="*/ 666936 w 1664828"/>
                  <a:gd name="connsiteY34" fmla="*/ 1340383 h 1626505"/>
                  <a:gd name="connsiteX35" fmla="*/ 666936 w 1664828"/>
                  <a:gd name="connsiteY35" fmla="*/ 1073609 h 1626505"/>
                  <a:gd name="connsiteX36" fmla="*/ 575965 w 1664828"/>
                  <a:gd name="connsiteY36" fmla="*/ 1073609 h 1626505"/>
                  <a:gd name="connsiteX37" fmla="*/ 575965 w 1664828"/>
                  <a:gd name="connsiteY37" fmla="*/ 813532 h 1626505"/>
                  <a:gd name="connsiteX38" fmla="*/ 666936 w 1664828"/>
                  <a:gd name="connsiteY38" fmla="*/ 813532 h 1626505"/>
                  <a:gd name="connsiteX39" fmla="*/ 666936 w 1664828"/>
                  <a:gd name="connsiteY39" fmla="*/ 1073609 h 1626505"/>
                  <a:gd name="connsiteX40" fmla="*/ 849065 w 1664828"/>
                  <a:gd name="connsiteY40" fmla="*/ 1340383 h 1626505"/>
                  <a:gd name="connsiteX41" fmla="*/ 758093 w 1664828"/>
                  <a:gd name="connsiteY41" fmla="*/ 1340383 h 1626505"/>
                  <a:gd name="connsiteX42" fmla="*/ 758093 w 1664828"/>
                  <a:gd name="connsiteY42" fmla="*/ 1151744 h 1626505"/>
                  <a:gd name="connsiteX43" fmla="*/ 849065 w 1664828"/>
                  <a:gd name="connsiteY43" fmla="*/ 1151744 h 1626505"/>
                  <a:gd name="connsiteX44" fmla="*/ 849065 w 1664828"/>
                  <a:gd name="connsiteY44" fmla="*/ 1340383 h 1626505"/>
                  <a:gd name="connsiteX45" fmla="*/ 849065 w 1664828"/>
                  <a:gd name="connsiteY45" fmla="*/ 1073609 h 1626505"/>
                  <a:gd name="connsiteX46" fmla="*/ 758093 w 1664828"/>
                  <a:gd name="connsiteY46" fmla="*/ 1073609 h 1626505"/>
                  <a:gd name="connsiteX47" fmla="*/ 758093 w 1664828"/>
                  <a:gd name="connsiteY47" fmla="*/ 813532 h 1626505"/>
                  <a:gd name="connsiteX48" fmla="*/ 849065 w 1664828"/>
                  <a:gd name="connsiteY48" fmla="*/ 813532 h 1626505"/>
                  <a:gd name="connsiteX49" fmla="*/ 849065 w 1664828"/>
                  <a:gd name="connsiteY49" fmla="*/ 1073609 h 1626505"/>
                  <a:gd name="connsiteX50" fmla="*/ 849065 w 1664828"/>
                  <a:gd name="connsiteY50" fmla="*/ 501365 h 1626505"/>
                  <a:gd name="connsiteX51" fmla="*/ 692981 w 1664828"/>
                  <a:gd name="connsiteY51" fmla="*/ 501365 h 1626505"/>
                  <a:gd name="connsiteX52" fmla="*/ 692981 w 1664828"/>
                  <a:gd name="connsiteY52" fmla="*/ 650751 h 1626505"/>
                  <a:gd name="connsiteX53" fmla="*/ 549920 w 1664828"/>
                  <a:gd name="connsiteY53" fmla="*/ 650751 h 1626505"/>
                  <a:gd name="connsiteX54" fmla="*/ 549920 w 1664828"/>
                  <a:gd name="connsiteY54" fmla="*/ 501365 h 1626505"/>
                  <a:gd name="connsiteX55" fmla="*/ 393836 w 1664828"/>
                  <a:gd name="connsiteY55" fmla="*/ 501365 h 1626505"/>
                  <a:gd name="connsiteX56" fmla="*/ 393836 w 1664828"/>
                  <a:gd name="connsiteY56" fmla="*/ 351606 h 1626505"/>
                  <a:gd name="connsiteX57" fmla="*/ 549920 w 1664828"/>
                  <a:gd name="connsiteY57" fmla="*/ 351606 h 1626505"/>
                  <a:gd name="connsiteX58" fmla="*/ 549920 w 1664828"/>
                  <a:gd name="connsiteY58" fmla="*/ 195523 h 1626505"/>
                  <a:gd name="connsiteX59" fmla="*/ 692981 w 1664828"/>
                  <a:gd name="connsiteY59" fmla="*/ 195523 h 1626505"/>
                  <a:gd name="connsiteX60" fmla="*/ 692981 w 1664828"/>
                  <a:gd name="connsiteY60" fmla="*/ 351606 h 1626505"/>
                  <a:gd name="connsiteX61" fmla="*/ 849065 w 1664828"/>
                  <a:gd name="connsiteY61" fmla="*/ 351606 h 1626505"/>
                  <a:gd name="connsiteX62" fmla="*/ 849065 w 1664828"/>
                  <a:gd name="connsiteY62" fmla="*/ 501365 h 1626505"/>
                  <a:gd name="connsiteX63" fmla="*/ 1567160 w 1664828"/>
                  <a:gd name="connsiteY63" fmla="*/ 1411821 h 1626505"/>
                  <a:gd name="connsiteX64" fmla="*/ 1216112 w 1664828"/>
                  <a:gd name="connsiteY64" fmla="*/ 1412007 h 1626505"/>
                  <a:gd name="connsiteX65" fmla="*/ 1216112 w 1664828"/>
                  <a:gd name="connsiteY65" fmla="*/ 729072 h 1626505"/>
                  <a:gd name="connsiteX66" fmla="*/ 1567160 w 1664828"/>
                  <a:gd name="connsiteY66" fmla="*/ 729072 h 1626505"/>
                  <a:gd name="connsiteX67" fmla="*/ 1567160 w 1664828"/>
                  <a:gd name="connsiteY67" fmla="*/ 1411821 h 1626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1664828" h="1626505">
                    <a:moveTo>
                      <a:pt x="0" y="1626505"/>
                    </a:moveTo>
                    <a:lnTo>
                      <a:pt x="1664643" y="1626505"/>
                    </a:lnTo>
                    <a:lnTo>
                      <a:pt x="1664643" y="1522326"/>
                    </a:lnTo>
                    <a:lnTo>
                      <a:pt x="0" y="1522512"/>
                    </a:lnTo>
                    <a:close/>
                    <a:moveTo>
                      <a:pt x="1664643" y="625078"/>
                    </a:moveTo>
                    <a:lnTo>
                      <a:pt x="1216112" y="625078"/>
                    </a:lnTo>
                    <a:lnTo>
                      <a:pt x="1216112" y="104924"/>
                    </a:lnTo>
                    <a:lnTo>
                      <a:pt x="1248482" y="104738"/>
                    </a:lnTo>
                    <a:lnTo>
                      <a:pt x="1248482" y="0"/>
                    </a:lnTo>
                    <a:lnTo>
                      <a:pt x="744" y="0"/>
                    </a:lnTo>
                    <a:lnTo>
                      <a:pt x="744" y="104738"/>
                    </a:lnTo>
                    <a:lnTo>
                      <a:pt x="33300" y="104924"/>
                    </a:lnTo>
                    <a:lnTo>
                      <a:pt x="33300" y="625078"/>
                    </a:lnTo>
                    <a:lnTo>
                      <a:pt x="31812" y="1483444"/>
                    </a:lnTo>
                    <a:lnTo>
                      <a:pt x="1664829" y="1483258"/>
                    </a:lnTo>
                    <a:lnTo>
                      <a:pt x="1664829" y="1411821"/>
                    </a:lnTo>
                    <a:lnTo>
                      <a:pt x="1632273" y="1411821"/>
                    </a:lnTo>
                    <a:lnTo>
                      <a:pt x="1632086" y="728886"/>
                    </a:lnTo>
                    <a:lnTo>
                      <a:pt x="1664643" y="728886"/>
                    </a:lnTo>
                    <a:lnTo>
                      <a:pt x="1664643" y="625078"/>
                    </a:lnTo>
                    <a:close/>
                    <a:moveTo>
                      <a:pt x="484808" y="1340383"/>
                    </a:moveTo>
                    <a:lnTo>
                      <a:pt x="393836" y="1340383"/>
                    </a:lnTo>
                    <a:lnTo>
                      <a:pt x="393836" y="1151744"/>
                    </a:lnTo>
                    <a:lnTo>
                      <a:pt x="484808" y="1151744"/>
                    </a:lnTo>
                    <a:lnTo>
                      <a:pt x="484808" y="1340383"/>
                    </a:lnTo>
                    <a:close/>
                    <a:moveTo>
                      <a:pt x="484808" y="1073609"/>
                    </a:moveTo>
                    <a:lnTo>
                      <a:pt x="393836" y="1073609"/>
                    </a:lnTo>
                    <a:lnTo>
                      <a:pt x="393836" y="813532"/>
                    </a:lnTo>
                    <a:lnTo>
                      <a:pt x="484808" y="813532"/>
                    </a:lnTo>
                    <a:lnTo>
                      <a:pt x="484808" y="1073609"/>
                    </a:lnTo>
                    <a:close/>
                    <a:moveTo>
                      <a:pt x="666936" y="1340383"/>
                    </a:moveTo>
                    <a:lnTo>
                      <a:pt x="575965" y="1340383"/>
                    </a:lnTo>
                    <a:lnTo>
                      <a:pt x="575965" y="1151744"/>
                    </a:lnTo>
                    <a:lnTo>
                      <a:pt x="666936" y="1151744"/>
                    </a:lnTo>
                    <a:lnTo>
                      <a:pt x="666936" y="1340383"/>
                    </a:lnTo>
                    <a:close/>
                    <a:moveTo>
                      <a:pt x="666936" y="1073609"/>
                    </a:moveTo>
                    <a:lnTo>
                      <a:pt x="575965" y="1073609"/>
                    </a:lnTo>
                    <a:lnTo>
                      <a:pt x="575965" y="813532"/>
                    </a:lnTo>
                    <a:lnTo>
                      <a:pt x="666936" y="813532"/>
                    </a:lnTo>
                    <a:lnTo>
                      <a:pt x="666936" y="1073609"/>
                    </a:lnTo>
                    <a:close/>
                    <a:moveTo>
                      <a:pt x="849065" y="1340383"/>
                    </a:moveTo>
                    <a:lnTo>
                      <a:pt x="758093" y="1340383"/>
                    </a:lnTo>
                    <a:lnTo>
                      <a:pt x="758093" y="1151744"/>
                    </a:lnTo>
                    <a:lnTo>
                      <a:pt x="849065" y="1151744"/>
                    </a:lnTo>
                    <a:lnTo>
                      <a:pt x="849065" y="1340383"/>
                    </a:lnTo>
                    <a:close/>
                    <a:moveTo>
                      <a:pt x="849065" y="1073609"/>
                    </a:moveTo>
                    <a:lnTo>
                      <a:pt x="758093" y="1073609"/>
                    </a:lnTo>
                    <a:lnTo>
                      <a:pt x="758093" y="813532"/>
                    </a:lnTo>
                    <a:lnTo>
                      <a:pt x="849065" y="813532"/>
                    </a:lnTo>
                    <a:lnTo>
                      <a:pt x="849065" y="1073609"/>
                    </a:lnTo>
                    <a:close/>
                    <a:moveTo>
                      <a:pt x="849065" y="501365"/>
                    </a:moveTo>
                    <a:lnTo>
                      <a:pt x="692981" y="501365"/>
                    </a:lnTo>
                    <a:lnTo>
                      <a:pt x="692981" y="650751"/>
                    </a:lnTo>
                    <a:lnTo>
                      <a:pt x="549920" y="650751"/>
                    </a:lnTo>
                    <a:lnTo>
                      <a:pt x="549920" y="501365"/>
                    </a:lnTo>
                    <a:lnTo>
                      <a:pt x="393836" y="501365"/>
                    </a:lnTo>
                    <a:lnTo>
                      <a:pt x="393836" y="351606"/>
                    </a:lnTo>
                    <a:lnTo>
                      <a:pt x="549920" y="351606"/>
                    </a:lnTo>
                    <a:lnTo>
                      <a:pt x="549920" y="195523"/>
                    </a:lnTo>
                    <a:lnTo>
                      <a:pt x="692981" y="195523"/>
                    </a:lnTo>
                    <a:lnTo>
                      <a:pt x="692981" y="351606"/>
                    </a:lnTo>
                    <a:lnTo>
                      <a:pt x="849065" y="351606"/>
                    </a:lnTo>
                    <a:lnTo>
                      <a:pt x="849065" y="501365"/>
                    </a:lnTo>
                    <a:close/>
                    <a:moveTo>
                      <a:pt x="1567160" y="1411821"/>
                    </a:moveTo>
                    <a:cubicBezTo>
                      <a:pt x="1380939" y="1411821"/>
                      <a:pt x="1402333" y="1412007"/>
                      <a:pt x="1216112" y="1412007"/>
                    </a:cubicBezTo>
                    <a:lnTo>
                      <a:pt x="1216112" y="729072"/>
                    </a:lnTo>
                    <a:lnTo>
                      <a:pt x="1567160" y="729072"/>
                    </a:lnTo>
                    <a:lnTo>
                      <a:pt x="1567160" y="1411821"/>
                    </a:lnTo>
                    <a:close/>
                  </a:path>
                </a:pathLst>
              </a:custGeom>
              <a:grpFill/>
              <a:ln w="1860"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OPPOSans M" panose="00020600040101010101" pitchFamily="18" charset="-122"/>
                  <a:ea typeface="OPPOSans M" panose="00020600040101010101" pitchFamily="18" charset="-122"/>
                  <a:cs typeface="+mn-cs"/>
                </a:endParaRPr>
              </a:p>
            </p:txBody>
          </p:sp>
          <p:sp>
            <p:nvSpPr>
              <p:cNvPr id="22" name="任意多边形: 形状 21">
                <a:extLst>
                  <a:ext uri="{FF2B5EF4-FFF2-40B4-BE49-F238E27FC236}">
                    <a16:creationId xmlns:a16="http://schemas.microsoft.com/office/drawing/2014/main" id="{EF5FAAE9-769A-C128-891D-0980A8EA3E0D}"/>
                  </a:ext>
                </a:extLst>
              </p:cNvPr>
              <p:cNvSpPr/>
              <p:nvPr/>
            </p:nvSpPr>
            <p:spPr>
              <a:xfrm>
                <a:off x="6544530" y="3423604"/>
                <a:ext cx="221009" cy="527037"/>
              </a:xfrm>
              <a:custGeom>
                <a:avLst/>
                <a:gdLst>
                  <a:gd name="connsiteX0" fmla="*/ 143061 w 221009"/>
                  <a:gd name="connsiteY0" fmla="*/ 0 h 527037"/>
                  <a:gd name="connsiteX1" fmla="*/ 221010 w 221009"/>
                  <a:gd name="connsiteY1" fmla="*/ 0 h 527037"/>
                  <a:gd name="connsiteX2" fmla="*/ 221010 w 221009"/>
                  <a:gd name="connsiteY2" fmla="*/ 260263 h 527037"/>
                  <a:gd name="connsiteX3" fmla="*/ 143061 w 221009"/>
                  <a:gd name="connsiteY3" fmla="*/ 260263 h 527037"/>
                  <a:gd name="connsiteX4" fmla="*/ 143061 w 221009"/>
                  <a:gd name="connsiteY4" fmla="*/ 338398 h 527037"/>
                  <a:gd name="connsiteX5" fmla="*/ 221010 w 221009"/>
                  <a:gd name="connsiteY5" fmla="*/ 338398 h 527037"/>
                  <a:gd name="connsiteX6" fmla="*/ 221010 w 221009"/>
                  <a:gd name="connsiteY6" fmla="*/ 527038 h 527037"/>
                  <a:gd name="connsiteX7" fmla="*/ 143061 w 221009"/>
                  <a:gd name="connsiteY7" fmla="*/ 527038 h 527037"/>
                  <a:gd name="connsiteX8" fmla="*/ 0 w 221009"/>
                  <a:gd name="connsiteY8" fmla="*/ 0 h 527037"/>
                  <a:gd name="connsiteX9" fmla="*/ 77949 w 221009"/>
                  <a:gd name="connsiteY9" fmla="*/ 0 h 527037"/>
                  <a:gd name="connsiteX10" fmla="*/ 77949 w 221009"/>
                  <a:gd name="connsiteY10" fmla="*/ 260263 h 527037"/>
                  <a:gd name="connsiteX11" fmla="*/ 0 w 221009"/>
                  <a:gd name="connsiteY11" fmla="*/ 260263 h 527037"/>
                  <a:gd name="connsiteX12" fmla="*/ 0 w 221009"/>
                  <a:gd name="connsiteY12" fmla="*/ 338398 h 527037"/>
                  <a:gd name="connsiteX13" fmla="*/ 77949 w 221009"/>
                  <a:gd name="connsiteY13" fmla="*/ 338398 h 527037"/>
                  <a:gd name="connsiteX14" fmla="*/ 77949 w 221009"/>
                  <a:gd name="connsiteY14" fmla="*/ 527038 h 527037"/>
                  <a:gd name="connsiteX15" fmla="*/ 0 w 221009"/>
                  <a:gd name="connsiteY15" fmla="*/ 527038 h 527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1009" h="527037">
                    <a:moveTo>
                      <a:pt x="143061" y="0"/>
                    </a:moveTo>
                    <a:lnTo>
                      <a:pt x="221010" y="0"/>
                    </a:lnTo>
                    <a:lnTo>
                      <a:pt x="221010" y="260263"/>
                    </a:lnTo>
                    <a:lnTo>
                      <a:pt x="143061" y="260263"/>
                    </a:lnTo>
                    <a:close/>
                    <a:moveTo>
                      <a:pt x="143061" y="338398"/>
                    </a:moveTo>
                    <a:lnTo>
                      <a:pt x="221010" y="338398"/>
                    </a:lnTo>
                    <a:lnTo>
                      <a:pt x="221010" y="527038"/>
                    </a:lnTo>
                    <a:lnTo>
                      <a:pt x="143061" y="527038"/>
                    </a:lnTo>
                    <a:close/>
                    <a:moveTo>
                      <a:pt x="0" y="0"/>
                    </a:moveTo>
                    <a:lnTo>
                      <a:pt x="77949" y="0"/>
                    </a:lnTo>
                    <a:lnTo>
                      <a:pt x="77949" y="260263"/>
                    </a:lnTo>
                    <a:lnTo>
                      <a:pt x="0" y="260263"/>
                    </a:lnTo>
                    <a:close/>
                    <a:moveTo>
                      <a:pt x="0" y="338398"/>
                    </a:moveTo>
                    <a:lnTo>
                      <a:pt x="77949" y="338398"/>
                    </a:lnTo>
                    <a:lnTo>
                      <a:pt x="77949" y="527038"/>
                    </a:lnTo>
                    <a:lnTo>
                      <a:pt x="0" y="527038"/>
                    </a:lnTo>
                    <a:close/>
                  </a:path>
                </a:pathLst>
              </a:custGeom>
              <a:grpFill/>
              <a:ln w="1860"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OPPOSans M" panose="00020600040101010101" pitchFamily="18" charset="-122"/>
                  <a:ea typeface="OPPOSans M" panose="00020600040101010101" pitchFamily="18" charset="-122"/>
                  <a:cs typeface="+mn-cs"/>
                </a:endParaRPr>
              </a:p>
            </p:txBody>
          </p:sp>
        </p:grpSp>
      </p:grpSp>
      <p:grpSp>
        <p:nvGrpSpPr>
          <p:cNvPr id="30" name="组合 29">
            <a:extLst>
              <a:ext uri="{FF2B5EF4-FFF2-40B4-BE49-F238E27FC236}">
                <a16:creationId xmlns:a16="http://schemas.microsoft.com/office/drawing/2014/main" id="{B5FAEAB9-A80A-9CFC-3703-5CFF605BF8B7}"/>
              </a:ext>
            </a:extLst>
          </p:cNvPr>
          <p:cNvGrpSpPr/>
          <p:nvPr/>
        </p:nvGrpSpPr>
        <p:grpSpPr>
          <a:xfrm>
            <a:off x="710842" y="4833779"/>
            <a:ext cx="3296423" cy="1236432"/>
            <a:chOff x="771272" y="4745430"/>
            <a:chExt cx="3448201" cy="1293361"/>
          </a:xfrm>
        </p:grpSpPr>
        <p:sp>
          <p:nvSpPr>
            <p:cNvPr id="31" name="文本框 30">
              <a:extLst>
                <a:ext uri="{FF2B5EF4-FFF2-40B4-BE49-F238E27FC236}">
                  <a16:creationId xmlns:a16="http://schemas.microsoft.com/office/drawing/2014/main" id="{1E19B470-1FEC-98D0-C34A-9DCC63B783B1}"/>
                </a:ext>
              </a:extLst>
            </p:cNvPr>
            <p:cNvSpPr txBox="1"/>
            <p:nvPr/>
          </p:nvSpPr>
          <p:spPr>
            <a:xfrm>
              <a:off x="965938" y="5457781"/>
              <a:ext cx="3097893" cy="386337"/>
            </a:xfrm>
            <a:prstGeom prst="rect">
              <a:avLst/>
            </a:prstGeom>
            <a:noFill/>
          </p:spPr>
          <p:txBody>
            <a:bodyPr wrap="square">
              <a:spAutoFit/>
            </a:bodyPr>
            <a:lstStyle>
              <a:defPPr>
                <a:defRPr lang="en-US"/>
              </a:defPPr>
              <a:lvl1pPr algn="ctr">
                <a:defRPr sz="1700" b="0" i="0">
                  <a:gradFill>
                    <a:gsLst>
                      <a:gs pos="0">
                        <a:srgbClr val="62C3D0"/>
                      </a:gs>
                      <a:gs pos="100000">
                        <a:srgbClr val="62C3D0">
                          <a:lumMod val="70000"/>
                        </a:srgbClr>
                      </a:gs>
                      <a:gs pos="29000">
                        <a:srgbClr val="62C3D0">
                          <a:lumMod val="80000"/>
                        </a:srgbClr>
                      </a:gs>
                    </a:gsLst>
                    <a:path path="circle">
                      <a:fillToRect r="100000" b="100000"/>
                    </a:path>
                  </a:gradFill>
                  <a:effectLst/>
                  <a:latin typeface="+mj-ea"/>
                  <a:ea typeface="+mj-ea"/>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accent1"/>
                  </a:solidFill>
                  <a:effectLst/>
                  <a:uLnTx/>
                  <a:uFillTx/>
                  <a:cs typeface="+mn-cs"/>
                </a:rPr>
                <a:t>在这里输入奖项内容</a:t>
              </a:r>
            </a:p>
          </p:txBody>
        </p:sp>
        <p:sp>
          <p:nvSpPr>
            <p:cNvPr id="32" name="文本框 31">
              <a:extLst>
                <a:ext uri="{FF2B5EF4-FFF2-40B4-BE49-F238E27FC236}">
                  <a16:creationId xmlns:a16="http://schemas.microsoft.com/office/drawing/2014/main" id="{D9EAE27A-E8F9-7E56-B385-BC2BB474860C}"/>
                </a:ext>
              </a:extLst>
            </p:cNvPr>
            <p:cNvSpPr txBox="1"/>
            <p:nvPr/>
          </p:nvSpPr>
          <p:spPr>
            <a:xfrm>
              <a:off x="1644552" y="4745430"/>
              <a:ext cx="1740662" cy="321948"/>
            </a:xfrm>
            <a:prstGeom prst="rect">
              <a:avLst/>
            </a:prstGeom>
            <a:noFill/>
          </p:spPr>
          <p:txBody>
            <a:bodyPr wrap="square">
              <a:spAutoFit/>
            </a:bodyPr>
            <a:lstStyle>
              <a:defPPr>
                <a:defRPr lang="en-US"/>
              </a:defPPr>
              <a:lvl1pPr algn="ctr">
                <a:defRPr b="0" i="0">
                  <a:solidFill>
                    <a:schemeClr val="tx1">
                      <a:lumMod val="95000"/>
                      <a:lumOff val="5000"/>
                    </a:schemeClr>
                  </a:solidFill>
                  <a:effectLst/>
                  <a:latin typeface="思源宋体 CN SemiBold" panose="02020600000000000000" pitchFamily="18" charset="-122"/>
                  <a:ea typeface="思源宋体 CN SemiBold" panose="02020600000000000000" pitchFamily="18" charset="-122"/>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000000">
                      <a:lumMod val="95000"/>
                      <a:lumOff val="5000"/>
                    </a:srgbClr>
                  </a:solidFill>
                  <a:effectLst/>
                  <a:uLnTx/>
                  <a:uFillTx/>
                  <a:latin typeface="+mn-ea"/>
                  <a:ea typeface="+mn-ea"/>
                  <a:cs typeface="+mn-cs"/>
                </a:rPr>
                <a:t>20XX</a:t>
              </a:r>
              <a:r>
                <a:rPr kumimoji="0" lang="zh-CN" altLang="en-US" sz="1400" b="0" i="0" u="none" strike="noStrike" kern="1200" cap="none" spc="0" normalizeH="0" baseline="0" noProof="0" dirty="0">
                  <a:ln>
                    <a:noFill/>
                  </a:ln>
                  <a:solidFill>
                    <a:srgbClr val="000000">
                      <a:lumMod val="95000"/>
                      <a:lumOff val="5000"/>
                    </a:srgbClr>
                  </a:solidFill>
                  <a:effectLst/>
                  <a:uLnTx/>
                  <a:uFillTx/>
                  <a:latin typeface="+mn-ea"/>
                  <a:ea typeface="+mn-ea"/>
                  <a:cs typeface="+mn-cs"/>
                </a:rPr>
                <a:t>年</a:t>
              </a:r>
              <a:r>
                <a:rPr lang="en-US" altLang="zh-CN" sz="1400" dirty="0">
                  <a:solidFill>
                    <a:srgbClr val="000000">
                      <a:lumMod val="95000"/>
                      <a:lumOff val="5000"/>
                    </a:srgbClr>
                  </a:solidFill>
                  <a:latin typeface="+mn-ea"/>
                  <a:ea typeface="+mn-ea"/>
                </a:rPr>
                <a:t>XX</a:t>
              </a:r>
              <a:r>
                <a:rPr kumimoji="0" lang="zh-CN" altLang="en-US" sz="1400" b="0" i="0" u="none" strike="noStrike" kern="1200" cap="none" spc="0" normalizeH="0" baseline="0" noProof="0" dirty="0">
                  <a:ln>
                    <a:noFill/>
                  </a:ln>
                  <a:solidFill>
                    <a:srgbClr val="000000">
                      <a:lumMod val="95000"/>
                      <a:lumOff val="5000"/>
                    </a:srgbClr>
                  </a:solidFill>
                  <a:effectLst/>
                  <a:uLnTx/>
                  <a:uFillTx/>
                  <a:latin typeface="+mn-ea"/>
                  <a:ea typeface="+mn-ea"/>
                  <a:cs typeface="+mn-cs"/>
                </a:rPr>
                <a:t>月</a:t>
              </a:r>
            </a:p>
          </p:txBody>
        </p:sp>
        <p:sp>
          <p:nvSpPr>
            <p:cNvPr id="33" name="文本框 32">
              <a:extLst>
                <a:ext uri="{FF2B5EF4-FFF2-40B4-BE49-F238E27FC236}">
                  <a16:creationId xmlns:a16="http://schemas.microsoft.com/office/drawing/2014/main" id="{FDFA870A-3389-4982-BDF4-4F1F6EF40A3B}"/>
                </a:ext>
              </a:extLst>
            </p:cNvPr>
            <p:cNvSpPr txBox="1"/>
            <p:nvPr/>
          </p:nvSpPr>
          <p:spPr>
            <a:xfrm>
              <a:off x="965938" y="5121032"/>
              <a:ext cx="3097893" cy="321948"/>
            </a:xfrm>
            <a:prstGeom prst="rect">
              <a:avLst/>
            </a:prstGeom>
            <a:noFill/>
          </p:spPr>
          <p:txBody>
            <a:bodyPr wrap="square">
              <a:spAutoFit/>
            </a:bodyPr>
            <a:lstStyle>
              <a:defPPr>
                <a:defRPr lang="en-US"/>
              </a:defPPr>
              <a:lvl1pPr algn="ctr">
                <a:defRPr b="0" i="0">
                  <a:solidFill>
                    <a:schemeClr val="tx1">
                      <a:lumMod val="95000"/>
                      <a:lumOff val="5000"/>
                    </a:schemeClr>
                  </a:solidFill>
                  <a:effectLst/>
                  <a:latin typeface="思源宋体 CN SemiBold" panose="02020600000000000000" pitchFamily="18" charset="-122"/>
                  <a:ea typeface="思源宋体 CN SemiBold" panose="02020600000000000000" pitchFamily="18" charset="-122"/>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lumMod val="95000"/>
                      <a:lumOff val="5000"/>
                    </a:srgbClr>
                  </a:solidFill>
                  <a:effectLst/>
                  <a:uLnTx/>
                  <a:uFillTx/>
                  <a:latin typeface="+mn-ea"/>
                  <a:ea typeface="+mn-ea"/>
                  <a:cs typeface="+mn-cs"/>
                </a:rPr>
                <a:t>在这里输入奖项内容</a:t>
              </a:r>
            </a:p>
          </p:txBody>
        </p:sp>
        <p:cxnSp>
          <p:nvCxnSpPr>
            <p:cNvPr id="34" name="直接连接符 33">
              <a:extLst>
                <a:ext uri="{FF2B5EF4-FFF2-40B4-BE49-F238E27FC236}">
                  <a16:creationId xmlns:a16="http://schemas.microsoft.com/office/drawing/2014/main" id="{9C238345-386F-6C5D-CE56-211D537EFBE2}"/>
                </a:ext>
              </a:extLst>
            </p:cNvPr>
            <p:cNvCxnSpPr>
              <a:cxnSpLocks/>
            </p:cNvCxnSpPr>
            <p:nvPr/>
          </p:nvCxnSpPr>
          <p:spPr>
            <a:xfrm>
              <a:off x="1305626" y="5091171"/>
              <a:ext cx="2334443"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35" name="组合 34">
              <a:extLst>
                <a:ext uri="{FF2B5EF4-FFF2-40B4-BE49-F238E27FC236}">
                  <a16:creationId xmlns:a16="http://schemas.microsoft.com/office/drawing/2014/main" id="{A2AB4E41-70ED-AC75-8207-D73694A2C78A}"/>
                </a:ext>
              </a:extLst>
            </p:cNvPr>
            <p:cNvGrpSpPr/>
            <p:nvPr/>
          </p:nvGrpSpPr>
          <p:grpSpPr>
            <a:xfrm>
              <a:off x="771272" y="4984081"/>
              <a:ext cx="3448201" cy="1054710"/>
              <a:chOff x="686302" y="4920730"/>
              <a:chExt cx="2408610" cy="736728"/>
            </a:xfrm>
          </p:grpSpPr>
          <p:sp>
            <p:nvSpPr>
              <p:cNvPr id="36" name="任意多边形: 形状 35">
                <a:extLst>
                  <a:ext uri="{FF2B5EF4-FFF2-40B4-BE49-F238E27FC236}">
                    <a16:creationId xmlns:a16="http://schemas.microsoft.com/office/drawing/2014/main" id="{82180E9F-C4DE-C43E-6FC3-D73AA5DDEEEF}"/>
                  </a:ext>
                </a:extLst>
              </p:cNvPr>
              <p:cNvSpPr>
                <a:spLocks/>
              </p:cNvSpPr>
              <p:nvPr/>
            </p:nvSpPr>
            <p:spPr bwMode="auto">
              <a:xfrm>
                <a:off x="1713438" y="5551616"/>
                <a:ext cx="354337" cy="105842"/>
              </a:xfrm>
              <a:custGeom>
                <a:avLst/>
                <a:gdLst>
                  <a:gd name="connsiteX0" fmla="*/ 133015 w 259297"/>
                  <a:gd name="connsiteY0" fmla="*/ 5052 h 77453"/>
                  <a:gd name="connsiteX1" fmla="*/ 141434 w 259297"/>
                  <a:gd name="connsiteY1" fmla="*/ 33676 h 77453"/>
                  <a:gd name="connsiteX2" fmla="*/ 170058 w 259297"/>
                  <a:gd name="connsiteY2" fmla="*/ 33676 h 77453"/>
                  <a:gd name="connsiteX3" fmla="*/ 146485 w 259297"/>
                  <a:gd name="connsiteY3" fmla="*/ 50513 h 77453"/>
                  <a:gd name="connsiteX4" fmla="*/ 156588 w 259297"/>
                  <a:gd name="connsiteY4" fmla="*/ 77453 h 77453"/>
                  <a:gd name="connsiteX5" fmla="*/ 133015 w 259297"/>
                  <a:gd name="connsiteY5" fmla="*/ 60616 h 77453"/>
                  <a:gd name="connsiteX6" fmla="*/ 109443 w 259297"/>
                  <a:gd name="connsiteY6" fmla="*/ 77453 h 77453"/>
                  <a:gd name="connsiteX7" fmla="*/ 117862 w 259297"/>
                  <a:gd name="connsiteY7" fmla="*/ 50513 h 77453"/>
                  <a:gd name="connsiteX8" fmla="*/ 94289 w 259297"/>
                  <a:gd name="connsiteY8" fmla="*/ 31992 h 77453"/>
                  <a:gd name="connsiteX9" fmla="*/ 124597 w 259297"/>
                  <a:gd name="connsiteY9" fmla="*/ 33676 h 77453"/>
                  <a:gd name="connsiteX10" fmla="*/ 28623 w 259297"/>
                  <a:gd name="connsiteY10" fmla="*/ 1684 h 77453"/>
                  <a:gd name="connsiteX11" fmla="*/ 35358 w 259297"/>
                  <a:gd name="connsiteY11" fmla="*/ 21889 h 77453"/>
                  <a:gd name="connsiteX12" fmla="*/ 57247 w 259297"/>
                  <a:gd name="connsiteY12" fmla="*/ 23573 h 77453"/>
                  <a:gd name="connsiteX13" fmla="*/ 38726 w 259297"/>
                  <a:gd name="connsiteY13" fmla="*/ 35359 h 77453"/>
                  <a:gd name="connsiteX14" fmla="*/ 45461 w 259297"/>
                  <a:gd name="connsiteY14" fmla="*/ 55563 h 77453"/>
                  <a:gd name="connsiteX15" fmla="*/ 28623 w 259297"/>
                  <a:gd name="connsiteY15" fmla="*/ 42093 h 77453"/>
                  <a:gd name="connsiteX16" fmla="*/ 10102 w 259297"/>
                  <a:gd name="connsiteY16" fmla="*/ 53880 h 77453"/>
                  <a:gd name="connsiteX17" fmla="*/ 16837 w 259297"/>
                  <a:gd name="connsiteY17" fmla="*/ 33675 h 77453"/>
                  <a:gd name="connsiteX18" fmla="*/ 0 w 259297"/>
                  <a:gd name="connsiteY18" fmla="*/ 21889 h 77453"/>
                  <a:gd name="connsiteX19" fmla="*/ 21889 w 259297"/>
                  <a:gd name="connsiteY19" fmla="*/ 21889 h 77453"/>
                  <a:gd name="connsiteX20" fmla="*/ 230673 w 259297"/>
                  <a:gd name="connsiteY20" fmla="*/ 0 h 77453"/>
                  <a:gd name="connsiteX21" fmla="*/ 237408 w 259297"/>
                  <a:gd name="connsiteY21" fmla="*/ 21889 h 77453"/>
                  <a:gd name="connsiteX22" fmla="*/ 259297 w 259297"/>
                  <a:gd name="connsiteY22" fmla="*/ 21889 h 77453"/>
                  <a:gd name="connsiteX23" fmla="*/ 242459 w 259297"/>
                  <a:gd name="connsiteY23" fmla="*/ 33675 h 77453"/>
                  <a:gd name="connsiteX24" fmla="*/ 249194 w 259297"/>
                  <a:gd name="connsiteY24" fmla="*/ 53879 h 77453"/>
                  <a:gd name="connsiteX25" fmla="*/ 230673 w 259297"/>
                  <a:gd name="connsiteY25" fmla="*/ 42093 h 77453"/>
                  <a:gd name="connsiteX26" fmla="*/ 213836 w 259297"/>
                  <a:gd name="connsiteY26" fmla="*/ 53879 h 77453"/>
                  <a:gd name="connsiteX27" fmla="*/ 220571 w 259297"/>
                  <a:gd name="connsiteY27" fmla="*/ 33675 h 77453"/>
                  <a:gd name="connsiteX28" fmla="*/ 203733 w 259297"/>
                  <a:gd name="connsiteY28" fmla="*/ 21889 h 77453"/>
                  <a:gd name="connsiteX29" fmla="*/ 223938 w 259297"/>
                  <a:gd name="connsiteY29" fmla="*/ 21889 h 77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59297" h="77453">
                    <a:moveTo>
                      <a:pt x="133015" y="5052"/>
                    </a:moveTo>
                    <a:lnTo>
                      <a:pt x="141434" y="33676"/>
                    </a:lnTo>
                    <a:lnTo>
                      <a:pt x="170058" y="33676"/>
                    </a:lnTo>
                    <a:lnTo>
                      <a:pt x="146485" y="50513"/>
                    </a:lnTo>
                    <a:lnTo>
                      <a:pt x="156588" y="77453"/>
                    </a:lnTo>
                    <a:lnTo>
                      <a:pt x="133015" y="60616"/>
                    </a:lnTo>
                    <a:lnTo>
                      <a:pt x="109443" y="77453"/>
                    </a:lnTo>
                    <a:lnTo>
                      <a:pt x="117862" y="50513"/>
                    </a:lnTo>
                    <a:lnTo>
                      <a:pt x="94289" y="31992"/>
                    </a:lnTo>
                    <a:lnTo>
                      <a:pt x="124597" y="33676"/>
                    </a:lnTo>
                    <a:close/>
                    <a:moveTo>
                      <a:pt x="28623" y="1684"/>
                    </a:moveTo>
                    <a:lnTo>
                      <a:pt x="35358" y="21889"/>
                    </a:lnTo>
                    <a:lnTo>
                      <a:pt x="57247" y="23573"/>
                    </a:lnTo>
                    <a:lnTo>
                      <a:pt x="38726" y="35359"/>
                    </a:lnTo>
                    <a:lnTo>
                      <a:pt x="45461" y="55563"/>
                    </a:lnTo>
                    <a:lnTo>
                      <a:pt x="28623" y="42093"/>
                    </a:lnTo>
                    <a:lnTo>
                      <a:pt x="10102" y="53880"/>
                    </a:lnTo>
                    <a:lnTo>
                      <a:pt x="16837" y="33675"/>
                    </a:lnTo>
                    <a:lnTo>
                      <a:pt x="0" y="21889"/>
                    </a:lnTo>
                    <a:lnTo>
                      <a:pt x="21889" y="21889"/>
                    </a:lnTo>
                    <a:close/>
                    <a:moveTo>
                      <a:pt x="230673" y="0"/>
                    </a:moveTo>
                    <a:lnTo>
                      <a:pt x="237408" y="21889"/>
                    </a:lnTo>
                    <a:lnTo>
                      <a:pt x="259297" y="21889"/>
                    </a:lnTo>
                    <a:lnTo>
                      <a:pt x="242459" y="33675"/>
                    </a:lnTo>
                    <a:lnTo>
                      <a:pt x="249194" y="53879"/>
                    </a:lnTo>
                    <a:lnTo>
                      <a:pt x="230673" y="42093"/>
                    </a:lnTo>
                    <a:lnTo>
                      <a:pt x="213836" y="53879"/>
                    </a:lnTo>
                    <a:lnTo>
                      <a:pt x="220571" y="33675"/>
                    </a:lnTo>
                    <a:lnTo>
                      <a:pt x="203733" y="21889"/>
                    </a:lnTo>
                    <a:lnTo>
                      <a:pt x="223938" y="21889"/>
                    </a:lnTo>
                    <a:close/>
                  </a:path>
                </a:pathLst>
              </a:custGeom>
              <a:gradFill flip="none" rotWithShape="1">
                <a:gsLst>
                  <a:gs pos="0">
                    <a:schemeClr val="accent1">
                      <a:lumMod val="100000"/>
                    </a:schemeClr>
                  </a:gs>
                  <a:gs pos="100000">
                    <a:schemeClr val="accent2">
                      <a:lumMod val="100000"/>
                    </a:scheme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rtl="0" fontAlgn="auto" latinLnBrk="0" hangingPunct="1">
                  <a:buClrTx/>
                  <a:buSzTx/>
                  <a:buFontTx/>
                  <a:buNone/>
                  <a:tabLst/>
                  <a:defRPr/>
                </a:pPr>
                <a:endParaRPr kumimoji="0" lang="zh-CN" altLang="en-US" sz="1600" b="0" i="0" u="none" strike="noStrike" kern="1200" cap="none" normalizeH="0" baseline="0" noProof="0">
                  <a:ln>
                    <a:noFill/>
                  </a:ln>
                  <a:solidFill>
                    <a:srgbClr val="FFFFFF"/>
                  </a:solidFill>
                  <a:effectLst/>
                  <a:uLnTx/>
                  <a:uFillTx/>
                  <a:latin typeface="+mn-ea"/>
                  <a:cs typeface="+mn-cs"/>
                </a:endParaRPr>
              </a:p>
            </p:txBody>
          </p:sp>
          <p:sp>
            <p:nvSpPr>
              <p:cNvPr id="37" name="任意多边形: 形状 36">
                <a:extLst>
                  <a:ext uri="{FF2B5EF4-FFF2-40B4-BE49-F238E27FC236}">
                    <a16:creationId xmlns:a16="http://schemas.microsoft.com/office/drawing/2014/main" id="{90061617-B8C9-256B-7EAD-013637CA7B48}"/>
                  </a:ext>
                </a:extLst>
              </p:cNvPr>
              <p:cNvSpPr>
                <a:spLocks/>
              </p:cNvSpPr>
              <p:nvPr/>
            </p:nvSpPr>
            <p:spPr bwMode="auto">
              <a:xfrm>
                <a:off x="686302" y="4920730"/>
                <a:ext cx="404721" cy="677376"/>
              </a:xfrm>
              <a:custGeom>
                <a:avLst/>
                <a:gdLst>
                  <a:gd name="connsiteX0" fmla="*/ 277793 w 404721"/>
                  <a:gd name="connsiteY0" fmla="*/ 586189 h 677376"/>
                  <a:gd name="connsiteX1" fmla="*/ 404721 w 404721"/>
                  <a:gd name="connsiteY1" fmla="*/ 634284 h 677376"/>
                  <a:gd name="connsiteX2" fmla="*/ 186137 w 404721"/>
                  <a:gd name="connsiteY2" fmla="*/ 647110 h 677376"/>
                  <a:gd name="connsiteX3" fmla="*/ 308790 w 404721"/>
                  <a:gd name="connsiteY3" fmla="*/ 615848 h 677376"/>
                  <a:gd name="connsiteX4" fmla="*/ 291955 w 404721"/>
                  <a:gd name="connsiteY4" fmla="*/ 601954 h 677376"/>
                  <a:gd name="connsiteX5" fmla="*/ 277793 w 404721"/>
                  <a:gd name="connsiteY5" fmla="*/ 586189 h 677376"/>
                  <a:gd name="connsiteX6" fmla="*/ 167752 w 404721"/>
                  <a:gd name="connsiteY6" fmla="*/ 525834 h 677376"/>
                  <a:gd name="connsiteX7" fmla="*/ 238336 w 404721"/>
                  <a:gd name="connsiteY7" fmla="*/ 603757 h 677376"/>
                  <a:gd name="connsiteX8" fmla="*/ 93157 w 404721"/>
                  <a:gd name="connsiteY8" fmla="*/ 588546 h 677376"/>
                  <a:gd name="connsiteX9" fmla="*/ 132994 w 404721"/>
                  <a:gd name="connsiteY9" fmla="*/ 591482 h 677376"/>
                  <a:gd name="connsiteX10" fmla="*/ 170158 w 404721"/>
                  <a:gd name="connsiteY10" fmla="*/ 587212 h 677376"/>
                  <a:gd name="connsiteX11" fmla="*/ 162404 w 404721"/>
                  <a:gd name="connsiteY11" fmla="*/ 527702 h 677376"/>
                  <a:gd name="connsiteX12" fmla="*/ 167752 w 404721"/>
                  <a:gd name="connsiteY12" fmla="*/ 525834 h 677376"/>
                  <a:gd name="connsiteX13" fmla="*/ 110285 w 404721"/>
                  <a:gd name="connsiteY13" fmla="*/ 442641 h 677376"/>
                  <a:gd name="connsiteX14" fmla="*/ 135647 w 404721"/>
                  <a:gd name="connsiteY14" fmla="*/ 501488 h 677376"/>
                  <a:gd name="connsiteX15" fmla="*/ 139919 w 404721"/>
                  <a:gd name="connsiteY15" fmla="*/ 557139 h 677376"/>
                  <a:gd name="connsiteX16" fmla="*/ 131910 w 404721"/>
                  <a:gd name="connsiteY16" fmla="*/ 566459 h 677376"/>
                  <a:gd name="connsiteX17" fmla="*/ 21650 w 404721"/>
                  <a:gd name="connsiteY17" fmla="*/ 480984 h 677376"/>
                  <a:gd name="connsiteX18" fmla="*/ 21650 w 404721"/>
                  <a:gd name="connsiteY18" fmla="*/ 475393 h 677376"/>
                  <a:gd name="connsiteX19" fmla="*/ 59560 w 404721"/>
                  <a:gd name="connsiteY19" fmla="*/ 506014 h 677376"/>
                  <a:gd name="connsiteX20" fmla="*/ 105480 w 404721"/>
                  <a:gd name="connsiteY20" fmla="*/ 517198 h 677376"/>
                  <a:gd name="connsiteX21" fmla="*/ 105480 w 404721"/>
                  <a:gd name="connsiteY21" fmla="*/ 443173 h 677376"/>
                  <a:gd name="connsiteX22" fmla="*/ 110285 w 404721"/>
                  <a:gd name="connsiteY22" fmla="*/ 442641 h 677376"/>
                  <a:gd name="connsiteX23" fmla="*/ 69556 w 404721"/>
                  <a:gd name="connsiteY23" fmla="*/ 342049 h 677376"/>
                  <a:gd name="connsiteX24" fmla="*/ 74901 w 404721"/>
                  <a:gd name="connsiteY24" fmla="*/ 480703 h 677376"/>
                  <a:gd name="connsiteX25" fmla="*/ 2213 w 404721"/>
                  <a:gd name="connsiteY25" fmla="*/ 348715 h 677376"/>
                  <a:gd name="connsiteX26" fmla="*/ 58065 w 404721"/>
                  <a:gd name="connsiteY26" fmla="*/ 405510 h 677376"/>
                  <a:gd name="connsiteX27" fmla="*/ 69556 w 404721"/>
                  <a:gd name="connsiteY27" fmla="*/ 342049 h 677376"/>
                  <a:gd name="connsiteX28" fmla="*/ 1166 w 404721"/>
                  <a:gd name="connsiteY28" fmla="*/ 233844 h 677376"/>
                  <a:gd name="connsiteX29" fmla="*/ 34860 w 404721"/>
                  <a:gd name="connsiteY29" fmla="*/ 289445 h 677376"/>
                  <a:gd name="connsiteX30" fmla="*/ 70426 w 404721"/>
                  <a:gd name="connsiteY30" fmla="*/ 244751 h 677376"/>
                  <a:gd name="connsiteX31" fmla="*/ 35930 w 404721"/>
                  <a:gd name="connsiteY31" fmla="*/ 357817 h 677376"/>
                  <a:gd name="connsiteX32" fmla="*/ 1166 w 404721"/>
                  <a:gd name="connsiteY32" fmla="*/ 233844 h 677376"/>
                  <a:gd name="connsiteX33" fmla="*/ 29920 w 404721"/>
                  <a:gd name="connsiteY33" fmla="*/ 116940 h 677376"/>
                  <a:gd name="connsiteX34" fmla="*/ 30187 w 404721"/>
                  <a:gd name="connsiteY34" fmla="*/ 161862 h 677376"/>
                  <a:gd name="connsiteX35" fmla="*/ 37915 w 404721"/>
                  <a:gd name="connsiteY35" fmla="*/ 205715 h 677376"/>
                  <a:gd name="connsiteX36" fmla="*/ 88018 w 404721"/>
                  <a:gd name="connsiteY36" fmla="*/ 166140 h 677376"/>
                  <a:gd name="connsiteX37" fmla="*/ 31786 w 404721"/>
                  <a:gd name="connsiteY37" fmla="*/ 246894 h 677376"/>
                  <a:gd name="connsiteX38" fmla="*/ 29920 w 404721"/>
                  <a:gd name="connsiteY38" fmla="*/ 116940 h 677376"/>
                  <a:gd name="connsiteX39" fmla="*/ 71757 w 404721"/>
                  <a:gd name="connsiteY39" fmla="*/ 45166 h 677376"/>
                  <a:gd name="connsiteX40" fmla="*/ 71757 w 404721"/>
                  <a:gd name="connsiteY40" fmla="*/ 119930 h 677376"/>
                  <a:gd name="connsiteX41" fmla="*/ 131763 w 404721"/>
                  <a:gd name="connsiteY41" fmla="*/ 82548 h 677376"/>
                  <a:gd name="connsiteX42" fmla="*/ 54234 w 404721"/>
                  <a:gd name="connsiteY42" fmla="*/ 164789 h 677376"/>
                  <a:gd name="connsiteX43" fmla="*/ 71757 w 404721"/>
                  <a:gd name="connsiteY43" fmla="*/ 45166 h 677376"/>
                  <a:gd name="connsiteX44" fmla="*/ 164930 w 404721"/>
                  <a:gd name="connsiteY44" fmla="*/ 15 h 677376"/>
                  <a:gd name="connsiteX45" fmla="*/ 96623 w 404721"/>
                  <a:gd name="connsiteY45" fmla="*/ 83772 h 677376"/>
                  <a:gd name="connsiteX46" fmla="*/ 164930 w 404721"/>
                  <a:gd name="connsiteY46" fmla="*/ 15 h 677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404721" h="677376">
                    <a:moveTo>
                      <a:pt x="277793" y="586189"/>
                    </a:moveTo>
                    <a:cubicBezTo>
                      <a:pt x="321884" y="603022"/>
                      <a:pt x="363302" y="618520"/>
                      <a:pt x="404721" y="634284"/>
                    </a:cubicBezTo>
                    <a:cubicBezTo>
                      <a:pt x="355553" y="682646"/>
                      <a:pt x="262561" y="694937"/>
                      <a:pt x="186137" y="647110"/>
                    </a:cubicBezTo>
                    <a:cubicBezTo>
                      <a:pt x="231831" y="648178"/>
                      <a:pt x="272181" y="640964"/>
                      <a:pt x="308790" y="615848"/>
                    </a:cubicBezTo>
                    <a:cubicBezTo>
                      <a:pt x="302377" y="610504"/>
                      <a:pt x="296765" y="606496"/>
                      <a:pt x="291955" y="601954"/>
                    </a:cubicBezTo>
                    <a:cubicBezTo>
                      <a:pt x="287412" y="597679"/>
                      <a:pt x="283671" y="592602"/>
                      <a:pt x="277793" y="586189"/>
                    </a:cubicBezTo>
                    <a:close/>
                    <a:moveTo>
                      <a:pt x="167752" y="525834"/>
                    </a:moveTo>
                    <a:cubicBezTo>
                      <a:pt x="195023" y="548517"/>
                      <a:pt x="220155" y="573068"/>
                      <a:pt x="238336" y="603757"/>
                    </a:cubicBezTo>
                    <a:cubicBezTo>
                      <a:pt x="201974" y="641651"/>
                      <a:pt x="122300" y="633645"/>
                      <a:pt x="93157" y="588546"/>
                    </a:cubicBezTo>
                    <a:cubicBezTo>
                      <a:pt x="107327" y="589614"/>
                      <a:pt x="120161" y="591749"/>
                      <a:pt x="132994" y="591482"/>
                    </a:cubicBezTo>
                    <a:cubicBezTo>
                      <a:pt x="146095" y="591215"/>
                      <a:pt x="158929" y="588546"/>
                      <a:pt x="170158" y="587212"/>
                    </a:cubicBezTo>
                    <a:cubicBezTo>
                      <a:pt x="167217" y="565329"/>
                      <a:pt x="164811" y="546382"/>
                      <a:pt x="162404" y="527702"/>
                    </a:cubicBezTo>
                    <a:cubicBezTo>
                      <a:pt x="164276" y="527168"/>
                      <a:pt x="165880" y="526634"/>
                      <a:pt x="167752" y="525834"/>
                    </a:cubicBezTo>
                    <a:close/>
                    <a:moveTo>
                      <a:pt x="110285" y="442641"/>
                    </a:moveTo>
                    <a:cubicBezTo>
                      <a:pt x="123901" y="459949"/>
                      <a:pt x="131910" y="480186"/>
                      <a:pt x="135647" y="501488"/>
                    </a:cubicBezTo>
                    <a:cubicBezTo>
                      <a:pt x="138851" y="519594"/>
                      <a:pt x="139118" y="538500"/>
                      <a:pt x="139919" y="557139"/>
                    </a:cubicBezTo>
                    <a:cubicBezTo>
                      <a:pt x="139919" y="560335"/>
                      <a:pt x="135114" y="566193"/>
                      <a:pt x="131910" y="566459"/>
                    </a:cubicBezTo>
                    <a:cubicBezTo>
                      <a:pt x="83321" y="572051"/>
                      <a:pt x="29125" y="529447"/>
                      <a:pt x="21650" y="480984"/>
                    </a:cubicBezTo>
                    <a:cubicBezTo>
                      <a:pt x="21383" y="479387"/>
                      <a:pt x="21650" y="477523"/>
                      <a:pt x="21650" y="475393"/>
                    </a:cubicBezTo>
                    <a:cubicBezTo>
                      <a:pt x="34732" y="486044"/>
                      <a:pt x="46478" y="496961"/>
                      <a:pt x="59560" y="506014"/>
                    </a:cubicBezTo>
                    <a:cubicBezTo>
                      <a:pt x="72909" y="515068"/>
                      <a:pt x="88393" y="518529"/>
                      <a:pt x="105480" y="517198"/>
                    </a:cubicBezTo>
                    <a:cubicBezTo>
                      <a:pt x="105480" y="491902"/>
                      <a:pt x="105480" y="467671"/>
                      <a:pt x="105480" y="443173"/>
                    </a:cubicBezTo>
                    <a:cubicBezTo>
                      <a:pt x="107081" y="443173"/>
                      <a:pt x="108683" y="442907"/>
                      <a:pt x="110285" y="442641"/>
                    </a:cubicBezTo>
                    <a:close/>
                    <a:moveTo>
                      <a:pt x="69556" y="342049"/>
                    </a:moveTo>
                    <a:cubicBezTo>
                      <a:pt x="86660" y="387911"/>
                      <a:pt x="88263" y="433774"/>
                      <a:pt x="74901" y="480703"/>
                    </a:cubicBezTo>
                    <a:cubicBezTo>
                      <a:pt x="38023" y="473770"/>
                      <a:pt x="-5804" y="414842"/>
                      <a:pt x="2213" y="348715"/>
                    </a:cubicBezTo>
                    <a:cubicBezTo>
                      <a:pt x="15308" y="374846"/>
                      <a:pt x="31075" y="394044"/>
                      <a:pt x="58065" y="405510"/>
                    </a:cubicBezTo>
                    <a:cubicBezTo>
                      <a:pt x="62341" y="383112"/>
                      <a:pt x="65815" y="362580"/>
                      <a:pt x="69556" y="342049"/>
                    </a:cubicBezTo>
                    <a:close/>
                    <a:moveTo>
                      <a:pt x="1166" y="233844"/>
                    </a:moveTo>
                    <a:cubicBezTo>
                      <a:pt x="12397" y="252998"/>
                      <a:pt x="16409" y="274813"/>
                      <a:pt x="34860" y="289445"/>
                    </a:cubicBezTo>
                    <a:cubicBezTo>
                      <a:pt x="47161" y="274015"/>
                      <a:pt x="58660" y="259649"/>
                      <a:pt x="70426" y="244751"/>
                    </a:cubicBezTo>
                    <a:cubicBezTo>
                      <a:pt x="76844" y="265768"/>
                      <a:pt x="57590" y="327755"/>
                      <a:pt x="35930" y="357817"/>
                    </a:cubicBezTo>
                    <a:cubicBezTo>
                      <a:pt x="12397" y="333873"/>
                      <a:pt x="-4717" y="272951"/>
                      <a:pt x="1166" y="233844"/>
                    </a:cubicBezTo>
                    <a:close/>
                    <a:moveTo>
                      <a:pt x="29920" y="116940"/>
                    </a:moveTo>
                    <a:cubicBezTo>
                      <a:pt x="29920" y="132716"/>
                      <a:pt x="29121" y="147423"/>
                      <a:pt x="30187" y="161862"/>
                    </a:cubicBezTo>
                    <a:cubicBezTo>
                      <a:pt x="31519" y="176034"/>
                      <a:pt x="35250" y="189939"/>
                      <a:pt x="37915" y="205715"/>
                    </a:cubicBezTo>
                    <a:cubicBezTo>
                      <a:pt x="56304" y="191276"/>
                      <a:pt x="71229" y="179510"/>
                      <a:pt x="88018" y="166140"/>
                    </a:cubicBezTo>
                    <a:cubicBezTo>
                      <a:pt x="89351" y="190206"/>
                      <a:pt x="60568" y="229780"/>
                      <a:pt x="31786" y="246894"/>
                    </a:cubicBezTo>
                    <a:cubicBezTo>
                      <a:pt x="9666" y="221759"/>
                      <a:pt x="8333" y="151701"/>
                      <a:pt x="29920" y="116940"/>
                    </a:cubicBezTo>
                    <a:close/>
                    <a:moveTo>
                      <a:pt x="71757" y="45166"/>
                    </a:moveTo>
                    <a:cubicBezTo>
                      <a:pt x="71757" y="69197"/>
                      <a:pt x="71757" y="93229"/>
                      <a:pt x="71757" y="119930"/>
                    </a:cubicBezTo>
                    <a:cubicBezTo>
                      <a:pt x="92733" y="106846"/>
                      <a:pt x="110788" y="95632"/>
                      <a:pt x="131763" y="82548"/>
                    </a:cubicBezTo>
                    <a:cubicBezTo>
                      <a:pt x="126984" y="107380"/>
                      <a:pt x="83705" y="151705"/>
                      <a:pt x="54234" y="164789"/>
                    </a:cubicBezTo>
                    <a:cubicBezTo>
                      <a:pt x="40958" y="121532"/>
                      <a:pt x="44144" y="81747"/>
                      <a:pt x="71757" y="45166"/>
                    </a:cubicBezTo>
                    <a:close/>
                    <a:moveTo>
                      <a:pt x="164930" y="15"/>
                    </a:moveTo>
                    <a:cubicBezTo>
                      <a:pt x="151001" y="35758"/>
                      <a:pt x="130107" y="63766"/>
                      <a:pt x="96623" y="83772"/>
                    </a:cubicBezTo>
                    <a:cubicBezTo>
                      <a:pt x="92069" y="53363"/>
                      <a:pt x="124481" y="-1052"/>
                      <a:pt x="164930" y="15"/>
                    </a:cubicBezTo>
                    <a:close/>
                  </a:path>
                </a:pathLst>
              </a:custGeom>
              <a:gradFill flip="none" rotWithShape="1">
                <a:gsLst>
                  <a:gs pos="0">
                    <a:schemeClr val="accent1">
                      <a:lumMod val="100000"/>
                    </a:schemeClr>
                  </a:gs>
                  <a:gs pos="100000">
                    <a:schemeClr val="accent2">
                      <a:lumMod val="100000"/>
                    </a:scheme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rtl="0" fontAlgn="auto" latinLnBrk="0" hangingPunct="1">
                  <a:buClrTx/>
                  <a:buSzTx/>
                  <a:buFontTx/>
                  <a:buNone/>
                  <a:tabLst/>
                  <a:defRPr/>
                </a:pPr>
                <a:endParaRPr kumimoji="0" lang="zh-CN" altLang="en-US" sz="1600" b="0" i="0" u="none" strike="noStrike" kern="1200" cap="none" normalizeH="0" baseline="0" noProof="0">
                  <a:ln>
                    <a:noFill/>
                  </a:ln>
                  <a:solidFill>
                    <a:srgbClr val="FFFFFF"/>
                  </a:solidFill>
                  <a:effectLst/>
                  <a:uLnTx/>
                  <a:uFillTx/>
                  <a:latin typeface="+mn-ea"/>
                  <a:cs typeface="+mn-cs"/>
                </a:endParaRPr>
              </a:p>
            </p:txBody>
          </p:sp>
          <p:sp>
            <p:nvSpPr>
              <p:cNvPr id="38" name="任意多边形: 形状 37">
                <a:extLst>
                  <a:ext uri="{FF2B5EF4-FFF2-40B4-BE49-F238E27FC236}">
                    <a16:creationId xmlns:a16="http://schemas.microsoft.com/office/drawing/2014/main" id="{C5362AE7-830B-8FD9-4628-3E4B9C5527DE}"/>
                  </a:ext>
                </a:extLst>
              </p:cNvPr>
              <p:cNvSpPr>
                <a:spLocks/>
              </p:cNvSpPr>
              <p:nvPr/>
            </p:nvSpPr>
            <p:spPr bwMode="auto">
              <a:xfrm flipH="1">
                <a:off x="2690191" y="4920730"/>
                <a:ext cx="404721" cy="677376"/>
              </a:xfrm>
              <a:custGeom>
                <a:avLst/>
                <a:gdLst>
                  <a:gd name="connsiteX0" fmla="*/ 277793 w 404721"/>
                  <a:gd name="connsiteY0" fmla="*/ 586189 h 677376"/>
                  <a:gd name="connsiteX1" fmla="*/ 404721 w 404721"/>
                  <a:gd name="connsiteY1" fmla="*/ 634284 h 677376"/>
                  <a:gd name="connsiteX2" fmla="*/ 186137 w 404721"/>
                  <a:gd name="connsiteY2" fmla="*/ 647110 h 677376"/>
                  <a:gd name="connsiteX3" fmla="*/ 308790 w 404721"/>
                  <a:gd name="connsiteY3" fmla="*/ 615848 h 677376"/>
                  <a:gd name="connsiteX4" fmla="*/ 291955 w 404721"/>
                  <a:gd name="connsiteY4" fmla="*/ 601954 h 677376"/>
                  <a:gd name="connsiteX5" fmla="*/ 277793 w 404721"/>
                  <a:gd name="connsiteY5" fmla="*/ 586189 h 677376"/>
                  <a:gd name="connsiteX6" fmla="*/ 167752 w 404721"/>
                  <a:gd name="connsiteY6" fmla="*/ 525834 h 677376"/>
                  <a:gd name="connsiteX7" fmla="*/ 238336 w 404721"/>
                  <a:gd name="connsiteY7" fmla="*/ 603757 h 677376"/>
                  <a:gd name="connsiteX8" fmla="*/ 93157 w 404721"/>
                  <a:gd name="connsiteY8" fmla="*/ 588546 h 677376"/>
                  <a:gd name="connsiteX9" fmla="*/ 132994 w 404721"/>
                  <a:gd name="connsiteY9" fmla="*/ 591482 h 677376"/>
                  <a:gd name="connsiteX10" fmla="*/ 170158 w 404721"/>
                  <a:gd name="connsiteY10" fmla="*/ 587212 h 677376"/>
                  <a:gd name="connsiteX11" fmla="*/ 162404 w 404721"/>
                  <a:gd name="connsiteY11" fmla="*/ 527702 h 677376"/>
                  <a:gd name="connsiteX12" fmla="*/ 167752 w 404721"/>
                  <a:gd name="connsiteY12" fmla="*/ 525834 h 677376"/>
                  <a:gd name="connsiteX13" fmla="*/ 110285 w 404721"/>
                  <a:gd name="connsiteY13" fmla="*/ 442641 h 677376"/>
                  <a:gd name="connsiteX14" fmla="*/ 135647 w 404721"/>
                  <a:gd name="connsiteY14" fmla="*/ 501488 h 677376"/>
                  <a:gd name="connsiteX15" fmla="*/ 139919 w 404721"/>
                  <a:gd name="connsiteY15" fmla="*/ 557139 h 677376"/>
                  <a:gd name="connsiteX16" fmla="*/ 131910 w 404721"/>
                  <a:gd name="connsiteY16" fmla="*/ 566459 h 677376"/>
                  <a:gd name="connsiteX17" fmla="*/ 21650 w 404721"/>
                  <a:gd name="connsiteY17" fmla="*/ 480984 h 677376"/>
                  <a:gd name="connsiteX18" fmla="*/ 21650 w 404721"/>
                  <a:gd name="connsiteY18" fmla="*/ 475393 h 677376"/>
                  <a:gd name="connsiteX19" fmla="*/ 59560 w 404721"/>
                  <a:gd name="connsiteY19" fmla="*/ 506014 h 677376"/>
                  <a:gd name="connsiteX20" fmla="*/ 105480 w 404721"/>
                  <a:gd name="connsiteY20" fmla="*/ 517198 h 677376"/>
                  <a:gd name="connsiteX21" fmla="*/ 105480 w 404721"/>
                  <a:gd name="connsiteY21" fmla="*/ 443173 h 677376"/>
                  <a:gd name="connsiteX22" fmla="*/ 110285 w 404721"/>
                  <a:gd name="connsiteY22" fmla="*/ 442641 h 677376"/>
                  <a:gd name="connsiteX23" fmla="*/ 69556 w 404721"/>
                  <a:gd name="connsiteY23" fmla="*/ 342049 h 677376"/>
                  <a:gd name="connsiteX24" fmla="*/ 74901 w 404721"/>
                  <a:gd name="connsiteY24" fmla="*/ 480703 h 677376"/>
                  <a:gd name="connsiteX25" fmla="*/ 2213 w 404721"/>
                  <a:gd name="connsiteY25" fmla="*/ 348715 h 677376"/>
                  <a:gd name="connsiteX26" fmla="*/ 58065 w 404721"/>
                  <a:gd name="connsiteY26" fmla="*/ 405510 h 677376"/>
                  <a:gd name="connsiteX27" fmla="*/ 69556 w 404721"/>
                  <a:gd name="connsiteY27" fmla="*/ 342049 h 677376"/>
                  <a:gd name="connsiteX28" fmla="*/ 1166 w 404721"/>
                  <a:gd name="connsiteY28" fmla="*/ 233844 h 677376"/>
                  <a:gd name="connsiteX29" fmla="*/ 34860 w 404721"/>
                  <a:gd name="connsiteY29" fmla="*/ 289445 h 677376"/>
                  <a:gd name="connsiteX30" fmla="*/ 70426 w 404721"/>
                  <a:gd name="connsiteY30" fmla="*/ 244751 h 677376"/>
                  <a:gd name="connsiteX31" fmla="*/ 35930 w 404721"/>
                  <a:gd name="connsiteY31" fmla="*/ 357817 h 677376"/>
                  <a:gd name="connsiteX32" fmla="*/ 1166 w 404721"/>
                  <a:gd name="connsiteY32" fmla="*/ 233844 h 677376"/>
                  <a:gd name="connsiteX33" fmla="*/ 29920 w 404721"/>
                  <a:gd name="connsiteY33" fmla="*/ 116940 h 677376"/>
                  <a:gd name="connsiteX34" fmla="*/ 30187 w 404721"/>
                  <a:gd name="connsiteY34" fmla="*/ 161862 h 677376"/>
                  <a:gd name="connsiteX35" fmla="*/ 37915 w 404721"/>
                  <a:gd name="connsiteY35" fmla="*/ 205715 h 677376"/>
                  <a:gd name="connsiteX36" fmla="*/ 88018 w 404721"/>
                  <a:gd name="connsiteY36" fmla="*/ 166140 h 677376"/>
                  <a:gd name="connsiteX37" fmla="*/ 31786 w 404721"/>
                  <a:gd name="connsiteY37" fmla="*/ 246894 h 677376"/>
                  <a:gd name="connsiteX38" fmla="*/ 29920 w 404721"/>
                  <a:gd name="connsiteY38" fmla="*/ 116940 h 677376"/>
                  <a:gd name="connsiteX39" fmla="*/ 71757 w 404721"/>
                  <a:gd name="connsiteY39" fmla="*/ 45166 h 677376"/>
                  <a:gd name="connsiteX40" fmla="*/ 71757 w 404721"/>
                  <a:gd name="connsiteY40" fmla="*/ 119930 h 677376"/>
                  <a:gd name="connsiteX41" fmla="*/ 131763 w 404721"/>
                  <a:gd name="connsiteY41" fmla="*/ 82548 h 677376"/>
                  <a:gd name="connsiteX42" fmla="*/ 54234 w 404721"/>
                  <a:gd name="connsiteY42" fmla="*/ 164789 h 677376"/>
                  <a:gd name="connsiteX43" fmla="*/ 71757 w 404721"/>
                  <a:gd name="connsiteY43" fmla="*/ 45166 h 677376"/>
                  <a:gd name="connsiteX44" fmla="*/ 164930 w 404721"/>
                  <a:gd name="connsiteY44" fmla="*/ 15 h 677376"/>
                  <a:gd name="connsiteX45" fmla="*/ 96623 w 404721"/>
                  <a:gd name="connsiteY45" fmla="*/ 83772 h 677376"/>
                  <a:gd name="connsiteX46" fmla="*/ 164930 w 404721"/>
                  <a:gd name="connsiteY46" fmla="*/ 15 h 677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404721" h="677376">
                    <a:moveTo>
                      <a:pt x="277793" y="586189"/>
                    </a:moveTo>
                    <a:cubicBezTo>
                      <a:pt x="321884" y="603022"/>
                      <a:pt x="363302" y="618520"/>
                      <a:pt x="404721" y="634284"/>
                    </a:cubicBezTo>
                    <a:cubicBezTo>
                      <a:pt x="355553" y="682646"/>
                      <a:pt x="262561" y="694937"/>
                      <a:pt x="186137" y="647110"/>
                    </a:cubicBezTo>
                    <a:cubicBezTo>
                      <a:pt x="231831" y="648178"/>
                      <a:pt x="272181" y="640964"/>
                      <a:pt x="308790" y="615848"/>
                    </a:cubicBezTo>
                    <a:cubicBezTo>
                      <a:pt x="302377" y="610504"/>
                      <a:pt x="296765" y="606496"/>
                      <a:pt x="291955" y="601954"/>
                    </a:cubicBezTo>
                    <a:cubicBezTo>
                      <a:pt x="287412" y="597679"/>
                      <a:pt x="283671" y="592602"/>
                      <a:pt x="277793" y="586189"/>
                    </a:cubicBezTo>
                    <a:close/>
                    <a:moveTo>
                      <a:pt x="167752" y="525834"/>
                    </a:moveTo>
                    <a:cubicBezTo>
                      <a:pt x="195023" y="548517"/>
                      <a:pt x="220155" y="573068"/>
                      <a:pt x="238336" y="603757"/>
                    </a:cubicBezTo>
                    <a:cubicBezTo>
                      <a:pt x="201974" y="641651"/>
                      <a:pt x="122300" y="633645"/>
                      <a:pt x="93157" y="588546"/>
                    </a:cubicBezTo>
                    <a:cubicBezTo>
                      <a:pt x="107327" y="589614"/>
                      <a:pt x="120161" y="591749"/>
                      <a:pt x="132994" y="591482"/>
                    </a:cubicBezTo>
                    <a:cubicBezTo>
                      <a:pt x="146095" y="591215"/>
                      <a:pt x="158929" y="588546"/>
                      <a:pt x="170158" y="587212"/>
                    </a:cubicBezTo>
                    <a:cubicBezTo>
                      <a:pt x="167217" y="565329"/>
                      <a:pt x="164811" y="546382"/>
                      <a:pt x="162404" y="527702"/>
                    </a:cubicBezTo>
                    <a:cubicBezTo>
                      <a:pt x="164276" y="527168"/>
                      <a:pt x="165880" y="526634"/>
                      <a:pt x="167752" y="525834"/>
                    </a:cubicBezTo>
                    <a:close/>
                    <a:moveTo>
                      <a:pt x="110285" y="442641"/>
                    </a:moveTo>
                    <a:cubicBezTo>
                      <a:pt x="123901" y="459949"/>
                      <a:pt x="131910" y="480186"/>
                      <a:pt x="135647" y="501488"/>
                    </a:cubicBezTo>
                    <a:cubicBezTo>
                      <a:pt x="138851" y="519594"/>
                      <a:pt x="139118" y="538500"/>
                      <a:pt x="139919" y="557139"/>
                    </a:cubicBezTo>
                    <a:cubicBezTo>
                      <a:pt x="139919" y="560335"/>
                      <a:pt x="135114" y="566193"/>
                      <a:pt x="131910" y="566459"/>
                    </a:cubicBezTo>
                    <a:cubicBezTo>
                      <a:pt x="83321" y="572051"/>
                      <a:pt x="29125" y="529447"/>
                      <a:pt x="21650" y="480984"/>
                    </a:cubicBezTo>
                    <a:cubicBezTo>
                      <a:pt x="21383" y="479387"/>
                      <a:pt x="21650" y="477523"/>
                      <a:pt x="21650" y="475393"/>
                    </a:cubicBezTo>
                    <a:cubicBezTo>
                      <a:pt x="34732" y="486044"/>
                      <a:pt x="46478" y="496961"/>
                      <a:pt x="59560" y="506014"/>
                    </a:cubicBezTo>
                    <a:cubicBezTo>
                      <a:pt x="72909" y="515068"/>
                      <a:pt x="88393" y="518529"/>
                      <a:pt x="105480" y="517198"/>
                    </a:cubicBezTo>
                    <a:cubicBezTo>
                      <a:pt x="105480" y="491902"/>
                      <a:pt x="105480" y="467671"/>
                      <a:pt x="105480" y="443173"/>
                    </a:cubicBezTo>
                    <a:cubicBezTo>
                      <a:pt x="107081" y="443173"/>
                      <a:pt x="108683" y="442907"/>
                      <a:pt x="110285" y="442641"/>
                    </a:cubicBezTo>
                    <a:close/>
                    <a:moveTo>
                      <a:pt x="69556" y="342049"/>
                    </a:moveTo>
                    <a:cubicBezTo>
                      <a:pt x="86660" y="387911"/>
                      <a:pt x="88263" y="433774"/>
                      <a:pt x="74901" y="480703"/>
                    </a:cubicBezTo>
                    <a:cubicBezTo>
                      <a:pt x="38023" y="473770"/>
                      <a:pt x="-5804" y="414842"/>
                      <a:pt x="2213" y="348715"/>
                    </a:cubicBezTo>
                    <a:cubicBezTo>
                      <a:pt x="15308" y="374846"/>
                      <a:pt x="31075" y="394044"/>
                      <a:pt x="58065" y="405510"/>
                    </a:cubicBezTo>
                    <a:cubicBezTo>
                      <a:pt x="62341" y="383112"/>
                      <a:pt x="65815" y="362580"/>
                      <a:pt x="69556" y="342049"/>
                    </a:cubicBezTo>
                    <a:close/>
                    <a:moveTo>
                      <a:pt x="1166" y="233844"/>
                    </a:moveTo>
                    <a:cubicBezTo>
                      <a:pt x="12397" y="252998"/>
                      <a:pt x="16409" y="274813"/>
                      <a:pt x="34860" y="289445"/>
                    </a:cubicBezTo>
                    <a:cubicBezTo>
                      <a:pt x="47161" y="274015"/>
                      <a:pt x="58660" y="259649"/>
                      <a:pt x="70426" y="244751"/>
                    </a:cubicBezTo>
                    <a:cubicBezTo>
                      <a:pt x="76844" y="265768"/>
                      <a:pt x="57590" y="327755"/>
                      <a:pt x="35930" y="357817"/>
                    </a:cubicBezTo>
                    <a:cubicBezTo>
                      <a:pt x="12397" y="333873"/>
                      <a:pt x="-4717" y="272951"/>
                      <a:pt x="1166" y="233844"/>
                    </a:cubicBezTo>
                    <a:close/>
                    <a:moveTo>
                      <a:pt x="29920" y="116940"/>
                    </a:moveTo>
                    <a:cubicBezTo>
                      <a:pt x="29920" y="132716"/>
                      <a:pt x="29121" y="147423"/>
                      <a:pt x="30187" y="161862"/>
                    </a:cubicBezTo>
                    <a:cubicBezTo>
                      <a:pt x="31519" y="176034"/>
                      <a:pt x="35250" y="189939"/>
                      <a:pt x="37915" y="205715"/>
                    </a:cubicBezTo>
                    <a:cubicBezTo>
                      <a:pt x="56304" y="191276"/>
                      <a:pt x="71229" y="179510"/>
                      <a:pt x="88018" y="166140"/>
                    </a:cubicBezTo>
                    <a:cubicBezTo>
                      <a:pt x="89351" y="190206"/>
                      <a:pt x="60568" y="229780"/>
                      <a:pt x="31786" y="246894"/>
                    </a:cubicBezTo>
                    <a:cubicBezTo>
                      <a:pt x="9666" y="221759"/>
                      <a:pt x="8333" y="151701"/>
                      <a:pt x="29920" y="116940"/>
                    </a:cubicBezTo>
                    <a:close/>
                    <a:moveTo>
                      <a:pt x="71757" y="45166"/>
                    </a:moveTo>
                    <a:cubicBezTo>
                      <a:pt x="71757" y="69197"/>
                      <a:pt x="71757" y="93229"/>
                      <a:pt x="71757" y="119930"/>
                    </a:cubicBezTo>
                    <a:cubicBezTo>
                      <a:pt x="92733" y="106846"/>
                      <a:pt x="110788" y="95632"/>
                      <a:pt x="131763" y="82548"/>
                    </a:cubicBezTo>
                    <a:cubicBezTo>
                      <a:pt x="126984" y="107380"/>
                      <a:pt x="83705" y="151705"/>
                      <a:pt x="54234" y="164789"/>
                    </a:cubicBezTo>
                    <a:cubicBezTo>
                      <a:pt x="40958" y="121532"/>
                      <a:pt x="44144" y="81747"/>
                      <a:pt x="71757" y="45166"/>
                    </a:cubicBezTo>
                    <a:close/>
                    <a:moveTo>
                      <a:pt x="164930" y="15"/>
                    </a:moveTo>
                    <a:cubicBezTo>
                      <a:pt x="151001" y="35758"/>
                      <a:pt x="130107" y="63766"/>
                      <a:pt x="96623" y="83772"/>
                    </a:cubicBezTo>
                    <a:cubicBezTo>
                      <a:pt x="92069" y="53363"/>
                      <a:pt x="124481" y="-1052"/>
                      <a:pt x="164930" y="15"/>
                    </a:cubicBezTo>
                    <a:close/>
                  </a:path>
                </a:pathLst>
              </a:custGeom>
              <a:gradFill flip="none" rotWithShape="1">
                <a:gsLst>
                  <a:gs pos="0">
                    <a:schemeClr val="accent1">
                      <a:lumMod val="100000"/>
                    </a:schemeClr>
                  </a:gs>
                  <a:gs pos="100000">
                    <a:schemeClr val="accent2">
                      <a:lumMod val="100000"/>
                    </a:scheme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rtl="0" fontAlgn="auto" latinLnBrk="0" hangingPunct="1">
                  <a:buClrTx/>
                  <a:buSzTx/>
                  <a:buFontTx/>
                  <a:buNone/>
                  <a:tabLst/>
                  <a:defRPr/>
                </a:pPr>
                <a:endParaRPr kumimoji="0" lang="zh-CN" altLang="en-US" sz="1600" b="0" i="0" u="none" strike="noStrike" kern="1200" cap="none" normalizeH="0" baseline="0" noProof="0">
                  <a:ln>
                    <a:noFill/>
                  </a:ln>
                  <a:solidFill>
                    <a:srgbClr val="FFFFFF"/>
                  </a:solidFill>
                  <a:effectLst/>
                  <a:uLnTx/>
                  <a:uFillTx/>
                  <a:latin typeface="+mn-ea"/>
                  <a:cs typeface="+mn-cs"/>
                </a:endParaRPr>
              </a:p>
            </p:txBody>
          </p:sp>
        </p:grpSp>
      </p:grpSp>
      <p:grpSp>
        <p:nvGrpSpPr>
          <p:cNvPr id="71" name="组合 70">
            <a:extLst>
              <a:ext uri="{FF2B5EF4-FFF2-40B4-BE49-F238E27FC236}">
                <a16:creationId xmlns:a16="http://schemas.microsoft.com/office/drawing/2014/main" id="{10CA30C1-BF1D-5CE3-49E6-F014D8EE9ADB}"/>
              </a:ext>
            </a:extLst>
          </p:cNvPr>
          <p:cNvGrpSpPr/>
          <p:nvPr/>
        </p:nvGrpSpPr>
        <p:grpSpPr>
          <a:xfrm>
            <a:off x="3988569" y="4049825"/>
            <a:ext cx="115726" cy="127738"/>
            <a:chOff x="4046699" y="4103417"/>
            <a:chExt cx="134187" cy="174001"/>
          </a:xfrm>
        </p:grpSpPr>
        <p:cxnSp>
          <p:nvCxnSpPr>
            <p:cNvPr id="72" name="直接连接符 71">
              <a:extLst>
                <a:ext uri="{FF2B5EF4-FFF2-40B4-BE49-F238E27FC236}">
                  <a16:creationId xmlns:a16="http://schemas.microsoft.com/office/drawing/2014/main" id="{29CD5FFA-1712-0BFA-08E6-0748773E1659}"/>
                </a:ext>
              </a:extLst>
            </p:cNvPr>
            <p:cNvCxnSpPr>
              <a:cxnSpLocks/>
            </p:cNvCxnSpPr>
            <p:nvPr/>
          </p:nvCxnSpPr>
          <p:spPr>
            <a:xfrm flipH="1">
              <a:off x="4046699" y="4103417"/>
              <a:ext cx="73056" cy="174001"/>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a16="http://schemas.microsoft.com/office/drawing/2014/main" id="{84939A0C-C782-74BA-76D8-202E7667BB66}"/>
                </a:ext>
              </a:extLst>
            </p:cNvPr>
            <p:cNvCxnSpPr>
              <a:cxnSpLocks/>
            </p:cNvCxnSpPr>
            <p:nvPr/>
          </p:nvCxnSpPr>
          <p:spPr>
            <a:xfrm flipH="1">
              <a:off x="4107830" y="4103417"/>
              <a:ext cx="73056" cy="174001"/>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grpSp>
      <p:cxnSp>
        <p:nvCxnSpPr>
          <p:cNvPr id="74" name="直接连接符 73">
            <a:extLst>
              <a:ext uri="{FF2B5EF4-FFF2-40B4-BE49-F238E27FC236}">
                <a16:creationId xmlns:a16="http://schemas.microsoft.com/office/drawing/2014/main" id="{BD6525CE-E779-4DBB-EC46-748E58879AF9}"/>
              </a:ext>
            </a:extLst>
          </p:cNvPr>
          <p:cNvCxnSpPr>
            <a:cxnSpLocks/>
          </p:cNvCxnSpPr>
          <p:nvPr/>
        </p:nvCxnSpPr>
        <p:spPr>
          <a:xfrm>
            <a:off x="4076340" y="4113694"/>
            <a:ext cx="7560494" cy="0"/>
          </a:xfrm>
          <a:prstGeom prst="line">
            <a:avLst/>
          </a:prstGeom>
          <a:ln w="12700">
            <a:gradFill>
              <a:gsLst>
                <a:gs pos="23000">
                  <a:srgbClr val="0170FF"/>
                </a:gs>
                <a:gs pos="100000">
                  <a:srgbClr val="0170FF">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75" name="图形 14">
            <a:extLst>
              <a:ext uri="{FF2B5EF4-FFF2-40B4-BE49-F238E27FC236}">
                <a16:creationId xmlns:a16="http://schemas.microsoft.com/office/drawing/2014/main" id="{77AC9991-E47D-4026-AE64-95F0CBBEA15E}"/>
              </a:ext>
            </a:extLst>
          </p:cNvPr>
          <p:cNvGrpSpPr/>
          <p:nvPr/>
        </p:nvGrpSpPr>
        <p:grpSpPr>
          <a:xfrm rot="20300433">
            <a:off x="9103701" y="3999635"/>
            <a:ext cx="5066633" cy="3029807"/>
            <a:chOff x="18390425" y="-7605713"/>
            <a:chExt cx="5066633" cy="3029807"/>
          </a:xfrm>
          <a:gradFill>
            <a:gsLst>
              <a:gs pos="0">
                <a:schemeClr val="accent2">
                  <a:alpha val="77000"/>
                </a:schemeClr>
              </a:gs>
              <a:gs pos="100000">
                <a:schemeClr val="accent1"/>
              </a:gs>
            </a:gsLst>
            <a:path path="circle">
              <a:fillToRect r="100000" b="100000"/>
            </a:path>
          </a:gradFill>
        </p:grpSpPr>
        <p:sp>
          <p:nvSpPr>
            <p:cNvPr id="76" name="任意多边形: 形状 75">
              <a:extLst>
                <a:ext uri="{FF2B5EF4-FFF2-40B4-BE49-F238E27FC236}">
                  <a16:creationId xmlns:a16="http://schemas.microsoft.com/office/drawing/2014/main" id="{2B61935A-8C11-CA7F-A361-A9FC9FF65222}"/>
                </a:ext>
              </a:extLst>
            </p:cNvPr>
            <p:cNvSpPr/>
            <p:nvPr/>
          </p:nvSpPr>
          <p:spPr>
            <a:xfrm>
              <a:off x="18760375" y="-7605713"/>
              <a:ext cx="4180998" cy="2703957"/>
            </a:xfrm>
            <a:custGeom>
              <a:avLst/>
              <a:gdLst>
                <a:gd name="connsiteX0" fmla="*/ 6286 w 4180998"/>
                <a:gd name="connsiteY0" fmla="*/ 2703957 h 2703957"/>
                <a:gd name="connsiteX1" fmla="*/ 0 w 4180998"/>
                <a:gd name="connsiteY1" fmla="*/ 2700623 h 2703957"/>
                <a:gd name="connsiteX2" fmla="*/ 401955 w 4180998"/>
                <a:gd name="connsiteY2" fmla="*/ 2188655 h 2703957"/>
                <a:gd name="connsiteX3" fmla="*/ 833057 w 4180998"/>
                <a:gd name="connsiteY3" fmla="*/ 2018919 h 2703957"/>
                <a:gd name="connsiteX4" fmla="*/ 1751171 w 4180998"/>
                <a:gd name="connsiteY4" fmla="*/ 2255425 h 2703957"/>
                <a:gd name="connsiteX5" fmla="*/ 3023331 w 4180998"/>
                <a:gd name="connsiteY5" fmla="*/ 2430971 h 2703957"/>
                <a:gd name="connsiteX6" fmla="*/ 3231166 w 4180998"/>
                <a:gd name="connsiteY6" fmla="*/ 1689068 h 2703957"/>
                <a:gd name="connsiteX7" fmla="*/ 3183541 w 4180998"/>
                <a:gd name="connsiteY7" fmla="*/ 885349 h 2703957"/>
                <a:gd name="connsiteX8" fmla="*/ 4177951 w 4180998"/>
                <a:gd name="connsiteY8" fmla="*/ 0 h 2703957"/>
                <a:gd name="connsiteX9" fmla="*/ 4180999 w 4180998"/>
                <a:gd name="connsiteY9" fmla="*/ 6477 h 2703957"/>
                <a:gd name="connsiteX10" fmla="*/ 3190304 w 4180998"/>
                <a:gd name="connsiteY10" fmla="*/ 887540 h 2703957"/>
                <a:gd name="connsiteX11" fmla="*/ 3238024 w 4180998"/>
                <a:gd name="connsiteY11" fmla="*/ 1687068 h 2703957"/>
                <a:gd name="connsiteX12" fmla="*/ 3307175 w 4180998"/>
                <a:gd name="connsiteY12" fmla="*/ 2121503 h 2703957"/>
                <a:gd name="connsiteX13" fmla="*/ 3026188 w 4180998"/>
                <a:gd name="connsiteY13" fmla="*/ 2437448 h 2703957"/>
                <a:gd name="connsiteX14" fmla="*/ 1748409 w 4180998"/>
                <a:gd name="connsiteY14" fmla="*/ 2261997 h 2703957"/>
                <a:gd name="connsiteX15" fmla="*/ 833628 w 4180998"/>
                <a:gd name="connsiteY15" fmla="*/ 2025968 h 2703957"/>
                <a:gd name="connsiteX16" fmla="*/ 6286 w 4180998"/>
                <a:gd name="connsiteY16" fmla="*/ 2703957 h 2703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180998" h="2703957">
                  <a:moveTo>
                    <a:pt x="6286" y="2703957"/>
                  </a:moveTo>
                  <a:lnTo>
                    <a:pt x="0" y="2700623"/>
                  </a:lnTo>
                  <a:cubicBezTo>
                    <a:pt x="123635" y="2469356"/>
                    <a:pt x="255175" y="2301907"/>
                    <a:pt x="401955" y="2188655"/>
                  </a:cubicBezTo>
                  <a:cubicBezTo>
                    <a:pt x="533305" y="2087309"/>
                    <a:pt x="674370" y="2031778"/>
                    <a:pt x="833057" y="2018919"/>
                  </a:cubicBezTo>
                  <a:cubicBezTo>
                    <a:pt x="1127951" y="1995011"/>
                    <a:pt x="1430655" y="2121503"/>
                    <a:pt x="1751171" y="2255425"/>
                  </a:cubicBezTo>
                  <a:cubicBezTo>
                    <a:pt x="2170652" y="2430685"/>
                    <a:pt x="2604326" y="2611946"/>
                    <a:pt x="3023331" y="2430971"/>
                  </a:cubicBezTo>
                  <a:cubicBezTo>
                    <a:pt x="3394329" y="2270855"/>
                    <a:pt x="3322320" y="2014061"/>
                    <a:pt x="3231166" y="1689068"/>
                  </a:cubicBezTo>
                  <a:cubicBezTo>
                    <a:pt x="3163348" y="1447419"/>
                    <a:pt x="3086576" y="1173480"/>
                    <a:pt x="3183541" y="885349"/>
                  </a:cubicBezTo>
                  <a:cubicBezTo>
                    <a:pt x="3295555" y="552545"/>
                    <a:pt x="3620834" y="262985"/>
                    <a:pt x="4177951" y="0"/>
                  </a:cubicBezTo>
                  <a:lnTo>
                    <a:pt x="4180999" y="6477"/>
                  </a:lnTo>
                  <a:cubicBezTo>
                    <a:pt x="3625691" y="268605"/>
                    <a:pt x="3301651" y="556832"/>
                    <a:pt x="3190304" y="887540"/>
                  </a:cubicBezTo>
                  <a:cubicBezTo>
                    <a:pt x="3094006" y="1173575"/>
                    <a:pt x="3170492" y="1446371"/>
                    <a:pt x="3238024" y="1687068"/>
                  </a:cubicBezTo>
                  <a:cubicBezTo>
                    <a:pt x="3282410" y="1845183"/>
                    <a:pt x="3324225" y="1994535"/>
                    <a:pt x="3307175" y="2121503"/>
                  </a:cubicBezTo>
                  <a:cubicBezTo>
                    <a:pt x="3288221" y="2262473"/>
                    <a:pt x="3198876" y="2362867"/>
                    <a:pt x="3026188" y="2437448"/>
                  </a:cubicBezTo>
                  <a:cubicBezTo>
                    <a:pt x="2604421" y="2619566"/>
                    <a:pt x="2169224" y="2437829"/>
                    <a:pt x="1748409" y="2261997"/>
                  </a:cubicBezTo>
                  <a:cubicBezTo>
                    <a:pt x="1428750" y="2128457"/>
                    <a:pt x="1126808" y="2002346"/>
                    <a:pt x="833628" y="2025968"/>
                  </a:cubicBezTo>
                  <a:cubicBezTo>
                    <a:pt x="502158" y="2052828"/>
                    <a:pt x="239268" y="2268284"/>
                    <a:pt x="6286" y="2703957"/>
                  </a:cubicBez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OPPOSans M" panose="00020600040101010101" pitchFamily="18" charset="-122"/>
                <a:ea typeface="OPPOSans M" panose="00020600040101010101" pitchFamily="18" charset="-122"/>
                <a:cs typeface="+mn-cs"/>
              </a:endParaRPr>
            </a:p>
          </p:txBody>
        </p:sp>
        <p:sp>
          <p:nvSpPr>
            <p:cNvPr id="77" name="任意多边形: 形状 76">
              <a:extLst>
                <a:ext uri="{FF2B5EF4-FFF2-40B4-BE49-F238E27FC236}">
                  <a16:creationId xmlns:a16="http://schemas.microsoft.com/office/drawing/2014/main" id="{25DFA1EA-D6D1-AA88-7F98-E8788E8ACDD9}"/>
                </a:ext>
              </a:extLst>
            </p:cNvPr>
            <p:cNvSpPr/>
            <p:nvPr/>
          </p:nvSpPr>
          <p:spPr>
            <a:xfrm>
              <a:off x="18723323" y="-7506938"/>
              <a:ext cx="4269581" cy="2629471"/>
            </a:xfrm>
            <a:custGeom>
              <a:avLst/>
              <a:gdLst>
                <a:gd name="connsiteX0" fmla="*/ 5620 w 4269581"/>
                <a:gd name="connsiteY0" fmla="*/ 2629472 h 2629471"/>
                <a:gd name="connsiteX1" fmla="*/ 0 w 4269581"/>
                <a:gd name="connsiteY1" fmla="*/ 2626233 h 2629471"/>
                <a:gd name="connsiteX2" fmla="*/ 1643158 w 4269581"/>
                <a:gd name="connsiteY2" fmla="*/ 2182749 h 2629471"/>
                <a:gd name="connsiteX3" fmla="*/ 3019520 w 4269581"/>
                <a:gd name="connsiteY3" fmla="*/ 2228183 h 2629471"/>
                <a:gd name="connsiteX4" fmla="*/ 3282696 w 4269581"/>
                <a:gd name="connsiteY4" fmla="*/ 1493330 h 2629471"/>
                <a:gd name="connsiteX5" fmla="*/ 3302794 w 4269581"/>
                <a:gd name="connsiteY5" fmla="*/ 803053 h 2629471"/>
                <a:gd name="connsiteX6" fmla="*/ 4266724 w 4269581"/>
                <a:gd name="connsiteY6" fmla="*/ 0 h 2629471"/>
                <a:gd name="connsiteX7" fmla="*/ 4269581 w 4269581"/>
                <a:gd name="connsiteY7" fmla="*/ 5810 h 2629471"/>
                <a:gd name="connsiteX8" fmla="*/ 3308699 w 4269581"/>
                <a:gd name="connsiteY8" fmla="*/ 805625 h 2629471"/>
                <a:gd name="connsiteX9" fmla="*/ 3289078 w 4269581"/>
                <a:gd name="connsiteY9" fmla="*/ 1491996 h 2629471"/>
                <a:gd name="connsiteX10" fmla="*/ 3022664 w 4269581"/>
                <a:gd name="connsiteY10" fmla="*/ 2233803 h 2629471"/>
                <a:gd name="connsiteX11" fmla="*/ 1641158 w 4269581"/>
                <a:gd name="connsiteY11" fmla="*/ 2188845 h 2629471"/>
                <a:gd name="connsiteX12" fmla="*/ 5620 w 4269581"/>
                <a:gd name="connsiteY12" fmla="*/ 2629472 h 2629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269581" h="2629471">
                  <a:moveTo>
                    <a:pt x="5620" y="2629472"/>
                  </a:moveTo>
                  <a:lnTo>
                    <a:pt x="0" y="2626233"/>
                  </a:lnTo>
                  <a:cubicBezTo>
                    <a:pt x="477679" y="1802702"/>
                    <a:pt x="1043845" y="1987391"/>
                    <a:pt x="1643158" y="2182749"/>
                  </a:cubicBezTo>
                  <a:cubicBezTo>
                    <a:pt x="2091690" y="2328958"/>
                    <a:pt x="2555367" y="2480215"/>
                    <a:pt x="3019520" y="2228183"/>
                  </a:cubicBezTo>
                  <a:cubicBezTo>
                    <a:pt x="3391853" y="2025968"/>
                    <a:pt x="3341275" y="1779175"/>
                    <a:pt x="3282696" y="1493330"/>
                  </a:cubicBezTo>
                  <a:cubicBezTo>
                    <a:pt x="3240405" y="1286923"/>
                    <a:pt x="3192399" y="1052989"/>
                    <a:pt x="3302794" y="803053"/>
                  </a:cubicBezTo>
                  <a:cubicBezTo>
                    <a:pt x="3429286" y="516541"/>
                    <a:pt x="3744563" y="253841"/>
                    <a:pt x="4266724" y="0"/>
                  </a:cubicBezTo>
                  <a:lnTo>
                    <a:pt x="4269581" y="5810"/>
                  </a:lnTo>
                  <a:cubicBezTo>
                    <a:pt x="3748850" y="258985"/>
                    <a:pt x="3434620" y="520637"/>
                    <a:pt x="3308699" y="805625"/>
                  </a:cubicBezTo>
                  <a:cubicBezTo>
                    <a:pt x="3199162" y="1053656"/>
                    <a:pt x="3246882" y="1286542"/>
                    <a:pt x="3289078" y="1491996"/>
                  </a:cubicBezTo>
                  <a:cubicBezTo>
                    <a:pt x="3348133" y="1780318"/>
                    <a:pt x="3399187" y="2029396"/>
                    <a:pt x="3022664" y="2233803"/>
                  </a:cubicBezTo>
                  <a:cubicBezTo>
                    <a:pt x="2556034" y="2487168"/>
                    <a:pt x="2090928" y="2335530"/>
                    <a:pt x="1641158" y="2188845"/>
                  </a:cubicBezTo>
                  <a:cubicBezTo>
                    <a:pt x="1044416" y="1994345"/>
                    <a:pt x="480632" y="1810512"/>
                    <a:pt x="5620" y="2629472"/>
                  </a:cubicBez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OPPOSans M" panose="00020600040101010101" pitchFamily="18" charset="-122"/>
                <a:ea typeface="OPPOSans M" panose="00020600040101010101" pitchFamily="18" charset="-122"/>
                <a:cs typeface="+mn-cs"/>
              </a:endParaRPr>
            </a:p>
          </p:txBody>
        </p:sp>
        <p:sp>
          <p:nvSpPr>
            <p:cNvPr id="78" name="任意多边形: 形状 77">
              <a:extLst>
                <a:ext uri="{FF2B5EF4-FFF2-40B4-BE49-F238E27FC236}">
                  <a16:creationId xmlns:a16="http://schemas.microsoft.com/office/drawing/2014/main" id="{B14AE2FD-234E-8AC9-5711-BBB6B6191280}"/>
                </a:ext>
              </a:extLst>
            </p:cNvPr>
            <p:cNvSpPr/>
            <p:nvPr/>
          </p:nvSpPr>
          <p:spPr>
            <a:xfrm>
              <a:off x="18686366" y="-7408069"/>
              <a:ext cx="4358163" cy="2554795"/>
            </a:xfrm>
            <a:custGeom>
              <a:avLst/>
              <a:gdLst>
                <a:gd name="connsiteX0" fmla="*/ 4953 w 4358163"/>
                <a:gd name="connsiteY0" fmla="*/ 2554796 h 2554795"/>
                <a:gd name="connsiteX1" fmla="*/ 0 w 4358163"/>
                <a:gd name="connsiteY1" fmla="*/ 2551653 h 2554795"/>
                <a:gd name="connsiteX2" fmla="*/ 716756 w 4358163"/>
                <a:gd name="connsiteY2" fmla="*/ 2027873 h 2554795"/>
                <a:gd name="connsiteX3" fmla="*/ 1527620 w 4358163"/>
                <a:gd name="connsiteY3" fmla="*/ 2124456 h 2554795"/>
                <a:gd name="connsiteX4" fmla="*/ 3015901 w 4358163"/>
                <a:gd name="connsiteY4" fmla="*/ 2025301 h 2554795"/>
                <a:gd name="connsiteX5" fmla="*/ 3338513 w 4358163"/>
                <a:gd name="connsiteY5" fmla="*/ 1307116 h 2554795"/>
                <a:gd name="connsiteX6" fmla="*/ 4355497 w 4358163"/>
                <a:gd name="connsiteY6" fmla="*/ 0 h 2554795"/>
                <a:gd name="connsiteX7" fmla="*/ 4358164 w 4358163"/>
                <a:gd name="connsiteY7" fmla="*/ 5239 h 2554795"/>
                <a:gd name="connsiteX8" fmla="*/ 3344323 w 4358163"/>
                <a:gd name="connsiteY8" fmla="*/ 1306544 h 2554795"/>
                <a:gd name="connsiteX9" fmla="*/ 3019139 w 4358163"/>
                <a:gd name="connsiteY9" fmla="*/ 2030254 h 2554795"/>
                <a:gd name="connsiteX10" fmla="*/ 2255711 w 4358163"/>
                <a:gd name="connsiteY10" fmla="*/ 2249043 h 2554795"/>
                <a:gd name="connsiteX11" fmla="*/ 1526286 w 4358163"/>
                <a:gd name="connsiteY11" fmla="*/ 2130266 h 2554795"/>
                <a:gd name="connsiteX12" fmla="*/ 4953 w 4358163"/>
                <a:gd name="connsiteY12" fmla="*/ 2554796 h 2554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358163" h="2554795">
                  <a:moveTo>
                    <a:pt x="4953" y="2554796"/>
                  </a:moveTo>
                  <a:lnTo>
                    <a:pt x="0" y="2551653"/>
                  </a:lnTo>
                  <a:cubicBezTo>
                    <a:pt x="200882" y="2236661"/>
                    <a:pt x="428625" y="2070164"/>
                    <a:pt x="716756" y="2027873"/>
                  </a:cubicBezTo>
                  <a:cubicBezTo>
                    <a:pt x="972884" y="1990249"/>
                    <a:pt x="1242346" y="2055400"/>
                    <a:pt x="1527620" y="2124456"/>
                  </a:cubicBezTo>
                  <a:cubicBezTo>
                    <a:pt x="2006441" y="2240280"/>
                    <a:pt x="2501455" y="2359914"/>
                    <a:pt x="3015901" y="2025301"/>
                  </a:cubicBezTo>
                  <a:cubicBezTo>
                    <a:pt x="3388328" y="1782985"/>
                    <a:pt x="3364135" y="1551813"/>
                    <a:pt x="3338513" y="1307116"/>
                  </a:cubicBezTo>
                  <a:cubicBezTo>
                    <a:pt x="3301365" y="952405"/>
                    <a:pt x="3259265" y="550355"/>
                    <a:pt x="4355497" y="0"/>
                  </a:cubicBezTo>
                  <a:lnTo>
                    <a:pt x="4358164" y="5239"/>
                  </a:lnTo>
                  <a:cubicBezTo>
                    <a:pt x="3265551" y="553879"/>
                    <a:pt x="3307461" y="953738"/>
                    <a:pt x="3344323" y="1306544"/>
                  </a:cubicBezTo>
                  <a:cubicBezTo>
                    <a:pt x="3370136" y="1553147"/>
                    <a:pt x="3394520" y="1786033"/>
                    <a:pt x="3019139" y="2030254"/>
                  </a:cubicBezTo>
                  <a:cubicBezTo>
                    <a:pt x="2787968" y="2180654"/>
                    <a:pt x="2538317" y="2251996"/>
                    <a:pt x="2255711" y="2249043"/>
                  </a:cubicBezTo>
                  <a:cubicBezTo>
                    <a:pt x="2006156" y="2246281"/>
                    <a:pt x="1762125" y="2187226"/>
                    <a:pt x="1526286" y="2130266"/>
                  </a:cubicBezTo>
                  <a:cubicBezTo>
                    <a:pt x="969073" y="1995392"/>
                    <a:pt x="442817" y="1868138"/>
                    <a:pt x="4953" y="2554796"/>
                  </a:cubicBez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OPPOSans M" panose="00020600040101010101" pitchFamily="18" charset="-122"/>
                <a:ea typeface="OPPOSans M" panose="00020600040101010101" pitchFamily="18" charset="-122"/>
                <a:cs typeface="+mn-cs"/>
              </a:endParaRPr>
            </a:p>
          </p:txBody>
        </p:sp>
        <p:sp>
          <p:nvSpPr>
            <p:cNvPr id="79" name="任意多边形: 形状 78">
              <a:extLst>
                <a:ext uri="{FF2B5EF4-FFF2-40B4-BE49-F238E27FC236}">
                  <a16:creationId xmlns:a16="http://schemas.microsoft.com/office/drawing/2014/main" id="{D1AE9631-6AD0-CD1C-8740-877AF9801DF9}"/>
                </a:ext>
              </a:extLst>
            </p:cNvPr>
            <p:cNvSpPr/>
            <p:nvPr/>
          </p:nvSpPr>
          <p:spPr>
            <a:xfrm>
              <a:off x="18649505" y="-7309485"/>
              <a:ext cx="4446650" cy="2480405"/>
            </a:xfrm>
            <a:custGeom>
              <a:avLst/>
              <a:gdLst>
                <a:gd name="connsiteX0" fmla="*/ 4191 w 4446650"/>
                <a:gd name="connsiteY0" fmla="*/ 2480405 h 2480405"/>
                <a:gd name="connsiteX1" fmla="*/ 0 w 4446650"/>
                <a:gd name="connsiteY1" fmla="*/ 2477357 h 2480405"/>
                <a:gd name="connsiteX2" fmla="*/ 655320 w 4446650"/>
                <a:gd name="connsiteY2" fmla="*/ 2035112 h 2480405"/>
                <a:gd name="connsiteX3" fmla="*/ 1404271 w 4446650"/>
                <a:gd name="connsiteY3" fmla="*/ 2080736 h 2480405"/>
                <a:gd name="connsiteX4" fmla="*/ 3012281 w 4446650"/>
                <a:gd name="connsiteY4" fmla="*/ 1822514 h 2480405"/>
                <a:gd name="connsiteX5" fmla="*/ 3397663 w 4446650"/>
                <a:gd name="connsiteY5" fmla="*/ 1130332 h 2480405"/>
                <a:gd name="connsiteX6" fmla="*/ 4444270 w 4446650"/>
                <a:gd name="connsiteY6" fmla="*/ 0 h 2480405"/>
                <a:gd name="connsiteX7" fmla="*/ 4446651 w 4446650"/>
                <a:gd name="connsiteY7" fmla="*/ 4572 h 2480405"/>
                <a:gd name="connsiteX8" fmla="*/ 3402806 w 4446650"/>
                <a:gd name="connsiteY8" fmla="*/ 1130618 h 2480405"/>
                <a:gd name="connsiteX9" fmla="*/ 3015425 w 4446650"/>
                <a:gd name="connsiteY9" fmla="*/ 1826800 h 2480405"/>
                <a:gd name="connsiteX10" fmla="*/ 2181035 w 4446650"/>
                <a:gd name="connsiteY10" fmla="*/ 2149221 h 2480405"/>
                <a:gd name="connsiteX11" fmla="*/ 1403414 w 4446650"/>
                <a:gd name="connsiteY11" fmla="*/ 2085975 h 2480405"/>
                <a:gd name="connsiteX12" fmla="*/ 4191 w 4446650"/>
                <a:gd name="connsiteY12" fmla="*/ 2480405 h 2480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446650" h="2480405">
                  <a:moveTo>
                    <a:pt x="4191" y="2480405"/>
                  </a:moveTo>
                  <a:lnTo>
                    <a:pt x="0" y="2477357"/>
                  </a:lnTo>
                  <a:cubicBezTo>
                    <a:pt x="183452" y="2220182"/>
                    <a:pt x="391763" y="2079593"/>
                    <a:pt x="655320" y="2035112"/>
                  </a:cubicBezTo>
                  <a:cubicBezTo>
                    <a:pt x="890302" y="1995392"/>
                    <a:pt x="1139952" y="2036826"/>
                    <a:pt x="1404271" y="2080736"/>
                  </a:cubicBezTo>
                  <a:cubicBezTo>
                    <a:pt x="1890808" y="2161508"/>
                    <a:pt x="2442210" y="2253044"/>
                    <a:pt x="3012281" y="1822514"/>
                  </a:cubicBezTo>
                  <a:cubicBezTo>
                    <a:pt x="3382804" y="1542764"/>
                    <a:pt x="3390043" y="1342358"/>
                    <a:pt x="3397663" y="1130332"/>
                  </a:cubicBezTo>
                  <a:cubicBezTo>
                    <a:pt x="3408236" y="836676"/>
                    <a:pt x="3419094" y="533114"/>
                    <a:pt x="4444270" y="0"/>
                  </a:cubicBezTo>
                  <a:lnTo>
                    <a:pt x="4446651" y="4572"/>
                  </a:lnTo>
                  <a:cubicBezTo>
                    <a:pt x="3424142" y="536353"/>
                    <a:pt x="3413284" y="838486"/>
                    <a:pt x="3402806" y="1130618"/>
                  </a:cubicBezTo>
                  <a:cubicBezTo>
                    <a:pt x="3395186" y="1343978"/>
                    <a:pt x="3387947" y="1545527"/>
                    <a:pt x="3015425" y="1826800"/>
                  </a:cubicBezTo>
                  <a:cubicBezTo>
                    <a:pt x="2759773" y="2019776"/>
                    <a:pt x="2486882" y="2125313"/>
                    <a:pt x="2181035" y="2149221"/>
                  </a:cubicBezTo>
                  <a:cubicBezTo>
                    <a:pt x="1911668" y="2170367"/>
                    <a:pt x="1653254" y="2127409"/>
                    <a:pt x="1403414" y="2085975"/>
                  </a:cubicBezTo>
                  <a:cubicBezTo>
                    <a:pt x="867061" y="1996916"/>
                    <a:pt x="403955" y="1920049"/>
                    <a:pt x="4191" y="2480405"/>
                  </a:cubicBez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OPPOSans M" panose="00020600040101010101" pitchFamily="18" charset="-122"/>
                <a:ea typeface="OPPOSans M" panose="00020600040101010101" pitchFamily="18" charset="-122"/>
                <a:cs typeface="+mn-cs"/>
              </a:endParaRPr>
            </a:p>
          </p:txBody>
        </p:sp>
        <p:sp>
          <p:nvSpPr>
            <p:cNvPr id="80" name="任意多边形: 形状 79">
              <a:extLst>
                <a:ext uri="{FF2B5EF4-FFF2-40B4-BE49-F238E27FC236}">
                  <a16:creationId xmlns:a16="http://schemas.microsoft.com/office/drawing/2014/main" id="{0B3086F6-7219-1AA4-3B39-E13BF615B6ED}"/>
                </a:ext>
              </a:extLst>
            </p:cNvPr>
            <p:cNvSpPr/>
            <p:nvPr/>
          </p:nvSpPr>
          <p:spPr>
            <a:xfrm>
              <a:off x="18612452" y="-7210711"/>
              <a:ext cx="4535328" cy="2405919"/>
            </a:xfrm>
            <a:custGeom>
              <a:avLst/>
              <a:gdLst>
                <a:gd name="connsiteX0" fmla="*/ 3524 w 4535328"/>
                <a:gd name="connsiteY0" fmla="*/ 2405920 h 2405919"/>
                <a:gd name="connsiteX1" fmla="*/ 0 w 4535328"/>
                <a:gd name="connsiteY1" fmla="*/ 2403062 h 2405919"/>
                <a:gd name="connsiteX2" fmla="*/ 591217 w 4535328"/>
                <a:gd name="connsiteY2" fmla="*/ 2042922 h 2405919"/>
                <a:gd name="connsiteX3" fmla="*/ 1272159 w 4535328"/>
                <a:gd name="connsiteY3" fmla="*/ 2051114 h 2405919"/>
                <a:gd name="connsiteX4" fmla="*/ 3008852 w 4535328"/>
                <a:gd name="connsiteY4" fmla="*/ 1619822 h 2405919"/>
                <a:gd name="connsiteX5" fmla="*/ 3457194 w 4535328"/>
                <a:gd name="connsiteY5" fmla="*/ 965073 h 2405919"/>
                <a:gd name="connsiteX6" fmla="*/ 4533138 w 4535328"/>
                <a:gd name="connsiteY6" fmla="*/ 0 h 2405919"/>
                <a:gd name="connsiteX7" fmla="*/ 4535329 w 4535328"/>
                <a:gd name="connsiteY7" fmla="*/ 4000 h 2405919"/>
                <a:gd name="connsiteX8" fmla="*/ 3461576 w 4535328"/>
                <a:gd name="connsiteY8" fmla="*/ 966121 h 2405919"/>
                <a:gd name="connsiteX9" fmla="*/ 3011805 w 4535328"/>
                <a:gd name="connsiteY9" fmla="*/ 1623155 h 2405919"/>
                <a:gd name="connsiteX10" fmla="*/ 1271778 w 4535328"/>
                <a:gd name="connsiteY10" fmla="*/ 2055495 h 2405919"/>
                <a:gd name="connsiteX11" fmla="*/ 3524 w 4535328"/>
                <a:gd name="connsiteY11" fmla="*/ 2405920 h 2405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535328" h="2405919">
                  <a:moveTo>
                    <a:pt x="3524" y="2405920"/>
                  </a:moveTo>
                  <a:lnTo>
                    <a:pt x="0" y="2403062"/>
                  </a:lnTo>
                  <a:cubicBezTo>
                    <a:pt x="165449" y="2200561"/>
                    <a:pt x="353282" y="2086165"/>
                    <a:pt x="591217" y="2042922"/>
                  </a:cubicBezTo>
                  <a:cubicBezTo>
                    <a:pt x="803720" y="2004251"/>
                    <a:pt x="1031272" y="2027015"/>
                    <a:pt x="1272159" y="2051114"/>
                  </a:cubicBezTo>
                  <a:cubicBezTo>
                    <a:pt x="1789938" y="2102834"/>
                    <a:pt x="2376869" y="2161413"/>
                    <a:pt x="3008852" y="1619822"/>
                  </a:cubicBezTo>
                  <a:cubicBezTo>
                    <a:pt x="3372041" y="1308545"/>
                    <a:pt x="3417284" y="1126141"/>
                    <a:pt x="3457194" y="965073"/>
                  </a:cubicBezTo>
                  <a:cubicBezTo>
                    <a:pt x="3516059" y="727424"/>
                    <a:pt x="3566922" y="522161"/>
                    <a:pt x="4533138" y="0"/>
                  </a:cubicBezTo>
                  <a:lnTo>
                    <a:pt x="4535329" y="4000"/>
                  </a:lnTo>
                  <a:cubicBezTo>
                    <a:pt x="3570827" y="525209"/>
                    <a:pt x="3520250" y="729520"/>
                    <a:pt x="3461576" y="966121"/>
                  </a:cubicBezTo>
                  <a:cubicBezTo>
                    <a:pt x="3421475" y="1127760"/>
                    <a:pt x="3376136" y="1311021"/>
                    <a:pt x="3011805" y="1623155"/>
                  </a:cubicBezTo>
                  <a:cubicBezTo>
                    <a:pt x="2378393" y="2165985"/>
                    <a:pt x="1790414" y="2107311"/>
                    <a:pt x="1271778" y="2055495"/>
                  </a:cubicBezTo>
                  <a:cubicBezTo>
                    <a:pt x="784574" y="2006918"/>
                    <a:pt x="363855" y="1964912"/>
                    <a:pt x="3524" y="2405920"/>
                  </a:cubicBez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OPPOSans M" panose="00020600040101010101" pitchFamily="18" charset="-122"/>
                <a:ea typeface="OPPOSans M" panose="00020600040101010101" pitchFamily="18" charset="-122"/>
                <a:cs typeface="+mn-cs"/>
              </a:endParaRPr>
            </a:p>
          </p:txBody>
        </p:sp>
        <p:sp>
          <p:nvSpPr>
            <p:cNvPr id="81" name="任意多边形: 形状 80">
              <a:extLst>
                <a:ext uri="{FF2B5EF4-FFF2-40B4-BE49-F238E27FC236}">
                  <a16:creationId xmlns:a16="http://schemas.microsoft.com/office/drawing/2014/main" id="{12E46DC5-0EA3-45F9-6F0F-B4EB98D0EE13}"/>
                </a:ext>
              </a:extLst>
            </p:cNvPr>
            <p:cNvSpPr/>
            <p:nvPr/>
          </p:nvSpPr>
          <p:spPr>
            <a:xfrm>
              <a:off x="18575591" y="-7112032"/>
              <a:ext cx="4623815" cy="2331434"/>
            </a:xfrm>
            <a:custGeom>
              <a:avLst/>
              <a:gdLst>
                <a:gd name="connsiteX0" fmla="*/ 2762 w 4623815"/>
                <a:gd name="connsiteY0" fmla="*/ 2331434 h 2331434"/>
                <a:gd name="connsiteX1" fmla="*/ 0 w 4623815"/>
                <a:gd name="connsiteY1" fmla="*/ 2328672 h 2331434"/>
                <a:gd name="connsiteX2" fmla="*/ 1129284 w 4623815"/>
                <a:gd name="connsiteY2" fmla="*/ 2034635 h 2331434"/>
                <a:gd name="connsiteX3" fmla="*/ 3005328 w 4623815"/>
                <a:gd name="connsiteY3" fmla="*/ 1416939 h 2331434"/>
                <a:gd name="connsiteX4" fmla="*/ 3499771 w 4623815"/>
                <a:gd name="connsiteY4" fmla="*/ 824960 h 2331434"/>
                <a:gd name="connsiteX5" fmla="*/ 4621911 w 4623815"/>
                <a:gd name="connsiteY5" fmla="*/ 0 h 2331434"/>
                <a:gd name="connsiteX6" fmla="*/ 4623816 w 4623815"/>
                <a:gd name="connsiteY6" fmla="*/ 3429 h 2331434"/>
                <a:gd name="connsiteX7" fmla="*/ 3503105 w 4623815"/>
                <a:gd name="connsiteY7" fmla="*/ 826960 h 2331434"/>
                <a:gd name="connsiteX8" fmla="*/ 3007995 w 4623815"/>
                <a:gd name="connsiteY8" fmla="*/ 1419797 h 2331434"/>
                <a:gd name="connsiteX9" fmla="*/ 2009775 w 4623815"/>
                <a:gd name="connsiteY9" fmla="*/ 1990535 h 2331434"/>
                <a:gd name="connsiteX10" fmla="*/ 1129093 w 4623815"/>
                <a:gd name="connsiteY10" fmla="*/ 2038541 h 2331434"/>
                <a:gd name="connsiteX11" fmla="*/ 2762 w 4623815"/>
                <a:gd name="connsiteY11" fmla="*/ 2331434 h 2331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623815" h="2331434">
                  <a:moveTo>
                    <a:pt x="2762" y="2331434"/>
                  </a:moveTo>
                  <a:lnTo>
                    <a:pt x="0" y="2328672"/>
                  </a:lnTo>
                  <a:cubicBezTo>
                    <a:pt x="320326" y="1997869"/>
                    <a:pt x="695230" y="2014918"/>
                    <a:pt x="1129284" y="2034635"/>
                  </a:cubicBezTo>
                  <a:cubicBezTo>
                    <a:pt x="1679829" y="2059591"/>
                    <a:pt x="2303907" y="2087975"/>
                    <a:pt x="3005328" y="1416939"/>
                  </a:cubicBezTo>
                  <a:cubicBezTo>
                    <a:pt x="3336608" y="1099947"/>
                    <a:pt x="3430905" y="941070"/>
                    <a:pt x="3499771" y="824960"/>
                  </a:cubicBezTo>
                  <a:cubicBezTo>
                    <a:pt x="3613880" y="632555"/>
                    <a:pt x="3671221" y="535876"/>
                    <a:pt x="4621911" y="0"/>
                  </a:cubicBezTo>
                  <a:lnTo>
                    <a:pt x="4623816" y="3429"/>
                  </a:lnTo>
                  <a:cubicBezTo>
                    <a:pt x="3673983" y="538829"/>
                    <a:pt x="3616928" y="635127"/>
                    <a:pt x="3503105" y="826960"/>
                  </a:cubicBezTo>
                  <a:cubicBezTo>
                    <a:pt x="3434144" y="943261"/>
                    <a:pt x="3339656" y="1102424"/>
                    <a:pt x="3007995" y="1419797"/>
                  </a:cubicBezTo>
                  <a:cubicBezTo>
                    <a:pt x="2694623" y="1719548"/>
                    <a:pt x="2368106" y="1906238"/>
                    <a:pt x="2009775" y="1990535"/>
                  </a:cubicBezTo>
                  <a:cubicBezTo>
                    <a:pt x="1696117" y="2064258"/>
                    <a:pt x="1407890" y="2051209"/>
                    <a:pt x="1129093" y="2038541"/>
                  </a:cubicBezTo>
                  <a:cubicBezTo>
                    <a:pt x="695897" y="2018919"/>
                    <a:pt x="321850" y="2001869"/>
                    <a:pt x="2762" y="2331434"/>
                  </a:cubicBez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OPPOSans M" panose="00020600040101010101" pitchFamily="18" charset="-122"/>
                <a:ea typeface="OPPOSans M" panose="00020600040101010101" pitchFamily="18" charset="-122"/>
                <a:cs typeface="+mn-cs"/>
              </a:endParaRPr>
            </a:p>
          </p:txBody>
        </p:sp>
        <p:sp>
          <p:nvSpPr>
            <p:cNvPr id="82" name="任意多边形: 形状 81">
              <a:extLst>
                <a:ext uri="{FF2B5EF4-FFF2-40B4-BE49-F238E27FC236}">
                  <a16:creationId xmlns:a16="http://schemas.microsoft.com/office/drawing/2014/main" id="{A6B078CE-A044-78C9-B78C-CE4BF897C85D}"/>
                </a:ext>
              </a:extLst>
            </p:cNvPr>
            <p:cNvSpPr/>
            <p:nvPr/>
          </p:nvSpPr>
          <p:spPr>
            <a:xfrm>
              <a:off x="18538538" y="-7013162"/>
              <a:ext cx="4712398" cy="2256758"/>
            </a:xfrm>
            <a:custGeom>
              <a:avLst/>
              <a:gdLst>
                <a:gd name="connsiteX0" fmla="*/ 2096 w 4712398"/>
                <a:gd name="connsiteY0" fmla="*/ 2256759 h 2256758"/>
                <a:gd name="connsiteX1" fmla="*/ 0 w 4712398"/>
                <a:gd name="connsiteY1" fmla="*/ 2254282 h 2256758"/>
                <a:gd name="connsiteX2" fmla="*/ 972979 w 4712398"/>
                <a:gd name="connsiteY2" fmla="*/ 2029968 h 2256758"/>
                <a:gd name="connsiteX3" fmla="*/ 3001899 w 4712398"/>
                <a:gd name="connsiteY3" fmla="*/ 1214057 h 2256758"/>
                <a:gd name="connsiteX4" fmla="*/ 3224879 w 4712398"/>
                <a:gd name="connsiteY4" fmla="*/ 977551 h 2256758"/>
                <a:gd name="connsiteX5" fmla="*/ 3817715 w 4712398"/>
                <a:gd name="connsiteY5" fmla="*/ 489775 h 2256758"/>
                <a:gd name="connsiteX6" fmla="*/ 4710779 w 4712398"/>
                <a:gd name="connsiteY6" fmla="*/ 0 h 2256758"/>
                <a:gd name="connsiteX7" fmla="*/ 4712399 w 4712398"/>
                <a:gd name="connsiteY7" fmla="*/ 2762 h 2256758"/>
                <a:gd name="connsiteX8" fmla="*/ 3819144 w 4712398"/>
                <a:gd name="connsiteY8" fmla="*/ 492633 h 2256758"/>
                <a:gd name="connsiteX9" fmla="*/ 3227261 w 4712398"/>
                <a:gd name="connsiteY9" fmla="*/ 979742 h 2256758"/>
                <a:gd name="connsiteX10" fmla="*/ 3004280 w 4712398"/>
                <a:gd name="connsiteY10" fmla="*/ 1216247 h 2256758"/>
                <a:gd name="connsiteX11" fmla="*/ 1909191 w 4712398"/>
                <a:gd name="connsiteY11" fmla="*/ 1935099 h 2256758"/>
                <a:gd name="connsiteX12" fmla="*/ 973074 w 4712398"/>
                <a:gd name="connsiteY12" fmla="*/ 2033207 h 2256758"/>
                <a:gd name="connsiteX13" fmla="*/ 2096 w 4712398"/>
                <a:gd name="connsiteY13" fmla="*/ 2256759 h 2256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712398" h="2256758">
                  <a:moveTo>
                    <a:pt x="2096" y="2256759"/>
                  </a:moveTo>
                  <a:lnTo>
                    <a:pt x="0" y="2254282"/>
                  </a:lnTo>
                  <a:cubicBezTo>
                    <a:pt x="276225" y="2025777"/>
                    <a:pt x="599123" y="2027777"/>
                    <a:pt x="972979" y="2029968"/>
                  </a:cubicBezTo>
                  <a:cubicBezTo>
                    <a:pt x="1529144" y="2033302"/>
                    <a:pt x="2221230" y="2037397"/>
                    <a:pt x="3001899" y="1214057"/>
                  </a:cubicBezTo>
                  <a:cubicBezTo>
                    <a:pt x="3089910" y="1121283"/>
                    <a:pt x="3161633" y="1044893"/>
                    <a:pt x="3224879" y="977551"/>
                  </a:cubicBezTo>
                  <a:cubicBezTo>
                    <a:pt x="3564731" y="615791"/>
                    <a:pt x="3564731" y="615791"/>
                    <a:pt x="3817715" y="489775"/>
                  </a:cubicBezTo>
                  <a:cubicBezTo>
                    <a:pt x="3970020" y="413957"/>
                    <a:pt x="4224909" y="286893"/>
                    <a:pt x="4710779" y="0"/>
                  </a:cubicBezTo>
                  <a:lnTo>
                    <a:pt x="4712399" y="2762"/>
                  </a:lnTo>
                  <a:cubicBezTo>
                    <a:pt x="4226433" y="289750"/>
                    <a:pt x="3971544" y="416814"/>
                    <a:pt x="3819144" y="492633"/>
                  </a:cubicBezTo>
                  <a:cubicBezTo>
                    <a:pt x="3566637" y="618363"/>
                    <a:pt x="3566637" y="618363"/>
                    <a:pt x="3227261" y="979742"/>
                  </a:cubicBezTo>
                  <a:cubicBezTo>
                    <a:pt x="3164015" y="1047083"/>
                    <a:pt x="3092291" y="1123474"/>
                    <a:pt x="3004280" y="1216247"/>
                  </a:cubicBezTo>
                  <a:cubicBezTo>
                    <a:pt x="2656142" y="1583436"/>
                    <a:pt x="2297906" y="1818608"/>
                    <a:pt x="1909191" y="1935099"/>
                  </a:cubicBezTo>
                  <a:cubicBezTo>
                    <a:pt x="1570292" y="2036731"/>
                    <a:pt x="1252919" y="2034826"/>
                    <a:pt x="973074" y="2033207"/>
                  </a:cubicBezTo>
                  <a:cubicBezTo>
                    <a:pt x="599694" y="2030825"/>
                    <a:pt x="277463" y="2029016"/>
                    <a:pt x="2096" y="2256759"/>
                  </a:cubicBez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OPPOSans M" panose="00020600040101010101" pitchFamily="18" charset="-122"/>
                <a:ea typeface="OPPOSans M" panose="00020600040101010101" pitchFamily="18" charset="-122"/>
                <a:cs typeface="+mn-cs"/>
              </a:endParaRPr>
            </a:p>
          </p:txBody>
        </p:sp>
        <p:sp>
          <p:nvSpPr>
            <p:cNvPr id="83" name="任意多边形: 形状 82">
              <a:extLst>
                <a:ext uri="{FF2B5EF4-FFF2-40B4-BE49-F238E27FC236}">
                  <a16:creationId xmlns:a16="http://schemas.microsoft.com/office/drawing/2014/main" id="{80392730-F237-1326-0A53-80DF1B4158C0}"/>
                </a:ext>
              </a:extLst>
            </p:cNvPr>
            <p:cNvSpPr/>
            <p:nvPr/>
          </p:nvSpPr>
          <p:spPr>
            <a:xfrm>
              <a:off x="18501677" y="-6914483"/>
              <a:ext cx="4800885" cy="2182177"/>
            </a:xfrm>
            <a:custGeom>
              <a:avLst/>
              <a:gdLst>
                <a:gd name="connsiteX0" fmla="*/ 1333 w 4800885"/>
                <a:gd name="connsiteY0" fmla="*/ 2182178 h 2182177"/>
                <a:gd name="connsiteX1" fmla="*/ 0 w 4800885"/>
                <a:gd name="connsiteY1" fmla="*/ 2179987 h 2182177"/>
                <a:gd name="connsiteX2" fmla="*/ 799529 w 4800885"/>
                <a:gd name="connsiteY2" fmla="*/ 2034064 h 2182177"/>
                <a:gd name="connsiteX3" fmla="*/ 2998470 w 4800885"/>
                <a:gd name="connsiteY3" fmla="*/ 1011174 h 2182177"/>
                <a:gd name="connsiteX4" fmla="*/ 3485769 w 4800885"/>
                <a:gd name="connsiteY4" fmla="*/ 530543 h 2182177"/>
                <a:gd name="connsiteX5" fmla="*/ 3777615 w 4800885"/>
                <a:gd name="connsiteY5" fmla="*/ 431387 h 2182177"/>
                <a:gd name="connsiteX6" fmla="*/ 4799552 w 4800885"/>
                <a:gd name="connsiteY6" fmla="*/ 0 h 2182177"/>
                <a:gd name="connsiteX7" fmla="*/ 4800886 w 4800885"/>
                <a:gd name="connsiteY7" fmla="*/ 2191 h 2182177"/>
                <a:gd name="connsiteX8" fmla="*/ 3777901 w 4800885"/>
                <a:gd name="connsiteY8" fmla="*/ 433959 h 2182177"/>
                <a:gd name="connsiteX9" fmla="*/ 3487198 w 4800885"/>
                <a:gd name="connsiteY9" fmla="*/ 532638 h 2182177"/>
                <a:gd name="connsiteX10" fmla="*/ 3000470 w 4800885"/>
                <a:gd name="connsiteY10" fmla="*/ 1012889 h 2182177"/>
                <a:gd name="connsiteX11" fmla="*/ 799529 w 4800885"/>
                <a:gd name="connsiteY11" fmla="*/ 2036636 h 2182177"/>
                <a:gd name="connsiteX12" fmla="*/ 1333 w 4800885"/>
                <a:gd name="connsiteY12" fmla="*/ 2182178 h 2182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00885" h="2182177">
                  <a:moveTo>
                    <a:pt x="1333" y="2182178"/>
                  </a:moveTo>
                  <a:lnTo>
                    <a:pt x="0" y="2179987"/>
                  </a:lnTo>
                  <a:cubicBezTo>
                    <a:pt x="228600" y="2041684"/>
                    <a:pt x="493109" y="2038159"/>
                    <a:pt x="799529" y="2034064"/>
                  </a:cubicBezTo>
                  <a:cubicBezTo>
                    <a:pt x="1390078" y="2026253"/>
                    <a:pt x="2124932" y="2016442"/>
                    <a:pt x="2998470" y="1011174"/>
                  </a:cubicBezTo>
                  <a:cubicBezTo>
                    <a:pt x="3219926" y="756285"/>
                    <a:pt x="3370231" y="608076"/>
                    <a:pt x="3485769" y="530543"/>
                  </a:cubicBezTo>
                  <a:cubicBezTo>
                    <a:pt x="3596640" y="456152"/>
                    <a:pt x="3676459" y="445198"/>
                    <a:pt x="3777615" y="431387"/>
                  </a:cubicBezTo>
                  <a:cubicBezTo>
                    <a:pt x="3955351" y="407098"/>
                    <a:pt x="4198716" y="373856"/>
                    <a:pt x="4799552" y="0"/>
                  </a:cubicBezTo>
                  <a:lnTo>
                    <a:pt x="4800886" y="2191"/>
                  </a:lnTo>
                  <a:cubicBezTo>
                    <a:pt x="4199477" y="376333"/>
                    <a:pt x="3955828" y="409670"/>
                    <a:pt x="3777901" y="433959"/>
                  </a:cubicBezTo>
                  <a:cubicBezTo>
                    <a:pt x="3677126" y="447675"/>
                    <a:pt x="3597497" y="458629"/>
                    <a:pt x="3487198" y="532638"/>
                  </a:cubicBezTo>
                  <a:cubicBezTo>
                    <a:pt x="3371850" y="610076"/>
                    <a:pt x="3221736" y="758190"/>
                    <a:pt x="3000470" y="1012889"/>
                  </a:cubicBezTo>
                  <a:cubicBezTo>
                    <a:pt x="2126171" y="2019014"/>
                    <a:pt x="1390555" y="2028825"/>
                    <a:pt x="799529" y="2036636"/>
                  </a:cubicBezTo>
                  <a:cubicBezTo>
                    <a:pt x="493490" y="2040731"/>
                    <a:pt x="229267" y="2044256"/>
                    <a:pt x="1333" y="2182178"/>
                  </a:cubicBez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OPPOSans M" panose="00020600040101010101" pitchFamily="18" charset="-122"/>
                <a:ea typeface="OPPOSans M" panose="00020600040101010101" pitchFamily="18" charset="-122"/>
                <a:cs typeface="+mn-cs"/>
              </a:endParaRPr>
            </a:p>
          </p:txBody>
        </p:sp>
        <p:sp>
          <p:nvSpPr>
            <p:cNvPr id="84" name="任意多边形: 形状 83">
              <a:extLst>
                <a:ext uri="{FF2B5EF4-FFF2-40B4-BE49-F238E27FC236}">
                  <a16:creationId xmlns:a16="http://schemas.microsoft.com/office/drawing/2014/main" id="{0D3ACBD8-FDBA-AF63-F3FC-A0BB0FA3E7BE}"/>
                </a:ext>
              </a:extLst>
            </p:cNvPr>
            <p:cNvSpPr/>
            <p:nvPr/>
          </p:nvSpPr>
          <p:spPr>
            <a:xfrm>
              <a:off x="18464720" y="-6815709"/>
              <a:ext cx="4889372" cy="2107501"/>
            </a:xfrm>
            <a:custGeom>
              <a:avLst/>
              <a:gdLst>
                <a:gd name="connsiteX0" fmla="*/ 667 w 4889372"/>
                <a:gd name="connsiteY0" fmla="*/ 2107502 h 2107501"/>
                <a:gd name="connsiteX1" fmla="*/ 0 w 4889372"/>
                <a:gd name="connsiteY1" fmla="*/ 2105692 h 2107501"/>
                <a:gd name="connsiteX2" fmla="*/ 604076 w 4889372"/>
                <a:gd name="connsiteY2" fmla="*/ 2040255 h 2107501"/>
                <a:gd name="connsiteX3" fmla="*/ 2995041 w 4889372"/>
                <a:gd name="connsiteY3" fmla="*/ 808196 h 2107501"/>
                <a:gd name="connsiteX4" fmla="*/ 3851720 w 4889372"/>
                <a:gd name="connsiteY4" fmla="*/ 303181 h 2107501"/>
                <a:gd name="connsiteX5" fmla="*/ 4888325 w 4889372"/>
                <a:gd name="connsiteY5" fmla="*/ 0 h 2107501"/>
                <a:gd name="connsiteX6" fmla="*/ 4889373 w 4889372"/>
                <a:gd name="connsiteY6" fmla="*/ 1619 h 2107501"/>
                <a:gd name="connsiteX7" fmla="*/ 3851434 w 4889372"/>
                <a:gd name="connsiteY7" fmla="*/ 305181 h 2107501"/>
                <a:gd name="connsiteX8" fmla="*/ 2996565 w 4889372"/>
                <a:gd name="connsiteY8" fmla="*/ 809434 h 2107501"/>
                <a:gd name="connsiteX9" fmla="*/ 1659255 w 4889372"/>
                <a:gd name="connsiteY9" fmla="*/ 1885664 h 2107501"/>
                <a:gd name="connsiteX10" fmla="*/ 604171 w 4889372"/>
                <a:gd name="connsiteY10" fmla="*/ 2042160 h 2107501"/>
                <a:gd name="connsiteX11" fmla="*/ 667 w 4889372"/>
                <a:gd name="connsiteY11" fmla="*/ 2107502 h 2107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89372" h="2107501">
                  <a:moveTo>
                    <a:pt x="667" y="2107502"/>
                  </a:moveTo>
                  <a:lnTo>
                    <a:pt x="0" y="2105692"/>
                  </a:lnTo>
                  <a:cubicBezTo>
                    <a:pt x="175546" y="2041589"/>
                    <a:pt x="374142" y="2040922"/>
                    <a:pt x="604076" y="2040255"/>
                  </a:cubicBezTo>
                  <a:cubicBezTo>
                    <a:pt x="1197197" y="2038350"/>
                    <a:pt x="2009585" y="2035778"/>
                    <a:pt x="2995041" y="808196"/>
                  </a:cubicBezTo>
                  <a:cubicBezTo>
                    <a:pt x="3448336" y="243459"/>
                    <a:pt x="3617595" y="268510"/>
                    <a:pt x="3851720" y="303181"/>
                  </a:cubicBezTo>
                  <a:cubicBezTo>
                    <a:pt x="4061651" y="334232"/>
                    <a:pt x="4322826" y="372999"/>
                    <a:pt x="4888325" y="0"/>
                  </a:cubicBezTo>
                  <a:lnTo>
                    <a:pt x="4889373" y="1619"/>
                  </a:lnTo>
                  <a:cubicBezTo>
                    <a:pt x="4323302" y="374999"/>
                    <a:pt x="4061651" y="336232"/>
                    <a:pt x="3851434" y="305181"/>
                  </a:cubicBezTo>
                  <a:cubicBezTo>
                    <a:pt x="3617976" y="270605"/>
                    <a:pt x="3449193" y="245650"/>
                    <a:pt x="2996565" y="809434"/>
                  </a:cubicBezTo>
                  <a:cubicBezTo>
                    <a:pt x="2558987" y="1354550"/>
                    <a:pt x="2121503" y="1706594"/>
                    <a:pt x="1659255" y="1885664"/>
                  </a:cubicBezTo>
                  <a:cubicBezTo>
                    <a:pt x="1260539" y="2040064"/>
                    <a:pt x="911828" y="2041207"/>
                    <a:pt x="604171" y="2042160"/>
                  </a:cubicBezTo>
                  <a:cubicBezTo>
                    <a:pt x="374237" y="2042922"/>
                    <a:pt x="175832" y="2043589"/>
                    <a:pt x="667" y="2107502"/>
                  </a:cubicBez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OPPOSans M" panose="00020600040101010101" pitchFamily="18" charset="-122"/>
                <a:ea typeface="OPPOSans M" panose="00020600040101010101" pitchFamily="18" charset="-122"/>
                <a:cs typeface="+mn-cs"/>
              </a:endParaRPr>
            </a:p>
          </p:txBody>
        </p:sp>
        <p:sp>
          <p:nvSpPr>
            <p:cNvPr id="85" name="任意多边形: 形状 84">
              <a:extLst>
                <a:ext uri="{FF2B5EF4-FFF2-40B4-BE49-F238E27FC236}">
                  <a16:creationId xmlns:a16="http://schemas.microsoft.com/office/drawing/2014/main" id="{40075B79-AD0C-45CE-0DE6-44E4D41E504F}"/>
                </a:ext>
              </a:extLst>
            </p:cNvPr>
            <p:cNvSpPr/>
            <p:nvPr/>
          </p:nvSpPr>
          <p:spPr>
            <a:xfrm>
              <a:off x="18427667" y="-6717030"/>
              <a:ext cx="4977860" cy="2045874"/>
            </a:xfrm>
            <a:custGeom>
              <a:avLst/>
              <a:gdLst>
                <a:gd name="connsiteX0" fmla="*/ 684181 w 4977860"/>
                <a:gd name="connsiteY0" fmla="*/ 2045875 h 2045874"/>
                <a:gd name="connsiteX1" fmla="*/ 380048 w 4977860"/>
                <a:gd name="connsiteY1" fmla="*/ 2035302 h 2045874"/>
                <a:gd name="connsiteX2" fmla="*/ 95 w 4977860"/>
                <a:gd name="connsiteY2" fmla="*/ 2032921 h 2045874"/>
                <a:gd name="connsiteX3" fmla="*/ 0 w 4977860"/>
                <a:gd name="connsiteY3" fmla="*/ 2031683 h 2045874"/>
                <a:gd name="connsiteX4" fmla="*/ 380143 w 4977860"/>
                <a:gd name="connsiteY4" fmla="*/ 2034064 h 2045874"/>
                <a:gd name="connsiteX5" fmla="*/ 1322356 w 4977860"/>
                <a:gd name="connsiteY5" fmla="*/ 1959197 h 2045874"/>
                <a:gd name="connsiteX6" fmla="*/ 890397 w 4977860"/>
                <a:gd name="connsiteY6" fmla="*/ 2038350 h 2045874"/>
                <a:gd name="connsiteX7" fmla="*/ 684181 w 4977860"/>
                <a:gd name="connsiteY7" fmla="*/ 2045875 h 2045874"/>
                <a:gd name="connsiteX8" fmla="*/ 1932908 w 4977860"/>
                <a:gd name="connsiteY8" fmla="*/ 1667446 h 2045874"/>
                <a:gd name="connsiteX9" fmla="*/ 2991708 w 4977860"/>
                <a:gd name="connsiteY9" fmla="*/ 605314 h 2045874"/>
                <a:gd name="connsiteX10" fmla="*/ 3535871 w 4977860"/>
                <a:gd name="connsiteY10" fmla="*/ 125635 h 2045874"/>
                <a:gd name="connsiteX11" fmla="*/ 3944493 w 4977860"/>
                <a:gd name="connsiteY11" fmla="*/ 174403 h 2045874"/>
                <a:gd name="connsiteX12" fmla="*/ 4977098 w 4977860"/>
                <a:gd name="connsiteY12" fmla="*/ 0 h 2045874"/>
                <a:gd name="connsiteX13" fmla="*/ 4977861 w 4977860"/>
                <a:gd name="connsiteY13" fmla="*/ 1048 h 2045874"/>
                <a:gd name="connsiteX14" fmla="*/ 4360355 w 4977860"/>
                <a:gd name="connsiteY14" fmla="*/ 255651 h 2045874"/>
                <a:gd name="connsiteX15" fmla="*/ 3944017 w 4977860"/>
                <a:gd name="connsiteY15" fmla="*/ 175641 h 2045874"/>
                <a:gd name="connsiteX16" fmla="*/ 3536252 w 4977860"/>
                <a:gd name="connsiteY16" fmla="*/ 126873 h 2045874"/>
                <a:gd name="connsiteX17" fmla="*/ 2992755 w 4977860"/>
                <a:gd name="connsiteY17" fmla="*/ 606076 h 2045874"/>
                <a:gd name="connsiteX18" fmla="*/ 2582323 w 4977860"/>
                <a:gd name="connsiteY18" fmla="*/ 1102138 h 2045874"/>
                <a:gd name="connsiteX19" fmla="*/ 2196084 w 4977860"/>
                <a:gd name="connsiteY19" fmla="*/ 1470755 h 2045874"/>
                <a:gd name="connsiteX20" fmla="*/ 1932908 w 4977860"/>
                <a:gd name="connsiteY20" fmla="*/ 1667446 h 2045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77860" h="2045874">
                  <a:moveTo>
                    <a:pt x="684181" y="2045875"/>
                  </a:moveTo>
                  <a:cubicBezTo>
                    <a:pt x="576072" y="2045875"/>
                    <a:pt x="474155" y="2040350"/>
                    <a:pt x="380048" y="2035302"/>
                  </a:cubicBezTo>
                  <a:cubicBezTo>
                    <a:pt x="243268" y="2027968"/>
                    <a:pt x="114014" y="2021015"/>
                    <a:pt x="95" y="2032921"/>
                  </a:cubicBezTo>
                  <a:lnTo>
                    <a:pt x="0" y="2031683"/>
                  </a:lnTo>
                  <a:cubicBezTo>
                    <a:pt x="114014" y="2019776"/>
                    <a:pt x="243268" y="2026729"/>
                    <a:pt x="380143" y="2034064"/>
                  </a:cubicBezTo>
                  <a:cubicBezTo>
                    <a:pt x="650176" y="2048637"/>
                    <a:pt x="963359" y="2065401"/>
                    <a:pt x="1322356" y="1959197"/>
                  </a:cubicBezTo>
                  <a:cubicBezTo>
                    <a:pt x="1183386" y="2000441"/>
                    <a:pt x="1040701" y="2026539"/>
                    <a:pt x="890397" y="2038350"/>
                  </a:cubicBezTo>
                  <a:cubicBezTo>
                    <a:pt x="819626" y="2043779"/>
                    <a:pt x="750761" y="2045875"/>
                    <a:pt x="684181" y="2045875"/>
                  </a:cubicBezTo>
                  <a:close/>
                  <a:moveTo>
                    <a:pt x="1932908" y="1667446"/>
                  </a:moveTo>
                  <a:cubicBezTo>
                    <a:pt x="2255711" y="1452372"/>
                    <a:pt x="2608231" y="1118997"/>
                    <a:pt x="2991708" y="605314"/>
                  </a:cubicBezTo>
                  <a:cubicBezTo>
                    <a:pt x="3199829" y="326612"/>
                    <a:pt x="3372708" y="174212"/>
                    <a:pt x="3535871" y="125635"/>
                  </a:cubicBezTo>
                  <a:cubicBezTo>
                    <a:pt x="3683318" y="81724"/>
                    <a:pt x="3810191" y="126778"/>
                    <a:pt x="3944493" y="174403"/>
                  </a:cubicBezTo>
                  <a:cubicBezTo>
                    <a:pt x="4189286" y="261271"/>
                    <a:pt x="4466654" y="359664"/>
                    <a:pt x="4977098" y="0"/>
                  </a:cubicBezTo>
                  <a:lnTo>
                    <a:pt x="4977861" y="1048"/>
                  </a:lnTo>
                  <a:cubicBezTo>
                    <a:pt x="4750022" y="161639"/>
                    <a:pt x="4547997" y="244888"/>
                    <a:pt x="4360355" y="255651"/>
                  </a:cubicBezTo>
                  <a:cubicBezTo>
                    <a:pt x="4196048" y="265081"/>
                    <a:pt x="4067937" y="219551"/>
                    <a:pt x="3944017" y="175641"/>
                  </a:cubicBezTo>
                  <a:cubicBezTo>
                    <a:pt x="3809905" y="128016"/>
                    <a:pt x="3683222" y="83153"/>
                    <a:pt x="3536252" y="126873"/>
                  </a:cubicBezTo>
                  <a:cubicBezTo>
                    <a:pt x="3373374" y="175355"/>
                    <a:pt x="3200591" y="327660"/>
                    <a:pt x="2992755" y="606076"/>
                  </a:cubicBezTo>
                  <a:cubicBezTo>
                    <a:pt x="2856452" y="788670"/>
                    <a:pt x="2718340" y="955548"/>
                    <a:pt x="2582323" y="1102138"/>
                  </a:cubicBezTo>
                  <a:cubicBezTo>
                    <a:pt x="2454307" y="1240155"/>
                    <a:pt x="2324291" y="1364171"/>
                    <a:pt x="2196084" y="1470755"/>
                  </a:cubicBezTo>
                  <a:cubicBezTo>
                    <a:pt x="2109026" y="1543050"/>
                    <a:pt x="2020919" y="1608868"/>
                    <a:pt x="1932908" y="1667446"/>
                  </a:cubicBez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OPPOSans M" panose="00020600040101010101" pitchFamily="18" charset="-122"/>
                <a:ea typeface="OPPOSans M" panose="00020600040101010101" pitchFamily="18" charset="-122"/>
                <a:cs typeface="+mn-cs"/>
              </a:endParaRPr>
            </a:p>
          </p:txBody>
        </p:sp>
        <p:sp>
          <p:nvSpPr>
            <p:cNvPr id="86" name="任意多边形: 形状 85">
              <a:extLst>
                <a:ext uri="{FF2B5EF4-FFF2-40B4-BE49-F238E27FC236}">
                  <a16:creationId xmlns:a16="http://schemas.microsoft.com/office/drawing/2014/main" id="{5905330D-72E6-A87B-8C40-D97F6EEC89A4}"/>
                </a:ext>
              </a:extLst>
            </p:cNvPr>
            <p:cNvSpPr/>
            <p:nvPr/>
          </p:nvSpPr>
          <p:spPr>
            <a:xfrm>
              <a:off x="18390425" y="-6703362"/>
              <a:ext cx="5066633" cy="2127456"/>
            </a:xfrm>
            <a:custGeom>
              <a:avLst/>
              <a:gdLst>
                <a:gd name="connsiteX0" fmla="*/ 509778 w 5066633"/>
                <a:gd name="connsiteY0" fmla="*/ 2127457 h 2127456"/>
                <a:gd name="connsiteX1" fmla="*/ 118491 w 5066633"/>
                <a:gd name="connsiteY1" fmla="*/ 2065925 h 2127456"/>
                <a:gd name="connsiteX2" fmla="*/ 0 w 5066633"/>
                <a:gd name="connsiteY2" fmla="*/ 2043161 h 2127456"/>
                <a:gd name="connsiteX3" fmla="*/ 95 w 5066633"/>
                <a:gd name="connsiteY3" fmla="*/ 2042494 h 2127456"/>
                <a:gd name="connsiteX4" fmla="*/ 118681 w 5066633"/>
                <a:gd name="connsiteY4" fmla="*/ 2065259 h 2127456"/>
                <a:gd name="connsiteX5" fmla="*/ 509778 w 5066633"/>
                <a:gd name="connsiteY5" fmla="*/ 2127457 h 2127456"/>
                <a:gd name="connsiteX6" fmla="*/ 2489835 w 5066633"/>
                <a:gd name="connsiteY6" fmla="*/ 1127332 h 2127456"/>
                <a:gd name="connsiteX7" fmla="*/ 2988564 w 5066633"/>
                <a:gd name="connsiteY7" fmla="*/ 487442 h 2127456"/>
                <a:gd name="connsiteX8" fmla="*/ 3153061 w 5066633"/>
                <a:gd name="connsiteY8" fmla="*/ 276940 h 2127456"/>
                <a:gd name="connsiteX9" fmla="*/ 3303556 w 5066633"/>
                <a:gd name="connsiteY9" fmla="*/ 132541 h 2127456"/>
                <a:gd name="connsiteX10" fmla="*/ 3572351 w 5066633"/>
                <a:gd name="connsiteY10" fmla="*/ 5001 h 2127456"/>
                <a:gd name="connsiteX11" fmla="*/ 4048125 w 5066633"/>
                <a:gd name="connsiteY11" fmla="*/ 137018 h 2127456"/>
                <a:gd name="connsiteX12" fmla="*/ 4538758 w 5066633"/>
                <a:gd name="connsiteY12" fmla="*/ 292561 h 2127456"/>
                <a:gd name="connsiteX13" fmla="*/ 5066252 w 5066633"/>
                <a:gd name="connsiteY13" fmla="*/ 85011 h 2127456"/>
                <a:gd name="connsiteX14" fmla="*/ 5066633 w 5066633"/>
                <a:gd name="connsiteY14" fmla="*/ 85487 h 2127456"/>
                <a:gd name="connsiteX15" fmla="*/ 4904518 w 5066633"/>
                <a:gd name="connsiteY15" fmla="*/ 191882 h 2127456"/>
                <a:gd name="connsiteX16" fmla="*/ 4755452 w 5066633"/>
                <a:gd name="connsiteY16" fmla="*/ 257890 h 2127456"/>
                <a:gd name="connsiteX17" fmla="*/ 4490180 w 5066633"/>
                <a:gd name="connsiteY17" fmla="*/ 292370 h 2127456"/>
                <a:gd name="connsiteX18" fmla="*/ 4047840 w 5066633"/>
                <a:gd name="connsiteY18" fmla="*/ 137494 h 2127456"/>
                <a:gd name="connsiteX19" fmla="*/ 3638931 w 5066633"/>
                <a:gd name="connsiteY19" fmla="*/ 524 h 2127456"/>
                <a:gd name="connsiteX20" fmla="*/ 3572542 w 5066633"/>
                <a:gd name="connsiteY20" fmla="*/ 5573 h 2127456"/>
                <a:gd name="connsiteX21" fmla="*/ 2989231 w 5066633"/>
                <a:gd name="connsiteY21" fmla="*/ 487728 h 2127456"/>
                <a:gd name="connsiteX22" fmla="*/ 2512505 w 5066633"/>
                <a:gd name="connsiteY22" fmla="*/ 1101614 h 2127456"/>
                <a:gd name="connsiteX23" fmla="*/ 2489835 w 5066633"/>
                <a:gd name="connsiteY23" fmla="*/ 1127332 h 2127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066633" h="2127456">
                  <a:moveTo>
                    <a:pt x="509778" y="2127457"/>
                  </a:moveTo>
                  <a:cubicBezTo>
                    <a:pt x="366236" y="2114884"/>
                    <a:pt x="236220" y="2089166"/>
                    <a:pt x="118491" y="2065925"/>
                  </a:cubicBezTo>
                  <a:cubicBezTo>
                    <a:pt x="77057" y="2057734"/>
                    <a:pt x="37814" y="2050019"/>
                    <a:pt x="0" y="2043161"/>
                  </a:cubicBezTo>
                  <a:lnTo>
                    <a:pt x="95" y="2042494"/>
                  </a:lnTo>
                  <a:cubicBezTo>
                    <a:pt x="38005" y="2049257"/>
                    <a:pt x="77153" y="2057067"/>
                    <a:pt x="118681" y="2065259"/>
                  </a:cubicBezTo>
                  <a:cubicBezTo>
                    <a:pt x="237173" y="2088690"/>
                    <a:pt x="367475" y="2114503"/>
                    <a:pt x="509778" y="2127457"/>
                  </a:cubicBezTo>
                  <a:close/>
                  <a:moveTo>
                    <a:pt x="2489835" y="1127332"/>
                  </a:moveTo>
                  <a:cubicBezTo>
                    <a:pt x="2649569" y="946452"/>
                    <a:pt x="2815781" y="734807"/>
                    <a:pt x="2988564" y="487442"/>
                  </a:cubicBezTo>
                  <a:cubicBezTo>
                    <a:pt x="3044571" y="407242"/>
                    <a:pt x="3099911" y="336471"/>
                    <a:pt x="3153061" y="276940"/>
                  </a:cubicBezTo>
                  <a:cubicBezTo>
                    <a:pt x="3203924" y="219980"/>
                    <a:pt x="3254597" y="171403"/>
                    <a:pt x="3303556" y="132541"/>
                  </a:cubicBezTo>
                  <a:cubicBezTo>
                    <a:pt x="3394520" y="60437"/>
                    <a:pt x="3482340" y="18717"/>
                    <a:pt x="3572351" y="5001"/>
                  </a:cubicBezTo>
                  <a:cubicBezTo>
                    <a:pt x="3740372" y="-20526"/>
                    <a:pt x="3889820" y="55960"/>
                    <a:pt x="4048125" y="137018"/>
                  </a:cubicBezTo>
                  <a:cubicBezTo>
                    <a:pt x="4194525" y="212075"/>
                    <a:pt x="4351782" y="292561"/>
                    <a:pt x="4538758" y="292561"/>
                  </a:cubicBezTo>
                  <a:cubicBezTo>
                    <a:pt x="4691349" y="292561"/>
                    <a:pt x="4863656" y="238935"/>
                    <a:pt x="5066252" y="85011"/>
                  </a:cubicBezTo>
                  <a:lnTo>
                    <a:pt x="5066633" y="85487"/>
                  </a:lnTo>
                  <a:cubicBezTo>
                    <a:pt x="5011865" y="127112"/>
                    <a:pt x="4957286" y="162926"/>
                    <a:pt x="4904518" y="191882"/>
                  </a:cubicBezTo>
                  <a:cubicBezTo>
                    <a:pt x="4854417" y="219409"/>
                    <a:pt x="4804220" y="241602"/>
                    <a:pt x="4755452" y="257890"/>
                  </a:cubicBezTo>
                  <a:cubicBezTo>
                    <a:pt x="4665821" y="287798"/>
                    <a:pt x="4578953" y="299133"/>
                    <a:pt x="4490180" y="292370"/>
                  </a:cubicBezTo>
                  <a:cubicBezTo>
                    <a:pt x="4325874" y="279988"/>
                    <a:pt x="4184523" y="207503"/>
                    <a:pt x="4047840" y="137494"/>
                  </a:cubicBezTo>
                  <a:cubicBezTo>
                    <a:pt x="3910870" y="67295"/>
                    <a:pt x="3780377" y="524"/>
                    <a:pt x="3638931" y="524"/>
                  </a:cubicBezTo>
                  <a:cubicBezTo>
                    <a:pt x="3617119" y="524"/>
                    <a:pt x="3595021" y="2144"/>
                    <a:pt x="3572542" y="5573"/>
                  </a:cubicBezTo>
                  <a:cubicBezTo>
                    <a:pt x="3384423" y="34243"/>
                    <a:pt x="3199067" y="187405"/>
                    <a:pt x="2989231" y="487728"/>
                  </a:cubicBezTo>
                  <a:cubicBezTo>
                    <a:pt x="2830163" y="715471"/>
                    <a:pt x="2669762" y="921973"/>
                    <a:pt x="2512505" y="1101614"/>
                  </a:cubicBezTo>
                  <a:cubicBezTo>
                    <a:pt x="2504885" y="1110282"/>
                    <a:pt x="2497360" y="1118855"/>
                    <a:pt x="2489835" y="1127332"/>
                  </a:cubicBez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OPPOSans M" panose="00020600040101010101" pitchFamily="18" charset="-122"/>
                <a:ea typeface="OPPOSans M" panose="00020600040101010101" pitchFamily="18" charset="-122"/>
                <a:cs typeface="+mn-cs"/>
              </a:endParaRPr>
            </a:p>
          </p:txBody>
        </p:sp>
      </p:grpSp>
      <p:pic>
        <p:nvPicPr>
          <p:cNvPr id="166" name="图形 165">
            <a:extLst>
              <a:ext uri="{FF2B5EF4-FFF2-40B4-BE49-F238E27FC236}">
                <a16:creationId xmlns:a16="http://schemas.microsoft.com/office/drawing/2014/main" id="{D8726A56-F3C3-AC83-FA29-6B8B8950BE86}"/>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04921" y="1641742"/>
            <a:ext cx="773276" cy="773276"/>
          </a:xfrm>
          <a:prstGeom prst="rect">
            <a:avLst/>
          </a:prstGeom>
        </p:spPr>
      </p:pic>
      <p:grpSp>
        <p:nvGrpSpPr>
          <p:cNvPr id="169" name="组合 168">
            <a:extLst>
              <a:ext uri="{FF2B5EF4-FFF2-40B4-BE49-F238E27FC236}">
                <a16:creationId xmlns:a16="http://schemas.microsoft.com/office/drawing/2014/main" id="{BD774DFF-07C8-38EA-8786-26DF32978490}"/>
              </a:ext>
            </a:extLst>
          </p:cNvPr>
          <p:cNvGrpSpPr/>
          <p:nvPr/>
        </p:nvGrpSpPr>
        <p:grpSpPr>
          <a:xfrm>
            <a:off x="4458324" y="4833779"/>
            <a:ext cx="3296423" cy="1236432"/>
            <a:chOff x="771272" y="4745430"/>
            <a:chExt cx="3448201" cy="1293361"/>
          </a:xfrm>
        </p:grpSpPr>
        <p:sp>
          <p:nvSpPr>
            <p:cNvPr id="170" name="文本框 169">
              <a:extLst>
                <a:ext uri="{FF2B5EF4-FFF2-40B4-BE49-F238E27FC236}">
                  <a16:creationId xmlns:a16="http://schemas.microsoft.com/office/drawing/2014/main" id="{B80C47F9-6984-1442-6781-C5032718C56E}"/>
                </a:ext>
              </a:extLst>
            </p:cNvPr>
            <p:cNvSpPr txBox="1"/>
            <p:nvPr/>
          </p:nvSpPr>
          <p:spPr>
            <a:xfrm>
              <a:off x="965938" y="5457781"/>
              <a:ext cx="3097893" cy="386337"/>
            </a:xfrm>
            <a:prstGeom prst="rect">
              <a:avLst/>
            </a:prstGeom>
            <a:noFill/>
          </p:spPr>
          <p:txBody>
            <a:bodyPr wrap="square">
              <a:spAutoFit/>
            </a:bodyPr>
            <a:lstStyle>
              <a:defPPr>
                <a:defRPr lang="en-US"/>
              </a:defPPr>
              <a:lvl1pPr algn="ctr">
                <a:defRPr sz="1700" b="0" i="0">
                  <a:gradFill>
                    <a:gsLst>
                      <a:gs pos="0">
                        <a:srgbClr val="62C3D0"/>
                      </a:gs>
                      <a:gs pos="100000">
                        <a:srgbClr val="62C3D0">
                          <a:lumMod val="70000"/>
                        </a:srgbClr>
                      </a:gs>
                      <a:gs pos="29000">
                        <a:srgbClr val="62C3D0">
                          <a:lumMod val="80000"/>
                        </a:srgbClr>
                      </a:gs>
                    </a:gsLst>
                    <a:path path="circle">
                      <a:fillToRect r="100000" b="100000"/>
                    </a:path>
                  </a:gradFill>
                  <a:effectLst/>
                  <a:latin typeface="+mj-ea"/>
                  <a:ea typeface="+mj-ea"/>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accent1"/>
                  </a:solidFill>
                  <a:effectLst/>
                  <a:uLnTx/>
                  <a:uFillTx/>
                  <a:cs typeface="+mn-cs"/>
                </a:rPr>
                <a:t>在这里输入奖项内容</a:t>
              </a:r>
            </a:p>
          </p:txBody>
        </p:sp>
        <p:sp>
          <p:nvSpPr>
            <p:cNvPr id="171" name="文本框 170">
              <a:extLst>
                <a:ext uri="{FF2B5EF4-FFF2-40B4-BE49-F238E27FC236}">
                  <a16:creationId xmlns:a16="http://schemas.microsoft.com/office/drawing/2014/main" id="{D1582BE5-CCA5-C7A7-2EF7-046C38B4CCBC}"/>
                </a:ext>
              </a:extLst>
            </p:cNvPr>
            <p:cNvSpPr txBox="1"/>
            <p:nvPr/>
          </p:nvSpPr>
          <p:spPr>
            <a:xfrm>
              <a:off x="1644552" y="4745430"/>
              <a:ext cx="1740662" cy="321948"/>
            </a:xfrm>
            <a:prstGeom prst="rect">
              <a:avLst/>
            </a:prstGeom>
            <a:noFill/>
          </p:spPr>
          <p:txBody>
            <a:bodyPr wrap="square">
              <a:spAutoFit/>
            </a:bodyPr>
            <a:lstStyle>
              <a:defPPr>
                <a:defRPr lang="en-US"/>
              </a:defPPr>
              <a:lvl1pPr algn="ctr">
                <a:defRPr b="0" i="0">
                  <a:solidFill>
                    <a:schemeClr val="tx1">
                      <a:lumMod val="95000"/>
                      <a:lumOff val="5000"/>
                    </a:schemeClr>
                  </a:solidFill>
                  <a:effectLst/>
                  <a:latin typeface="思源宋体 CN SemiBold" panose="02020600000000000000" pitchFamily="18" charset="-122"/>
                  <a:ea typeface="思源宋体 CN SemiBold" panose="02020600000000000000" pitchFamily="18" charset="-122"/>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000000">
                      <a:lumMod val="95000"/>
                      <a:lumOff val="5000"/>
                    </a:srgbClr>
                  </a:solidFill>
                  <a:effectLst/>
                  <a:uLnTx/>
                  <a:uFillTx/>
                  <a:latin typeface="+mn-ea"/>
                  <a:ea typeface="+mn-ea"/>
                  <a:cs typeface="+mn-cs"/>
                </a:rPr>
                <a:t>20XX</a:t>
              </a:r>
              <a:r>
                <a:rPr kumimoji="0" lang="zh-CN" altLang="en-US" sz="1400" b="0" i="0" u="none" strike="noStrike" kern="1200" cap="none" spc="0" normalizeH="0" baseline="0" noProof="0" dirty="0">
                  <a:ln>
                    <a:noFill/>
                  </a:ln>
                  <a:solidFill>
                    <a:srgbClr val="000000">
                      <a:lumMod val="95000"/>
                      <a:lumOff val="5000"/>
                    </a:srgbClr>
                  </a:solidFill>
                  <a:effectLst/>
                  <a:uLnTx/>
                  <a:uFillTx/>
                  <a:latin typeface="+mn-ea"/>
                  <a:ea typeface="+mn-ea"/>
                  <a:cs typeface="+mn-cs"/>
                </a:rPr>
                <a:t>年</a:t>
              </a:r>
              <a:r>
                <a:rPr lang="en-US" altLang="zh-CN" sz="1400" dirty="0">
                  <a:solidFill>
                    <a:srgbClr val="000000">
                      <a:lumMod val="95000"/>
                      <a:lumOff val="5000"/>
                    </a:srgbClr>
                  </a:solidFill>
                  <a:latin typeface="+mn-ea"/>
                  <a:ea typeface="+mn-ea"/>
                </a:rPr>
                <a:t>XX</a:t>
              </a:r>
              <a:r>
                <a:rPr kumimoji="0" lang="zh-CN" altLang="en-US" sz="1400" b="0" i="0" u="none" strike="noStrike" kern="1200" cap="none" spc="0" normalizeH="0" baseline="0" noProof="0" dirty="0">
                  <a:ln>
                    <a:noFill/>
                  </a:ln>
                  <a:solidFill>
                    <a:srgbClr val="000000">
                      <a:lumMod val="95000"/>
                      <a:lumOff val="5000"/>
                    </a:srgbClr>
                  </a:solidFill>
                  <a:effectLst/>
                  <a:uLnTx/>
                  <a:uFillTx/>
                  <a:latin typeface="+mn-ea"/>
                  <a:ea typeface="+mn-ea"/>
                  <a:cs typeface="+mn-cs"/>
                </a:rPr>
                <a:t>月</a:t>
              </a:r>
            </a:p>
          </p:txBody>
        </p:sp>
        <p:sp>
          <p:nvSpPr>
            <p:cNvPr id="172" name="文本框 171">
              <a:extLst>
                <a:ext uri="{FF2B5EF4-FFF2-40B4-BE49-F238E27FC236}">
                  <a16:creationId xmlns:a16="http://schemas.microsoft.com/office/drawing/2014/main" id="{F4308DA1-CB71-243A-FB23-4B70784A42CB}"/>
                </a:ext>
              </a:extLst>
            </p:cNvPr>
            <p:cNvSpPr txBox="1"/>
            <p:nvPr/>
          </p:nvSpPr>
          <p:spPr>
            <a:xfrm>
              <a:off x="965938" y="5121032"/>
              <a:ext cx="3097893" cy="321948"/>
            </a:xfrm>
            <a:prstGeom prst="rect">
              <a:avLst/>
            </a:prstGeom>
            <a:noFill/>
          </p:spPr>
          <p:txBody>
            <a:bodyPr wrap="square">
              <a:spAutoFit/>
            </a:bodyPr>
            <a:lstStyle>
              <a:defPPr>
                <a:defRPr lang="en-US"/>
              </a:defPPr>
              <a:lvl1pPr algn="ctr">
                <a:defRPr b="0" i="0">
                  <a:solidFill>
                    <a:schemeClr val="tx1">
                      <a:lumMod val="95000"/>
                      <a:lumOff val="5000"/>
                    </a:schemeClr>
                  </a:solidFill>
                  <a:effectLst/>
                  <a:latin typeface="思源宋体 CN SemiBold" panose="02020600000000000000" pitchFamily="18" charset="-122"/>
                  <a:ea typeface="思源宋体 CN SemiBold" panose="02020600000000000000" pitchFamily="18" charset="-122"/>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lumMod val="95000"/>
                      <a:lumOff val="5000"/>
                    </a:srgbClr>
                  </a:solidFill>
                  <a:effectLst/>
                  <a:uLnTx/>
                  <a:uFillTx/>
                  <a:latin typeface="+mn-ea"/>
                  <a:ea typeface="+mn-ea"/>
                  <a:cs typeface="+mn-cs"/>
                </a:rPr>
                <a:t>在这里输入奖项内容</a:t>
              </a:r>
            </a:p>
          </p:txBody>
        </p:sp>
        <p:cxnSp>
          <p:nvCxnSpPr>
            <p:cNvPr id="173" name="直接连接符 172">
              <a:extLst>
                <a:ext uri="{FF2B5EF4-FFF2-40B4-BE49-F238E27FC236}">
                  <a16:creationId xmlns:a16="http://schemas.microsoft.com/office/drawing/2014/main" id="{21D04D10-F5D6-90A3-A34A-B15BFA81E69B}"/>
                </a:ext>
              </a:extLst>
            </p:cNvPr>
            <p:cNvCxnSpPr>
              <a:cxnSpLocks/>
            </p:cNvCxnSpPr>
            <p:nvPr/>
          </p:nvCxnSpPr>
          <p:spPr>
            <a:xfrm>
              <a:off x="1305626" y="5091171"/>
              <a:ext cx="2334443"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74" name="组合 173">
              <a:extLst>
                <a:ext uri="{FF2B5EF4-FFF2-40B4-BE49-F238E27FC236}">
                  <a16:creationId xmlns:a16="http://schemas.microsoft.com/office/drawing/2014/main" id="{9082B1D6-F38C-F0BA-AC18-3C916EC9DF43}"/>
                </a:ext>
              </a:extLst>
            </p:cNvPr>
            <p:cNvGrpSpPr/>
            <p:nvPr/>
          </p:nvGrpSpPr>
          <p:grpSpPr>
            <a:xfrm>
              <a:off x="771272" y="4984081"/>
              <a:ext cx="3448201" cy="1054710"/>
              <a:chOff x="686302" y="4920730"/>
              <a:chExt cx="2408610" cy="736728"/>
            </a:xfrm>
          </p:grpSpPr>
          <p:sp>
            <p:nvSpPr>
              <p:cNvPr id="175" name="任意多边形: 形状 174">
                <a:extLst>
                  <a:ext uri="{FF2B5EF4-FFF2-40B4-BE49-F238E27FC236}">
                    <a16:creationId xmlns:a16="http://schemas.microsoft.com/office/drawing/2014/main" id="{3BBD15B5-3170-B731-D5BB-B30ADE017279}"/>
                  </a:ext>
                </a:extLst>
              </p:cNvPr>
              <p:cNvSpPr>
                <a:spLocks/>
              </p:cNvSpPr>
              <p:nvPr/>
            </p:nvSpPr>
            <p:spPr bwMode="auto">
              <a:xfrm>
                <a:off x="1713438" y="5551616"/>
                <a:ext cx="354337" cy="105842"/>
              </a:xfrm>
              <a:custGeom>
                <a:avLst/>
                <a:gdLst>
                  <a:gd name="connsiteX0" fmla="*/ 133015 w 259297"/>
                  <a:gd name="connsiteY0" fmla="*/ 5052 h 77453"/>
                  <a:gd name="connsiteX1" fmla="*/ 141434 w 259297"/>
                  <a:gd name="connsiteY1" fmla="*/ 33676 h 77453"/>
                  <a:gd name="connsiteX2" fmla="*/ 170058 w 259297"/>
                  <a:gd name="connsiteY2" fmla="*/ 33676 h 77453"/>
                  <a:gd name="connsiteX3" fmla="*/ 146485 w 259297"/>
                  <a:gd name="connsiteY3" fmla="*/ 50513 h 77453"/>
                  <a:gd name="connsiteX4" fmla="*/ 156588 w 259297"/>
                  <a:gd name="connsiteY4" fmla="*/ 77453 h 77453"/>
                  <a:gd name="connsiteX5" fmla="*/ 133015 w 259297"/>
                  <a:gd name="connsiteY5" fmla="*/ 60616 h 77453"/>
                  <a:gd name="connsiteX6" fmla="*/ 109443 w 259297"/>
                  <a:gd name="connsiteY6" fmla="*/ 77453 h 77453"/>
                  <a:gd name="connsiteX7" fmla="*/ 117862 w 259297"/>
                  <a:gd name="connsiteY7" fmla="*/ 50513 h 77453"/>
                  <a:gd name="connsiteX8" fmla="*/ 94289 w 259297"/>
                  <a:gd name="connsiteY8" fmla="*/ 31992 h 77453"/>
                  <a:gd name="connsiteX9" fmla="*/ 124597 w 259297"/>
                  <a:gd name="connsiteY9" fmla="*/ 33676 h 77453"/>
                  <a:gd name="connsiteX10" fmla="*/ 28623 w 259297"/>
                  <a:gd name="connsiteY10" fmla="*/ 1684 h 77453"/>
                  <a:gd name="connsiteX11" fmla="*/ 35358 w 259297"/>
                  <a:gd name="connsiteY11" fmla="*/ 21889 h 77453"/>
                  <a:gd name="connsiteX12" fmla="*/ 57247 w 259297"/>
                  <a:gd name="connsiteY12" fmla="*/ 23573 h 77453"/>
                  <a:gd name="connsiteX13" fmla="*/ 38726 w 259297"/>
                  <a:gd name="connsiteY13" fmla="*/ 35359 h 77453"/>
                  <a:gd name="connsiteX14" fmla="*/ 45461 w 259297"/>
                  <a:gd name="connsiteY14" fmla="*/ 55563 h 77453"/>
                  <a:gd name="connsiteX15" fmla="*/ 28623 w 259297"/>
                  <a:gd name="connsiteY15" fmla="*/ 42093 h 77453"/>
                  <a:gd name="connsiteX16" fmla="*/ 10102 w 259297"/>
                  <a:gd name="connsiteY16" fmla="*/ 53880 h 77453"/>
                  <a:gd name="connsiteX17" fmla="*/ 16837 w 259297"/>
                  <a:gd name="connsiteY17" fmla="*/ 33675 h 77453"/>
                  <a:gd name="connsiteX18" fmla="*/ 0 w 259297"/>
                  <a:gd name="connsiteY18" fmla="*/ 21889 h 77453"/>
                  <a:gd name="connsiteX19" fmla="*/ 21889 w 259297"/>
                  <a:gd name="connsiteY19" fmla="*/ 21889 h 77453"/>
                  <a:gd name="connsiteX20" fmla="*/ 230673 w 259297"/>
                  <a:gd name="connsiteY20" fmla="*/ 0 h 77453"/>
                  <a:gd name="connsiteX21" fmla="*/ 237408 w 259297"/>
                  <a:gd name="connsiteY21" fmla="*/ 21889 h 77453"/>
                  <a:gd name="connsiteX22" fmla="*/ 259297 w 259297"/>
                  <a:gd name="connsiteY22" fmla="*/ 21889 h 77453"/>
                  <a:gd name="connsiteX23" fmla="*/ 242459 w 259297"/>
                  <a:gd name="connsiteY23" fmla="*/ 33675 h 77453"/>
                  <a:gd name="connsiteX24" fmla="*/ 249194 w 259297"/>
                  <a:gd name="connsiteY24" fmla="*/ 53879 h 77453"/>
                  <a:gd name="connsiteX25" fmla="*/ 230673 w 259297"/>
                  <a:gd name="connsiteY25" fmla="*/ 42093 h 77453"/>
                  <a:gd name="connsiteX26" fmla="*/ 213836 w 259297"/>
                  <a:gd name="connsiteY26" fmla="*/ 53879 h 77453"/>
                  <a:gd name="connsiteX27" fmla="*/ 220571 w 259297"/>
                  <a:gd name="connsiteY27" fmla="*/ 33675 h 77453"/>
                  <a:gd name="connsiteX28" fmla="*/ 203733 w 259297"/>
                  <a:gd name="connsiteY28" fmla="*/ 21889 h 77453"/>
                  <a:gd name="connsiteX29" fmla="*/ 223938 w 259297"/>
                  <a:gd name="connsiteY29" fmla="*/ 21889 h 77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59297" h="77453">
                    <a:moveTo>
                      <a:pt x="133015" y="5052"/>
                    </a:moveTo>
                    <a:lnTo>
                      <a:pt x="141434" y="33676"/>
                    </a:lnTo>
                    <a:lnTo>
                      <a:pt x="170058" y="33676"/>
                    </a:lnTo>
                    <a:lnTo>
                      <a:pt x="146485" y="50513"/>
                    </a:lnTo>
                    <a:lnTo>
                      <a:pt x="156588" y="77453"/>
                    </a:lnTo>
                    <a:lnTo>
                      <a:pt x="133015" y="60616"/>
                    </a:lnTo>
                    <a:lnTo>
                      <a:pt x="109443" y="77453"/>
                    </a:lnTo>
                    <a:lnTo>
                      <a:pt x="117862" y="50513"/>
                    </a:lnTo>
                    <a:lnTo>
                      <a:pt x="94289" y="31992"/>
                    </a:lnTo>
                    <a:lnTo>
                      <a:pt x="124597" y="33676"/>
                    </a:lnTo>
                    <a:close/>
                    <a:moveTo>
                      <a:pt x="28623" y="1684"/>
                    </a:moveTo>
                    <a:lnTo>
                      <a:pt x="35358" y="21889"/>
                    </a:lnTo>
                    <a:lnTo>
                      <a:pt x="57247" y="23573"/>
                    </a:lnTo>
                    <a:lnTo>
                      <a:pt x="38726" y="35359"/>
                    </a:lnTo>
                    <a:lnTo>
                      <a:pt x="45461" y="55563"/>
                    </a:lnTo>
                    <a:lnTo>
                      <a:pt x="28623" y="42093"/>
                    </a:lnTo>
                    <a:lnTo>
                      <a:pt x="10102" y="53880"/>
                    </a:lnTo>
                    <a:lnTo>
                      <a:pt x="16837" y="33675"/>
                    </a:lnTo>
                    <a:lnTo>
                      <a:pt x="0" y="21889"/>
                    </a:lnTo>
                    <a:lnTo>
                      <a:pt x="21889" y="21889"/>
                    </a:lnTo>
                    <a:close/>
                    <a:moveTo>
                      <a:pt x="230673" y="0"/>
                    </a:moveTo>
                    <a:lnTo>
                      <a:pt x="237408" y="21889"/>
                    </a:lnTo>
                    <a:lnTo>
                      <a:pt x="259297" y="21889"/>
                    </a:lnTo>
                    <a:lnTo>
                      <a:pt x="242459" y="33675"/>
                    </a:lnTo>
                    <a:lnTo>
                      <a:pt x="249194" y="53879"/>
                    </a:lnTo>
                    <a:lnTo>
                      <a:pt x="230673" y="42093"/>
                    </a:lnTo>
                    <a:lnTo>
                      <a:pt x="213836" y="53879"/>
                    </a:lnTo>
                    <a:lnTo>
                      <a:pt x="220571" y="33675"/>
                    </a:lnTo>
                    <a:lnTo>
                      <a:pt x="203733" y="21889"/>
                    </a:lnTo>
                    <a:lnTo>
                      <a:pt x="223938" y="21889"/>
                    </a:lnTo>
                    <a:close/>
                  </a:path>
                </a:pathLst>
              </a:custGeom>
              <a:gradFill flip="none" rotWithShape="1">
                <a:gsLst>
                  <a:gs pos="0">
                    <a:schemeClr val="accent1">
                      <a:lumMod val="100000"/>
                    </a:schemeClr>
                  </a:gs>
                  <a:gs pos="100000">
                    <a:schemeClr val="accent2">
                      <a:lumMod val="100000"/>
                    </a:scheme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rtl="0" fontAlgn="auto" latinLnBrk="0" hangingPunct="1">
                  <a:buClrTx/>
                  <a:buSzTx/>
                  <a:buFontTx/>
                  <a:buNone/>
                  <a:tabLst/>
                  <a:defRPr/>
                </a:pPr>
                <a:endParaRPr kumimoji="0" lang="zh-CN" altLang="en-US" sz="1600" b="0" i="0" u="none" strike="noStrike" kern="1200" cap="none" normalizeH="0" baseline="0" noProof="0">
                  <a:ln>
                    <a:noFill/>
                  </a:ln>
                  <a:solidFill>
                    <a:srgbClr val="FFFFFF"/>
                  </a:solidFill>
                  <a:effectLst/>
                  <a:uLnTx/>
                  <a:uFillTx/>
                  <a:latin typeface="+mn-ea"/>
                  <a:cs typeface="+mn-cs"/>
                </a:endParaRPr>
              </a:p>
            </p:txBody>
          </p:sp>
          <p:sp>
            <p:nvSpPr>
              <p:cNvPr id="176" name="任意多边形: 形状 175">
                <a:extLst>
                  <a:ext uri="{FF2B5EF4-FFF2-40B4-BE49-F238E27FC236}">
                    <a16:creationId xmlns:a16="http://schemas.microsoft.com/office/drawing/2014/main" id="{936A1CD8-81DC-E700-3091-3104E8F8DEEC}"/>
                  </a:ext>
                </a:extLst>
              </p:cNvPr>
              <p:cNvSpPr>
                <a:spLocks/>
              </p:cNvSpPr>
              <p:nvPr/>
            </p:nvSpPr>
            <p:spPr bwMode="auto">
              <a:xfrm>
                <a:off x="686302" y="4920730"/>
                <a:ext cx="404721" cy="677376"/>
              </a:xfrm>
              <a:custGeom>
                <a:avLst/>
                <a:gdLst>
                  <a:gd name="connsiteX0" fmla="*/ 277793 w 404721"/>
                  <a:gd name="connsiteY0" fmla="*/ 586189 h 677376"/>
                  <a:gd name="connsiteX1" fmla="*/ 404721 w 404721"/>
                  <a:gd name="connsiteY1" fmla="*/ 634284 h 677376"/>
                  <a:gd name="connsiteX2" fmla="*/ 186137 w 404721"/>
                  <a:gd name="connsiteY2" fmla="*/ 647110 h 677376"/>
                  <a:gd name="connsiteX3" fmla="*/ 308790 w 404721"/>
                  <a:gd name="connsiteY3" fmla="*/ 615848 h 677376"/>
                  <a:gd name="connsiteX4" fmla="*/ 291955 w 404721"/>
                  <a:gd name="connsiteY4" fmla="*/ 601954 h 677376"/>
                  <a:gd name="connsiteX5" fmla="*/ 277793 w 404721"/>
                  <a:gd name="connsiteY5" fmla="*/ 586189 h 677376"/>
                  <a:gd name="connsiteX6" fmla="*/ 167752 w 404721"/>
                  <a:gd name="connsiteY6" fmla="*/ 525834 h 677376"/>
                  <a:gd name="connsiteX7" fmla="*/ 238336 w 404721"/>
                  <a:gd name="connsiteY7" fmla="*/ 603757 h 677376"/>
                  <a:gd name="connsiteX8" fmla="*/ 93157 w 404721"/>
                  <a:gd name="connsiteY8" fmla="*/ 588546 h 677376"/>
                  <a:gd name="connsiteX9" fmla="*/ 132994 w 404721"/>
                  <a:gd name="connsiteY9" fmla="*/ 591482 h 677376"/>
                  <a:gd name="connsiteX10" fmla="*/ 170158 w 404721"/>
                  <a:gd name="connsiteY10" fmla="*/ 587212 h 677376"/>
                  <a:gd name="connsiteX11" fmla="*/ 162404 w 404721"/>
                  <a:gd name="connsiteY11" fmla="*/ 527702 h 677376"/>
                  <a:gd name="connsiteX12" fmla="*/ 167752 w 404721"/>
                  <a:gd name="connsiteY12" fmla="*/ 525834 h 677376"/>
                  <a:gd name="connsiteX13" fmla="*/ 110285 w 404721"/>
                  <a:gd name="connsiteY13" fmla="*/ 442641 h 677376"/>
                  <a:gd name="connsiteX14" fmla="*/ 135647 w 404721"/>
                  <a:gd name="connsiteY14" fmla="*/ 501488 h 677376"/>
                  <a:gd name="connsiteX15" fmla="*/ 139919 w 404721"/>
                  <a:gd name="connsiteY15" fmla="*/ 557139 h 677376"/>
                  <a:gd name="connsiteX16" fmla="*/ 131910 w 404721"/>
                  <a:gd name="connsiteY16" fmla="*/ 566459 h 677376"/>
                  <a:gd name="connsiteX17" fmla="*/ 21650 w 404721"/>
                  <a:gd name="connsiteY17" fmla="*/ 480984 h 677376"/>
                  <a:gd name="connsiteX18" fmla="*/ 21650 w 404721"/>
                  <a:gd name="connsiteY18" fmla="*/ 475393 h 677376"/>
                  <a:gd name="connsiteX19" fmla="*/ 59560 w 404721"/>
                  <a:gd name="connsiteY19" fmla="*/ 506014 h 677376"/>
                  <a:gd name="connsiteX20" fmla="*/ 105480 w 404721"/>
                  <a:gd name="connsiteY20" fmla="*/ 517198 h 677376"/>
                  <a:gd name="connsiteX21" fmla="*/ 105480 w 404721"/>
                  <a:gd name="connsiteY21" fmla="*/ 443173 h 677376"/>
                  <a:gd name="connsiteX22" fmla="*/ 110285 w 404721"/>
                  <a:gd name="connsiteY22" fmla="*/ 442641 h 677376"/>
                  <a:gd name="connsiteX23" fmla="*/ 69556 w 404721"/>
                  <a:gd name="connsiteY23" fmla="*/ 342049 h 677376"/>
                  <a:gd name="connsiteX24" fmla="*/ 74901 w 404721"/>
                  <a:gd name="connsiteY24" fmla="*/ 480703 h 677376"/>
                  <a:gd name="connsiteX25" fmla="*/ 2213 w 404721"/>
                  <a:gd name="connsiteY25" fmla="*/ 348715 h 677376"/>
                  <a:gd name="connsiteX26" fmla="*/ 58065 w 404721"/>
                  <a:gd name="connsiteY26" fmla="*/ 405510 h 677376"/>
                  <a:gd name="connsiteX27" fmla="*/ 69556 w 404721"/>
                  <a:gd name="connsiteY27" fmla="*/ 342049 h 677376"/>
                  <a:gd name="connsiteX28" fmla="*/ 1166 w 404721"/>
                  <a:gd name="connsiteY28" fmla="*/ 233844 h 677376"/>
                  <a:gd name="connsiteX29" fmla="*/ 34860 w 404721"/>
                  <a:gd name="connsiteY29" fmla="*/ 289445 h 677376"/>
                  <a:gd name="connsiteX30" fmla="*/ 70426 w 404721"/>
                  <a:gd name="connsiteY30" fmla="*/ 244751 h 677376"/>
                  <a:gd name="connsiteX31" fmla="*/ 35930 w 404721"/>
                  <a:gd name="connsiteY31" fmla="*/ 357817 h 677376"/>
                  <a:gd name="connsiteX32" fmla="*/ 1166 w 404721"/>
                  <a:gd name="connsiteY32" fmla="*/ 233844 h 677376"/>
                  <a:gd name="connsiteX33" fmla="*/ 29920 w 404721"/>
                  <a:gd name="connsiteY33" fmla="*/ 116940 h 677376"/>
                  <a:gd name="connsiteX34" fmla="*/ 30187 w 404721"/>
                  <a:gd name="connsiteY34" fmla="*/ 161862 h 677376"/>
                  <a:gd name="connsiteX35" fmla="*/ 37915 w 404721"/>
                  <a:gd name="connsiteY35" fmla="*/ 205715 h 677376"/>
                  <a:gd name="connsiteX36" fmla="*/ 88018 w 404721"/>
                  <a:gd name="connsiteY36" fmla="*/ 166140 h 677376"/>
                  <a:gd name="connsiteX37" fmla="*/ 31786 w 404721"/>
                  <a:gd name="connsiteY37" fmla="*/ 246894 h 677376"/>
                  <a:gd name="connsiteX38" fmla="*/ 29920 w 404721"/>
                  <a:gd name="connsiteY38" fmla="*/ 116940 h 677376"/>
                  <a:gd name="connsiteX39" fmla="*/ 71757 w 404721"/>
                  <a:gd name="connsiteY39" fmla="*/ 45166 h 677376"/>
                  <a:gd name="connsiteX40" fmla="*/ 71757 w 404721"/>
                  <a:gd name="connsiteY40" fmla="*/ 119930 h 677376"/>
                  <a:gd name="connsiteX41" fmla="*/ 131763 w 404721"/>
                  <a:gd name="connsiteY41" fmla="*/ 82548 h 677376"/>
                  <a:gd name="connsiteX42" fmla="*/ 54234 w 404721"/>
                  <a:gd name="connsiteY42" fmla="*/ 164789 h 677376"/>
                  <a:gd name="connsiteX43" fmla="*/ 71757 w 404721"/>
                  <a:gd name="connsiteY43" fmla="*/ 45166 h 677376"/>
                  <a:gd name="connsiteX44" fmla="*/ 164930 w 404721"/>
                  <a:gd name="connsiteY44" fmla="*/ 15 h 677376"/>
                  <a:gd name="connsiteX45" fmla="*/ 96623 w 404721"/>
                  <a:gd name="connsiteY45" fmla="*/ 83772 h 677376"/>
                  <a:gd name="connsiteX46" fmla="*/ 164930 w 404721"/>
                  <a:gd name="connsiteY46" fmla="*/ 15 h 677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404721" h="677376">
                    <a:moveTo>
                      <a:pt x="277793" y="586189"/>
                    </a:moveTo>
                    <a:cubicBezTo>
                      <a:pt x="321884" y="603022"/>
                      <a:pt x="363302" y="618520"/>
                      <a:pt x="404721" y="634284"/>
                    </a:cubicBezTo>
                    <a:cubicBezTo>
                      <a:pt x="355553" y="682646"/>
                      <a:pt x="262561" y="694937"/>
                      <a:pt x="186137" y="647110"/>
                    </a:cubicBezTo>
                    <a:cubicBezTo>
                      <a:pt x="231831" y="648178"/>
                      <a:pt x="272181" y="640964"/>
                      <a:pt x="308790" y="615848"/>
                    </a:cubicBezTo>
                    <a:cubicBezTo>
                      <a:pt x="302377" y="610504"/>
                      <a:pt x="296765" y="606496"/>
                      <a:pt x="291955" y="601954"/>
                    </a:cubicBezTo>
                    <a:cubicBezTo>
                      <a:pt x="287412" y="597679"/>
                      <a:pt x="283671" y="592602"/>
                      <a:pt x="277793" y="586189"/>
                    </a:cubicBezTo>
                    <a:close/>
                    <a:moveTo>
                      <a:pt x="167752" y="525834"/>
                    </a:moveTo>
                    <a:cubicBezTo>
                      <a:pt x="195023" y="548517"/>
                      <a:pt x="220155" y="573068"/>
                      <a:pt x="238336" y="603757"/>
                    </a:cubicBezTo>
                    <a:cubicBezTo>
                      <a:pt x="201974" y="641651"/>
                      <a:pt x="122300" y="633645"/>
                      <a:pt x="93157" y="588546"/>
                    </a:cubicBezTo>
                    <a:cubicBezTo>
                      <a:pt x="107327" y="589614"/>
                      <a:pt x="120161" y="591749"/>
                      <a:pt x="132994" y="591482"/>
                    </a:cubicBezTo>
                    <a:cubicBezTo>
                      <a:pt x="146095" y="591215"/>
                      <a:pt x="158929" y="588546"/>
                      <a:pt x="170158" y="587212"/>
                    </a:cubicBezTo>
                    <a:cubicBezTo>
                      <a:pt x="167217" y="565329"/>
                      <a:pt x="164811" y="546382"/>
                      <a:pt x="162404" y="527702"/>
                    </a:cubicBezTo>
                    <a:cubicBezTo>
                      <a:pt x="164276" y="527168"/>
                      <a:pt x="165880" y="526634"/>
                      <a:pt x="167752" y="525834"/>
                    </a:cubicBezTo>
                    <a:close/>
                    <a:moveTo>
                      <a:pt x="110285" y="442641"/>
                    </a:moveTo>
                    <a:cubicBezTo>
                      <a:pt x="123901" y="459949"/>
                      <a:pt x="131910" y="480186"/>
                      <a:pt x="135647" y="501488"/>
                    </a:cubicBezTo>
                    <a:cubicBezTo>
                      <a:pt x="138851" y="519594"/>
                      <a:pt x="139118" y="538500"/>
                      <a:pt x="139919" y="557139"/>
                    </a:cubicBezTo>
                    <a:cubicBezTo>
                      <a:pt x="139919" y="560335"/>
                      <a:pt x="135114" y="566193"/>
                      <a:pt x="131910" y="566459"/>
                    </a:cubicBezTo>
                    <a:cubicBezTo>
                      <a:pt x="83321" y="572051"/>
                      <a:pt x="29125" y="529447"/>
                      <a:pt x="21650" y="480984"/>
                    </a:cubicBezTo>
                    <a:cubicBezTo>
                      <a:pt x="21383" y="479387"/>
                      <a:pt x="21650" y="477523"/>
                      <a:pt x="21650" y="475393"/>
                    </a:cubicBezTo>
                    <a:cubicBezTo>
                      <a:pt x="34732" y="486044"/>
                      <a:pt x="46478" y="496961"/>
                      <a:pt x="59560" y="506014"/>
                    </a:cubicBezTo>
                    <a:cubicBezTo>
                      <a:pt x="72909" y="515068"/>
                      <a:pt x="88393" y="518529"/>
                      <a:pt x="105480" y="517198"/>
                    </a:cubicBezTo>
                    <a:cubicBezTo>
                      <a:pt x="105480" y="491902"/>
                      <a:pt x="105480" y="467671"/>
                      <a:pt x="105480" y="443173"/>
                    </a:cubicBezTo>
                    <a:cubicBezTo>
                      <a:pt x="107081" y="443173"/>
                      <a:pt x="108683" y="442907"/>
                      <a:pt x="110285" y="442641"/>
                    </a:cubicBezTo>
                    <a:close/>
                    <a:moveTo>
                      <a:pt x="69556" y="342049"/>
                    </a:moveTo>
                    <a:cubicBezTo>
                      <a:pt x="86660" y="387911"/>
                      <a:pt x="88263" y="433774"/>
                      <a:pt x="74901" y="480703"/>
                    </a:cubicBezTo>
                    <a:cubicBezTo>
                      <a:pt x="38023" y="473770"/>
                      <a:pt x="-5804" y="414842"/>
                      <a:pt x="2213" y="348715"/>
                    </a:cubicBezTo>
                    <a:cubicBezTo>
                      <a:pt x="15308" y="374846"/>
                      <a:pt x="31075" y="394044"/>
                      <a:pt x="58065" y="405510"/>
                    </a:cubicBezTo>
                    <a:cubicBezTo>
                      <a:pt x="62341" y="383112"/>
                      <a:pt x="65815" y="362580"/>
                      <a:pt x="69556" y="342049"/>
                    </a:cubicBezTo>
                    <a:close/>
                    <a:moveTo>
                      <a:pt x="1166" y="233844"/>
                    </a:moveTo>
                    <a:cubicBezTo>
                      <a:pt x="12397" y="252998"/>
                      <a:pt x="16409" y="274813"/>
                      <a:pt x="34860" y="289445"/>
                    </a:cubicBezTo>
                    <a:cubicBezTo>
                      <a:pt x="47161" y="274015"/>
                      <a:pt x="58660" y="259649"/>
                      <a:pt x="70426" y="244751"/>
                    </a:cubicBezTo>
                    <a:cubicBezTo>
                      <a:pt x="76844" y="265768"/>
                      <a:pt x="57590" y="327755"/>
                      <a:pt x="35930" y="357817"/>
                    </a:cubicBezTo>
                    <a:cubicBezTo>
                      <a:pt x="12397" y="333873"/>
                      <a:pt x="-4717" y="272951"/>
                      <a:pt x="1166" y="233844"/>
                    </a:cubicBezTo>
                    <a:close/>
                    <a:moveTo>
                      <a:pt x="29920" y="116940"/>
                    </a:moveTo>
                    <a:cubicBezTo>
                      <a:pt x="29920" y="132716"/>
                      <a:pt x="29121" y="147423"/>
                      <a:pt x="30187" y="161862"/>
                    </a:cubicBezTo>
                    <a:cubicBezTo>
                      <a:pt x="31519" y="176034"/>
                      <a:pt x="35250" y="189939"/>
                      <a:pt x="37915" y="205715"/>
                    </a:cubicBezTo>
                    <a:cubicBezTo>
                      <a:pt x="56304" y="191276"/>
                      <a:pt x="71229" y="179510"/>
                      <a:pt x="88018" y="166140"/>
                    </a:cubicBezTo>
                    <a:cubicBezTo>
                      <a:pt x="89351" y="190206"/>
                      <a:pt x="60568" y="229780"/>
                      <a:pt x="31786" y="246894"/>
                    </a:cubicBezTo>
                    <a:cubicBezTo>
                      <a:pt x="9666" y="221759"/>
                      <a:pt x="8333" y="151701"/>
                      <a:pt x="29920" y="116940"/>
                    </a:cubicBezTo>
                    <a:close/>
                    <a:moveTo>
                      <a:pt x="71757" y="45166"/>
                    </a:moveTo>
                    <a:cubicBezTo>
                      <a:pt x="71757" y="69197"/>
                      <a:pt x="71757" y="93229"/>
                      <a:pt x="71757" y="119930"/>
                    </a:cubicBezTo>
                    <a:cubicBezTo>
                      <a:pt x="92733" y="106846"/>
                      <a:pt x="110788" y="95632"/>
                      <a:pt x="131763" y="82548"/>
                    </a:cubicBezTo>
                    <a:cubicBezTo>
                      <a:pt x="126984" y="107380"/>
                      <a:pt x="83705" y="151705"/>
                      <a:pt x="54234" y="164789"/>
                    </a:cubicBezTo>
                    <a:cubicBezTo>
                      <a:pt x="40958" y="121532"/>
                      <a:pt x="44144" y="81747"/>
                      <a:pt x="71757" y="45166"/>
                    </a:cubicBezTo>
                    <a:close/>
                    <a:moveTo>
                      <a:pt x="164930" y="15"/>
                    </a:moveTo>
                    <a:cubicBezTo>
                      <a:pt x="151001" y="35758"/>
                      <a:pt x="130107" y="63766"/>
                      <a:pt x="96623" y="83772"/>
                    </a:cubicBezTo>
                    <a:cubicBezTo>
                      <a:pt x="92069" y="53363"/>
                      <a:pt x="124481" y="-1052"/>
                      <a:pt x="164930" y="15"/>
                    </a:cubicBezTo>
                    <a:close/>
                  </a:path>
                </a:pathLst>
              </a:custGeom>
              <a:gradFill flip="none" rotWithShape="1">
                <a:gsLst>
                  <a:gs pos="0">
                    <a:schemeClr val="accent1">
                      <a:lumMod val="100000"/>
                    </a:schemeClr>
                  </a:gs>
                  <a:gs pos="100000">
                    <a:schemeClr val="accent2">
                      <a:lumMod val="100000"/>
                    </a:scheme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rtl="0" fontAlgn="auto" latinLnBrk="0" hangingPunct="1">
                  <a:buClrTx/>
                  <a:buSzTx/>
                  <a:buFontTx/>
                  <a:buNone/>
                  <a:tabLst/>
                  <a:defRPr/>
                </a:pPr>
                <a:endParaRPr kumimoji="0" lang="zh-CN" altLang="en-US" sz="1600" b="0" i="0" u="none" strike="noStrike" kern="1200" cap="none" normalizeH="0" baseline="0" noProof="0">
                  <a:ln>
                    <a:noFill/>
                  </a:ln>
                  <a:solidFill>
                    <a:srgbClr val="FFFFFF"/>
                  </a:solidFill>
                  <a:effectLst/>
                  <a:uLnTx/>
                  <a:uFillTx/>
                  <a:latin typeface="+mn-ea"/>
                  <a:cs typeface="+mn-cs"/>
                </a:endParaRPr>
              </a:p>
            </p:txBody>
          </p:sp>
          <p:sp>
            <p:nvSpPr>
              <p:cNvPr id="177" name="任意多边形: 形状 176">
                <a:extLst>
                  <a:ext uri="{FF2B5EF4-FFF2-40B4-BE49-F238E27FC236}">
                    <a16:creationId xmlns:a16="http://schemas.microsoft.com/office/drawing/2014/main" id="{1A2B2E85-AF11-129C-6D0A-354CF8D87A34}"/>
                  </a:ext>
                </a:extLst>
              </p:cNvPr>
              <p:cNvSpPr>
                <a:spLocks/>
              </p:cNvSpPr>
              <p:nvPr/>
            </p:nvSpPr>
            <p:spPr bwMode="auto">
              <a:xfrm flipH="1">
                <a:off x="2690191" y="4920730"/>
                <a:ext cx="404721" cy="677376"/>
              </a:xfrm>
              <a:custGeom>
                <a:avLst/>
                <a:gdLst>
                  <a:gd name="connsiteX0" fmla="*/ 277793 w 404721"/>
                  <a:gd name="connsiteY0" fmla="*/ 586189 h 677376"/>
                  <a:gd name="connsiteX1" fmla="*/ 404721 w 404721"/>
                  <a:gd name="connsiteY1" fmla="*/ 634284 h 677376"/>
                  <a:gd name="connsiteX2" fmla="*/ 186137 w 404721"/>
                  <a:gd name="connsiteY2" fmla="*/ 647110 h 677376"/>
                  <a:gd name="connsiteX3" fmla="*/ 308790 w 404721"/>
                  <a:gd name="connsiteY3" fmla="*/ 615848 h 677376"/>
                  <a:gd name="connsiteX4" fmla="*/ 291955 w 404721"/>
                  <a:gd name="connsiteY4" fmla="*/ 601954 h 677376"/>
                  <a:gd name="connsiteX5" fmla="*/ 277793 w 404721"/>
                  <a:gd name="connsiteY5" fmla="*/ 586189 h 677376"/>
                  <a:gd name="connsiteX6" fmla="*/ 167752 w 404721"/>
                  <a:gd name="connsiteY6" fmla="*/ 525834 h 677376"/>
                  <a:gd name="connsiteX7" fmla="*/ 238336 w 404721"/>
                  <a:gd name="connsiteY7" fmla="*/ 603757 h 677376"/>
                  <a:gd name="connsiteX8" fmla="*/ 93157 w 404721"/>
                  <a:gd name="connsiteY8" fmla="*/ 588546 h 677376"/>
                  <a:gd name="connsiteX9" fmla="*/ 132994 w 404721"/>
                  <a:gd name="connsiteY9" fmla="*/ 591482 h 677376"/>
                  <a:gd name="connsiteX10" fmla="*/ 170158 w 404721"/>
                  <a:gd name="connsiteY10" fmla="*/ 587212 h 677376"/>
                  <a:gd name="connsiteX11" fmla="*/ 162404 w 404721"/>
                  <a:gd name="connsiteY11" fmla="*/ 527702 h 677376"/>
                  <a:gd name="connsiteX12" fmla="*/ 167752 w 404721"/>
                  <a:gd name="connsiteY12" fmla="*/ 525834 h 677376"/>
                  <a:gd name="connsiteX13" fmla="*/ 110285 w 404721"/>
                  <a:gd name="connsiteY13" fmla="*/ 442641 h 677376"/>
                  <a:gd name="connsiteX14" fmla="*/ 135647 w 404721"/>
                  <a:gd name="connsiteY14" fmla="*/ 501488 h 677376"/>
                  <a:gd name="connsiteX15" fmla="*/ 139919 w 404721"/>
                  <a:gd name="connsiteY15" fmla="*/ 557139 h 677376"/>
                  <a:gd name="connsiteX16" fmla="*/ 131910 w 404721"/>
                  <a:gd name="connsiteY16" fmla="*/ 566459 h 677376"/>
                  <a:gd name="connsiteX17" fmla="*/ 21650 w 404721"/>
                  <a:gd name="connsiteY17" fmla="*/ 480984 h 677376"/>
                  <a:gd name="connsiteX18" fmla="*/ 21650 w 404721"/>
                  <a:gd name="connsiteY18" fmla="*/ 475393 h 677376"/>
                  <a:gd name="connsiteX19" fmla="*/ 59560 w 404721"/>
                  <a:gd name="connsiteY19" fmla="*/ 506014 h 677376"/>
                  <a:gd name="connsiteX20" fmla="*/ 105480 w 404721"/>
                  <a:gd name="connsiteY20" fmla="*/ 517198 h 677376"/>
                  <a:gd name="connsiteX21" fmla="*/ 105480 w 404721"/>
                  <a:gd name="connsiteY21" fmla="*/ 443173 h 677376"/>
                  <a:gd name="connsiteX22" fmla="*/ 110285 w 404721"/>
                  <a:gd name="connsiteY22" fmla="*/ 442641 h 677376"/>
                  <a:gd name="connsiteX23" fmla="*/ 69556 w 404721"/>
                  <a:gd name="connsiteY23" fmla="*/ 342049 h 677376"/>
                  <a:gd name="connsiteX24" fmla="*/ 74901 w 404721"/>
                  <a:gd name="connsiteY24" fmla="*/ 480703 h 677376"/>
                  <a:gd name="connsiteX25" fmla="*/ 2213 w 404721"/>
                  <a:gd name="connsiteY25" fmla="*/ 348715 h 677376"/>
                  <a:gd name="connsiteX26" fmla="*/ 58065 w 404721"/>
                  <a:gd name="connsiteY26" fmla="*/ 405510 h 677376"/>
                  <a:gd name="connsiteX27" fmla="*/ 69556 w 404721"/>
                  <a:gd name="connsiteY27" fmla="*/ 342049 h 677376"/>
                  <a:gd name="connsiteX28" fmla="*/ 1166 w 404721"/>
                  <a:gd name="connsiteY28" fmla="*/ 233844 h 677376"/>
                  <a:gd name="connsiteX29" fmla="*/ 34860 w 404721"/>
                  <a:gd name="connsiteY29" fmla="*/ 289445 h 677376"/>
                  <a:gd name="connsiteX30" fmla="*/ 70426 w 404721"/>
                  <a:gd name="connsiteY30" fmla="*/ 244751 h 677376"/>
                  <a:gd name="connsiteX31" fmla="*/ 35930 w 404721"/>
                  <a:gd name="connsiteY31" fmla="*/ 357817 h 677376"/>
                  <a:gd name="connsiteX32" fmla="*/ 1166 w 404721"/>
                  <a:gd name="connsiteY32" fmla="*/ 233844 h 677376"/>
                  <a:gd name="connsiteX33" fmla="*/ 29920 w 404721"/>
                  <a:gd name="connsiteY33" fmla="*/ 116940 h 677376"/>
                  <a:gd name="connsiteX34" fmla="*/ 30187 w 404721"/>
                  <a:gd name="connsiteY34" fmla="*/ 161862 h 677376"/>
                  <a:gd name="connsiteX35" fmla="*/ 37915 w 404721"/>
                  <a:gd name="connsiteY35" fmla="*/ 205715 h 677376"/>
                  <a:gd name="connsiteX36" fmla="*/ 88018 w 404721"/>
                  <a:gd name="connsiteY36" fmla="*/ 166140 h 677376"/>
                  <a:gd name="connsiteX37" fmla="*/ 31786 w 404721"/>
                  <a:gd name="connsiteY37" fmla="*/ 246894 h 677376"/>
                  <a:gd name="connsiteX38" fmla="*/ 29920 w 404721"/>
                  <a:gd name="connsiteY38" fmla="*/ 116940 h 677376"/>
                  <a:gd name="connsiteX39" fmla="*/ 71757 w 404721"/>
                  <a:gd name="connsiteY39" fmla="*/ 45166 h 677376"/>
                  <a:gd name="connsiteX40" fmla="*/ 71757 w 404721"/>
                  <a:gd name="connsiteY40" fmla="*/ 119930 h 677376"/>
                  <a:gd name="connsiteX41" fmla="*/ 131763 w 404721"/>
                  <a:gd name="connsiteY41" fmla="*/ 82548 h 677376"/>
                  <a:gd name="connsiteX42" fmla="*/ 54234 w 404721"/>
                  <a:gd name="connsiteY42" fmla="*/ 164789 h 677376"/>
                  <a:gd name="connsiteX43" fmla="*/ 71757 w 404721"/>
                  <a:gd name="connsiteY43" fmla="*/ 45166 h 677376"/>
                  <a:gd name="connsiteX44" fmla="*/ 164930 w 404721"/>
                  <a:gd name="connsiteY44" fmla="*/ 15 h 677376"/>
                  <a:gd name="connsiteX45" fmla="*/ 96623 w 404721"/>
                  <a:gd name="connsiteY45" fmla="*/ 83772 h 677376"/>
                  <a:gd name="connsiteX46" fmla="*/ 164930 w 404721"/>
                  <a:gd name="connsiteY46" fmla="*/ 15 h 677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404721" h="677376">
                    <a:moveTo>
                      <a:pt x="277793" y="586189"/>
                    </a:moveTo>
                    <a:cubicBezTo>
                      <a:pt x="321884" y="603022"/>
                      <a:pt x="363302" y="618520"/>
                      <a:pt x="404721" y="634284"/>
                    </a:cubicBezTo>
                    <a:cubicBezTo>
                      <a:pt x="355553" y="682646"/>
                      <a:pt x="262561" y="694937"/>
                      <a:pt x="186137" y="647110"/>
                    </a:cubicBezTo>
                    <a:cubicBezTo>
                      <a:pt x="231831" y="648178"/>
                      <a:pt x="272181" y="640964"/>
                      <a:pt x="308790" y="615848"/>
                    </a:cubicBezTo>
                    <a:cubicBezTo>
                      <a:pt x="302377" y="610504"/>
                      <a:pt x="296765" y="606496"/>
                      <a:pt x="291955" y="601954"/>
                    </a:cubicBezTo>
                    <a:cubicBezTo>
                      <a:pt x="287412" y="597679"/>
                      <a:pt x="283671" y="592602"/>
                      <a:pt x="277793" y="586189"/>
                    </a:cubicBezTo>
                    <a:close/>
                    <a:moveTo>
                      <a:pt x="167752" y="525834"/>
                    </a:moveTo>
                    <a:cubicBezTo>
                      <a:pt x="195023" y="548517"/>
                      <a:pt x="220155" y="573068"/>
                      <a:pt x="238336" y="603757"/>
                    </a:cubicBezTo>
                    <a:cubicBezTo>
                      <a:pt x="201974" y="641651"/>
                      <a:pt x="122300" y="633645"/>
                      <a:pt x="93157" y="588546"/>
                    </a:cubicBezTo>
                    <a:cubicBezTo>
                      <a:pt x="107327" y="589614"/>
                      <a:pt x="120161" y="591749"/>
                      <a:pt x="132994" y="591482"/>
                    </a:cubicBezTo>
                    <a:cubicBezTo>
                      <a:pt x="146095" y="591215"/>
                      <a:pt x="158929" y="588546"/>
                      <a:pt x="170158" y="587212"/>
                    </a:cubicBezTo>
                    <a:cubicBezTo>
                      <a:pt x="167217" y="565329"/>
                      <a:pt x="164811" y="546382"/>
                      <a:pt x="162404" y="527702"/>
                    </a:cubicBezTo>
                    <a:cubicBezTo>
                      <a:pt x="164276" y="527168"/>
                      <a:pt x="165880" y="526634"/>
                      <a:pt x="167752" y="525834"/>
                    </a:cubicBezTo>
                    <a:close/>
                    <a:moveTo>
                      <a:pt x="110285" y="442641"/>
                    </a:moveTo>
                    <a:cubicBezTo>
                      <a:pt x="123901" y="459949"/>
                      <a:pt x="131910" y="480186"/>
                      <a:pt x="135647" y="501488"/>
                    </a:cubicBezTo>
                    <a:cubicBezTo>
                      <a:pt x="138851" y="519594"/>
                      <a:pt x="139118" y="538500"/>
                      <a:pt x="139919" y="557139"/>
                    </a:cubicBezTo>
                    <a:cubicBezTo>
                      <a:pt x="139919" y="560335"/>
                      <a:pt x="135114" y="566193"/>
                      <a:pt x="131910" y="566459"/>
                    </a:cubicBezTo>
                    <a:cubicBezTo>
                      <a:pt x="83321" y="572051"/>
                      <a:pt x="29125" y="529447"/>
                      <a:pt x="21650" y="480984"/>
                    </a:cubicBezTo>
                    <a:cubicBezTo>
                      <a:pt x="21383" y="479387"/>
                      <a:pt x="21650" y="477523"/>
                      <a:pt x="21650" y="475393"/>
                    </a:cubicBezTo>
                    <a:cubicBezTo>
                      <a:pt x="34732" y="486044"/>
                      <a:pt x="46478" y="496961"/>
                      <a:pt x="59560" y="506014"/>
                    </a:cubicBezTo>
                    <a:cubicBezTo>
                      <a:pt x="72909" y="515068"/>
                      <a:pt x="88393" y="518529"/>
                      <a:pt x="105480" y="517198"/>
                    </a:cubicBezTo>
                    <a:cubicBezTo>
                      <a:pt x="105480" y="491902"/>
                      <a:pt x="105480" y="467671"/>
                      <a:pt x="105480" y="443173"/>
                    </a:cubicBezTo>
                    <a:cubicBezTo>
                      <a:pt x="107081" y="443173"/>
                      <a:pt x="108683" y="442907"/>
                      <a:pt x="110285" y="442641"/>
                    </a:cubicBezTo>
                    <a:close/>
                    <a:moveTo>
                      <a:pt x="69556" y="342049"/>
                    </a:moveTo>
                    <a:cubicBezTo>
                      <a:pt x="86660" y="387911"/>
                      <a:pt x="88263" y="433774"/>
                      <a:pt x="74901" y="480703"/>
                    </a:cubicBezTo>
                    <a:cubicBezTo>
                      <a:pt x="38023" y="473770"/>
                      <a:pt x="-5804" y="414842"/>
                      <a:pt x="2213" y="348715"/>
                    </a:cubicBezTo>
                    <a:cubicBezTo>
                      <a:pt x="15308" y="374846"/>
                      <a:pt x="31075" y="394044"/>
                      <a:pt x="58065" y="405510"/>
                    </a:cubicBezTo>
                    <a:cubicBezTo>
                      <a:pt x="62341" y="383112"/>
                      <a:pt x="65815" y="362580"/>
                      <a:pt x="69556" y="342049"/>
                    </a:cubicBezTo>
                    <a:close/>
                    <a:moveTo>
                      <a:pt x="1166" y="233844"/>
                    </a:moveTo>
                    <a:cubicBezTo>
                      <a:pt x="12397" y="252998"/>
                      <a:pt x="16409" y="274813"/>
                      <a:pt x="34860" y="289445"/>
                    </a:cubicBezTo>
                    <a:cubicBezTo>
                      <a:pt x="47161" y="274015"/>
                      <a:pt x="58660" y="259649"/>
                      <a:pt x="70426" y="244751"/>
                    </a:cubicBezTo>
                    <a:cubicBezTo>
                      <a:pt x="76844" y="265768"/>
                      <a:pt x="57590" y="327755"/>
                      <a:pt x="35930" y="357817"/>
                    </a:cubicBezTo>
                    <a:cubicBezTo>
                      <a:pt x="12397" y="333873"/>
                      <a:pt x="-4717" y="272951"/>
                      <a:pt x="1166" y="233844"/>
                    </a:cubicBezTo>
                    <a:close/>
                    <a:moveTo>
                      <a:pt x="29920" y="116940"/>
                    </a:moveTo>
                    <a:cubicBezTo>
                      <a:pt x="29920" y="132716"/>
                      <a:pt x="29121" y="147423"/>
                      <a:pt x="30187" y="161862"/>
                    </a:cubicBezTo>
                    <a:cubicBezTo>
                      <a:pt x="31519" y="176034"/>
                      <a:pt x="35250" y="189939"/>
                      <a:pt x="37915" y="205715"/>
                    </a:cubicBezTo>
                    <a:cubicBezTo>
                      <a:pt x="56304" y="191276"/>
                      <a:pt x="71229" y="179510"/>
                      <a:pt x="88018" y="166140"/>
                    </a:cubicBezTo>
                    <a:cubicBezTo>
                      <a:pt x="89351" y="190206"/>
                      <a:pt x="60568" y="229780"/>
                      <a:pt x="31786" y="246894"/>
                    </a:cubicBezTo>
                    <a:cubicBezTo>
                      <a:pt x="9666" y="221759"/>
                      <a:pt x="8333" y="151701"/>
                      <a:pt x="29920" y="116940"/>
                    </a:cubicBezTo>
                    <a:close/>
                    <a:moveTo>
                      <a:pt x="71757" y="45166"/>
                    </a:moveTo>
                    <a:cubicBezTo>
                      <a:pt x="71757" y="69197"/>
                      <a:pt x="71757" y="93229"/>
                      <a:pt x="71757" y="119930"/>
                    </a:cubicBezTo>
                    <a:cubicBezTo>
                      <a:pt x="92733" y="106846"/>
                      <a:pt x="110788" y="95632"/>
                      <a:pt x="131763" y="82548"/>
                    </a:cubicBezTo>
                    <a:cubicBezTo>
                      <a:pt x="126984" y="107380"/>
                      <a:pt x="83705" y="151705"/>
                      <a:pt x="54234" y="164789"/>
                    </a:cubicBezTo>
                    <a:cubicBezTo>
                      <a:pt x="40958" y="121532"/>
                      <a:pt x="44144" y="81747"/>
                      <a:pt x="71757" y="45166"/>
                    </a:cubicBezTo>
                    <a:close/>
                    <a:moveTo>
                      <a:pt x="164930" y="15"/>
                    </a:moveTo>
                    <a:cubicBezTo>
                      <a:pt x="151001" y="35758"/>
                      <a:pt x="130107" y="63766"/>
                      <a:pt x="96623" y="83772"/>
                    </a:cubicBezTo>
                    <a:cubicBezTo>
                      <a:pt x="92069" y="53363"/>
                      <a:pt x="124481" y="-1052"/>
                      <a:pt x="164930" y="15"/>
                    </a:cubicBezTo>
                    <a:close/>
                  </a:path>
                </a:pathLst>
              </a:custGeom>
              <a:gradFill flip="none" rotWithShape="1">
                <a:gsLst>
                  <a:gs pos="0">
                    <a:schemeClr val="accent1">
                      <a:lumMod val="100000"/>
                    </a:schemeClr>
                  </a:gs>
                  <a:gs pos="100000">
                    <a:schemeClr val="accent2">
                      <a:lumMod val="100000"/>
                    </a:scheme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rtl="0" fontAlgn="auto" latinLnBrk="0" hangingPunct="1">
                  <a:buClrTx/>
                  <a:buSzTx/>
                  <a:buFontTx/>
                  <a:buNone/>
                  <a:tabLst/>
                  <a:defRPr/>
                </a:pPr>
                <a:endParaRPr kumimoji="0" lang="zh-CN" altLang="en-US" sz="1600" b="0" i="0" u="none" strike="noStrike" kern="1200" cap="none" normalizeH="0" baseline="0" noProof="0">
                  <a:ln>
                    <a:noFill/>
                  </a:ln>
                  <a:solidFill>
                    <a:srgbClr val="FFFFFF"/>
                  </a:solidFill>
                  <a:effectLst/>
                  <a:uLnTx/>
                  <a:uFillTx/>
                  <a:latin typeface="+mn-ea"/>
                  <a:cs typeface="+mn-cs"/>
                </a:endParaRPr>
              </a:p>
            </p:txBody>
          </p:sp>
        </p:grpSp>
      </p:grpSp>
      <p:grpSp>
        <p:nvGrpSpPr>
          <p:cNvPr id="178" name="组合 177">
            <a:extLst>
              <a:ext uri="{FF2B5EF4-FFF2-40B4-BE49-F238E27FC236}">
                <a16:creationId xmlns:a16="http://schemas.microsoft.com/office/drawing/2014/main" id="{AEDC4E11-6A93-4F4C-7357-236879F1AA89}"/>
              </a:ext>
            </a:extLst>
          </p:cNvPr>
          <p:cNvGrpSpPr/>
          <p:nvPr/>
        </p:nvGrpSpPr>
        <p:grpSpPr>
          <a:xfrm>
            <a:off x="8205807" y="4833779"/>
            <a:ext cx="3296423" cy="1236432"/>
            <a:chOff x="771272" y="4745430"/>
            <a:chExt cx="3448201" cy="1293361"/>
          </a:xfrm>
        </p:grpSpPr>
        <p:sp>
          <p:nvSpPr>
            <p:cNvPr id="179" name="文本框 178">
              <a:extLst>
                <a:ext uri="{FF2B5EF4-FFF2-40B4-BE49-F238E27FC236}">
                  <a16:creationId xmlns:a16="http://schemas.microsoft.com/office/drawing/2014/main" id="{4ADA6655-8EF3-765C-D9FA-40474A4E4F8D}"/>
                </a:ext>
              </a:extLst>
            </p:cNvPr>
            <p:cNvSpPr txBox="1"/>
            <p:nvPr/>
          </p:nvSpPr>
          <p:spPr>
            <a:xfrm>
              <a:off x="965938" y="5457781"/>
              <a:ext cx="3097893" cy="386337"/>
            </a:xfrm>
            <a:prstGeom prst="rect">
              <a:avLst/>
            </a:prstGeom>
            <a:noFill/>
          </p:spPr>
          <p:txBody>
            <a:bodyPr wrap="square">
              <a:spAutoFit/>
            </a:bodyPr>
            <a:lstStyle>
              <a:defPPr>
                <a:defRPr lang="en-US"/>
              </a:defPPr>
              <a:lvl1pPr algn="ctr">
                <a:defRPr sz="1700" b="0" i="0">
                  <a:gradFill>
                    <a:gsLst>
                      <a:gs pos="0">
                        <a:srgbClr val="62C3D0"/>
                      </a:gs>
                      <a:gs pos="100000">
                        <a:srgbClr val="62C3D0">
                          <a:lumMod val="70000"/>
                        </a:srgbClr>
                      </a:gs>
                      <a:gs pos="29000">
                        <a:srgbClr val="62C3D0">
                          <a:lumMod val="80000"/>
                        </a:srgbClr>
                      </a:gs>
                    </a:gsLst>
                    <a:path path="circle">
                      <a:fillToRect r="100000" b="100000"/>
                    </a:path>
                  </a:gradFill>
                  <a:effectLst/>
                  <a:latin typeface="+mj-ea"/>
                  <a:ea typeface="+mj-ea"/>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accent1"/>
                  </a:solidFill>
                  <a:effectLst/>
                  <a:uLnTx/>
                  <a:uFillTx/>
                  <a:cs typeface="+mn-cs"/>
                </a:rPr>
                <a:t>在这里输入奖项内容</a:t>
              </a:r>
            </a:p>
          </p:txBody>
        </p:sp>
        <p:sp>
          <p:nvSpPr>
            <p:cNvPr id="180" name="文本框 179">
              <a:extLst>
                <a:ext uri="{FF2B5EF4-FFF2-40B4-BE49-F238E27FC236}">
                  <a16:creationId xmlns:a16="http://schemas.microsoft.com/office/drawing/2014/main" id="{04E879C3-FCB8-BBC7-2B3E-439A13BE6A09}"/>
                </a:ext>
              </a:extLst>
            </p:cNvPr>
            <p:cNvSpPr txBox="1"/>
            <p:nvPr/>
          </p:nvSpPr>
          <p:spPr>
            <a:xfrm>
              <a:off x="1644552" y="4745430"/>
              <a:ext cx="1740662" cy="321948"/>
            </a:xfrm>
            <a:prstGeom prst="rect">
              <a:avLst/>
            </a:prstGeom>
            <a:noFill/>
          </p:spPr>
          <p:txBody>
            <a:bodyPr wrap="square">
              <a:spAutoFit/>
            </a:bodyPr>
            <a:lstStyle>
              <a:defPPr>
                <a:defRPr lang="en-US"/>
              </a:defPPr>
              <a:lvl1pPr algn="ctr">
                <a:defRPr b="0" i="0">
                  <a:solidFill>
                    <a:schemeClr val="tx1">
                      <a:lumMod val="95000"/>
                      <a:lumOff val="5000"/>
                    </a:schemeClr>
                  </a:solidFill>
                  <a:effectLst/>
                  <a:latin typeface="思源宋体 CN SemiBold" panose="02020600000000000000" pitchFamily="18" charset="-122"/>
                  <a:ea typeface="思源宋体 CN SemiBold" panose="02020600000000000000" pitchFamily="18" charset="-122"/>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000000">
                      <a:lumMod val="95000"/>
                      <a:lumOff val="5000"/>
                    </a:srgbClr>
                  </a:solidFill>
                  <a:effectLst/>
                  <a:uLnTx/>
                  <a:uFillTx/>
                  <a:latin typeface="+mn-ea"/>
                  <a:ea typeface="+mn-ea"/>
                  <a:cs typeface="+mn-cs"/>
                </a:rPr>
                <a:t>20XX</a:t>
              </a:r>
              <a:r>
                <a:rPr kumimoji="0" lang="zh-CN" altLang="en-US" sz="1400" b="0" i="0" u="none" strike="noStrike" kern="1200" cap="none" spc="0" normalizeH="0" baseline="0" noProof="0" dirty="0">
                  <a:ln>
                    <a:noFill/>
                  </a:ln>
                  <a:solidFill>
                    <a:srgbClr val="000000">
                      <a:lumMod val="95000"/>
                      <a:lumOff val="5000"/>
                    </a:srgbClr>
                  </a:solidFill>
                  <a:effectLst/>
                  <a:uLnTx/>
                  <a:uFillTx/>
                  <a:latin typeface="+mn-ea"/>
                  <a:ea typeface="+mn-ea"/>
                  <a:cs typeface="+mn-cs"/>
                </a:rPr>
                <a:t>年</a:t>
              </a:r>
              <a:r>
                <a:rPr lang="en-US" altLang="zh-CN" sz="1400" dirty="0">
                  <a:solidFill>
                    <a:srgbClr val="000000">
                      <a:lumMod val="95000"/>
                      <a:lumOff val="5000"/>
                    </a:srgbClr>
                  </a:solidFill>
                  <a:latin typeface="+mn-ea"/>
                  <a:ea typeface="+mn-ea"/>
                </a:rPr>
                <a:t>XX</a:t>
              </a:r>
              <a:r>
                <a:rPr kumimoji="0" lang="zh-CN" altLang="en-US" sz="1400" b="0" i="0" u="none" strike="noStrike" kern="1200" cap="none" spc="0" normalizeH="0" baseline="0" noProof="0" dirty="0">
                  <a:ln>
                    <a:noFill/>
                  </a:ln>
                  <a:solidFill>
                    <a:srgbClr val="000000">
                      <a:lumMod val="95000"/>
                      <a:lumOff val="5000"/>
                    </a:srgbClr>
                  </a:solidFill>
                  <a:effectLst/>
                  <a:uLnTx/>
                  <a:uFillTx/>
                  <a:latin typeface="+mn-ea"/>
                  <a:ea typeface="+mn-ea"/>
                  <a:cs typeface="+mn-cs"/>
                </a:rPr>
                <a:t>月</a:t>
              </a:r>
            </a:p>
          </p:txBody>
        </p:sp>
        <p:sp>
          <p:nvSpPr>
            <p:cNvPr id="181" name="文本框 180">
              <a:extLst>
                <a:ext uri="{FF2B5EF4-FFF2-40B4-BE49-F238E27FC236}">
                  <a16:creationId xmlns:a16="http://schemas.microsoft.com/office/drawing/2014/main" id="{AA6E8DD4-9679-515C-B518-10F963C51EEF}"/>
                </a:ext>
              </a:extLst>
            </p:cNvPr>
            <p:cNvSpPr txBox="1"/>
            <p:nvPr/>
          </p:nvSpPr>
          <p:spPr>
            <a:xfrm>
              <a:off x="965938" y="5121032"/>
              <a:ext cx="3097893" cy="321948"/>
            </a:xfrm>
            <a:prstGeom prst="rect">
              <a:avLst/>
            </a:prstGeom>
            <a:noFill/>
          </p:spPr>
          <p:txBody>
            <a:bodyPr wrap="square">
              <a:spAutoFit/>
            </a:bodyPr>
            <a:lstStyle>
              <a:defPPr>
                <a:defRPr lang="en-US"/>
              </a:defPPr>
              <a:lvl1pPr algn="ctr">
                <a:defRPr b="0" i="0">
                  <a:solidFill>
                    <a:schemeClr val="tx1">
                      <a:lumMod val="95000"/>
                      <a:lumOff val="5000"/>
                    </a:schemeClr>
                  </a:solidFill>
                  <a:effectLst/>
                  <a:latin typeface="思源宋体 CN SemiBold" panose="02020600000000000000" pitchFamily="18" charset="-122"/>
                  <a:ea typeface="思源宋体 CN SemiBold" panose="02020600000000000000" pitchFamily="18" charset="-122"/>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lumMod val="95000"/>
                      <a:lumOff val="5000"/>
                    </a:srgbClr>
                  </a:solidFill>
                  <a:effectLst/>
                  <a:uLnTx/>
                  <a:uFillTx/>
                  <a:latin typeface="+mn-ea"/>
                  <a:ea typeface="+mn-ea"/>
                  <a:cs typeface="+mn-cs"/>
                </a:rPr>
                <a:t>在这里输入奖项内容</a:t>
              </a:r>
            </a:p>
          </p:txBody>
        </p:sp>
        <p:cxnSp>
          <p:nvCxnSpPr>
            <p:cNvPr id="182" name="直接连接符 181">
              <a:extLst>
                <a:ext uri="{FF2B5EF4-FFF2-40B4-BE49-F238E27FC236}">
                  <a16:creationId xmlns:a16="http://schemas.microsoft.com/office/drawing/2014/main" id="{C651971E-8707-573B-6E46-D73E13355110}"/>
                </a:ext>
              </a:extLst>
            </p:cNvPr>
            <p:cNvCxnSpPr>
              <a:cxnSpLocks/>
            </p:cNvCxnSpPr>
            <p:nvPr/>
          </p:nvCxnSpPr>
          <p:spPr>
            <a:xfrm>
              <a:off x="1305626" y="5091171"/>
              <a:ext cx="2334443"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D4EDCA4C-4B2C-F094-215F-5486FB55913D}"/>
                </a:ext>
              </a:extLst>
            </p:cNvPr>
            <p:cNvGrpSpPr/>
            <p:nvPr/>
          </p:nvGrpSpPr>
          <p:grpSpPr>
            <a:xfrm>
              <a:off x="771272" y="4984081"/>
              <a:ext cx="3448201" cy="1054710"/>
              <a:chOff x="686302" y="4920730"/>
              <a:chExt cx="2408610" cy="736728"/>
            </a:xfrm>
          </p:grpSpPr>
          <p:sp>
            <p:nvSpPr>
              <p:cNvPr id="184" name="任意多边形: 形状 183">
                <a:extLst>
                  <a:ext uri="{FF2B5EF4-FFF2-40B4-BE49-F238E27FC236}">
                    <a16:creationId xmlns:a16="http://schemas.microsoft.com/office/drawing/2014/main" id="{01BF4A71-B98C-3AED-D6A3-5D8009FEF93E}"/>
                  </a:ext>
                </a:extLst>
              </p:cNvPr>
              <p:cNvSpPr>
                <a:spLocks/>
              </p:cNvSpPr>
              <p:nvPr/>
            </p:nvSpPr>
            <p:spPr bwMode="auto">
              <a:xfrm>
                <a:off x="1713438" y="5551616"/>
                <a:ext cx="354337" cy="105842"/>
              </a:xfrm>
              <a:custGeom>
                <a:avLst/>
                <a:gdLst>
                  <a:gd name="connsiteX0" fmla="*/ 133015 w 259297"/>
                  <a:gd name="connsiteY0" fmla="*/ 5052 h 77453"/>
                  <a:gd name="connsiteX1" fmla="*/ 141434 w 259297"/>
                  <a:gd name="connsiteY1" fmla="*/ 33676 h 77453"/>
                  <a:gd name="connsiteX2" fmla="*/ 170058 w 259297"/>
                  <a:gd name="connsiteY2" fmla="*/ 33676 h 77453"/>
                  <a:gd name="connsiteX3" fmla="*/ 146485 w 259297"/>
                  <a:gd name="connsiteY3" fmla="*/ 50513 h 77453"/>
                  <a:gd name="connsiteX4" fmla="*/ 156588 w 259297"/>
                  <a:gd name="connsiteY4" fmla="*/ 77453 h 77453"/>
                  <a:gd name="connsiteX5" fmla="*/ 133015 w 259297"/>
                  <a:gd name="connsiteY5" fmla="*/ 60616 h 77453"/>
                  <a:gd name="connsiteX6" fmla="*/ 109443 w 259297"/>
                  <a:gd name="connsiteY6" fmla="*/ 77453 h 77453"/>
                  <a:gd name="connsiteX7" fmla="*/ 117862 w 259297"/>
                  <a:gd name="connsiteY7" fmla="*/ 50513 h 77453"/>
                  <a:gd name="connsiteX8" fmla="*/ 94289 w 259297"/>
                  <a:gd name="connsiteY8" fmla="*/ 31992 h 77453"/>
                  <a:gd name="connsiteX9" fmla="*/ 124597 w 259297"/>
                  <a:gd name="connsiteY9" fmla="*/ 33676 h 77453"/>
                  <a:gd name="connsiteX10" fmla="*/ 28623 w 259297"/>
                  <a:gd name="connsiteY10" fmla="*/ 1684 h 77453"/>
                  <a:gd name="connsiteX11" fmla="*/ 35358 w 259297"/>
                  <a:gd name="connsiteY11" fmla="*/ 21889 h 77453"/>
                  <a:gd name="connsiteX12" fmla="*/ 57247 w 259297"/>
                  <a:gd name="connsiteY12" fmla="*/ 23573 h 77453"/>
                  <a:gd name="connsiteX13" fmla="*/ 38726 w 259297"/>
                  <a:gd name="connsiteY13" fmla="*/ 35359 h 77453"/>
                  <a:gd name="connsiteX14" fmla="*/ 45461 w 259297"/>
                  <a:gd name="connsiteY14" fmla="*/ 55563 h 77453"/>
                  <a:gd name="connsiteX15" fmla="*/ 28623 w 259297"/>
                  <a:gd name="connsiteY15" fmla="*/ 42093 h 77453"/>
                  <a:gd name="connsiteX16" fmla="*/ 10102 w 259297"/>
                  <a:gd name="connsiteY16" fmla="*/ 53880 h 77453"/>
                  <a:gd name="connsiteX17" fmla="*/ 16837 w 259297"/>
                  <a:gd name="connsiteY17" fmla="*/ 33675 h 77453"/>
                  <a:gd name="connsiteX18" fmla="*/ 0 w 259297"/>
                  <a:gd name="connsiteY18" fmla="*/ 21889 h 77453"/>
                  <a:gd name="connsiteX19" fmla="*/ 21889 w 259297"/>
                  <a:gd name="connsiteY19" fmla="*/ 21889 h 77453"/>
                  <a:gd name="connsiteX20" fmla="*/ 230673 w 259297"/>
                  <a:gd name="connsiteY20" fmla="*/ 0 h 77453"/>
                  <a:gd name="connsiteX21" fmla="*/ 237408 w 259297"/>
                  <a:gd name="connsiteY21" fmla="*/ 21889 h 77453"/>
                  <a:gd name="connsiteX22" fmla="*/ 259297 w 259297"/>
                  <a:gd name="connsiteY22" fmla="*/ 21889 h 77453"/>
                  <a:gd name="connsiteX23" fmla="*/ 242459 w 259297"/>
                  <a:gd name="connsiteY23" fmla="*/ 33675 h 77453"/>
                  <a:gd name="connsiteX24" fmla="*/ 249194 w 259297"/>
                  <a:gd name="connsiteY24" fmla="*/ 53879 h 77453"/>
                  <a:gd name="connsiteX25" fmla="*/ 230673 w 259297"/>
                  <a:gd name="connsiteY25" fmla="*/ 42093 h 77453"/>
                  <a:gd name="connsiteX26" fmla="*/ 213836 w 259297"/>
                  <a:gd name="connsiteY26" fmla="*/ 53879 h 77453"/>
                  <a:gd name="connsiteX27" fmla="*/ 220571 w 259297"/>
                  <a:gd name="connsiteY27" fmla="*/ 33675 h 77453"/>
                  <a:gd name="connsiteX28" fmla="*/ 203733 w 259297"/>
                  <a:gd name="connsiteY28" fmla="*/ 21889 h 77453"/>
                  <a:gd name="connsiteX29" fmla="*/ 223938 w 259297"/>
                  <a:gd name="connsiteY29" fmla="*/ 21889 h 77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59297" h="77453">
                    <a:moveTo>
                      <a:pt x="133015" y="5052"/>
                    </a:moveTo>
                    <a:lnTo>
                      <a:pt x="141434" y="33676"/>
                    </a:lnTo>
                    <a:lnTo>
                      <a:pt x="170058" y="33676"/>
                    </a:lnTo>
                    <a:lnTo>
                      <a:pt x="146485" y="50513"/>
                    </a:lnTo>
                    <a:lnTo>
                      <a:pt x="156588" y="77453"/>
                    </a:lnTo>
                    <a:lnTo>
                      <a:pt x="133015" y="60616"/>
                    </a:lnTo>
                    <a:lnTo>
                      <a:pt x="109443" y="77453"/>
                    </a:lnTo>
                    <a:lnTo>
                      <a:pt x="117862" y="50513"/>
                    </a:lnTo>
                    <a:lnTo>
                      <a:pt x="94289" y="31992"/>
                    </a:lnTo>
                    <a:lnTo>
                      <a:pt x="124597" y="33676"/>
                    </a:lnTo>
                    <a:close/>
                    <a:moveTo>
                      <a:pt x="28623" y="1684"/>
                    </a:moveTo>
                    <a:lnTo>
                      <a:pt x="35358" y="21889"/>
                    </a:lnTo>
                    <a:lnTo>
                      <a:pt x="57247" y="23573"/>
                    </a:lnTo>
                    <a:lnTo>
                      <a:pt x="38726" y="35359"/>
                    </a:lnTo>
                    <a:lnTo>
                      <a:pt x="45461" y="55563"/>
                    </a:lnTo>
                    <a:lnTo>
                      <a:pt x="28623" y="42093"/>
                    </a:lnTo>
                    <a:lnTo>
                      <a:pt x="10102" y="53880"/>
                    </a:lnTo>
                    <a:lnTo>
                      <a:pt x="16837" y="33675"/>
                    </a:lnTo>
                    <a:lnTo>
                      <a:pt x="0" y="21889"/>
                    </a:lnTo>
                    <a:lnTo>
                      <a:pt x="21889" y="21889"/>
                    </a:lnTo>
                    <a:close/>
                    <a:moveTo>
                      <a:pt x="230673" y="0"/>
                    </a:moveTo>
                    <a:lnTo>
                      <a:pt x="237408" y="21889"/>
                    </a:lnTo>
                    <a:lnTo>
                      <a:pt x="259297" y="21889"/>
                    </a:lnTo>
                    <a:lnTo>
                      <a:pt x="242459" y="33675"/>
                    </a:lnTo>
                    <a:lnTo>
                      <a:pt x="249194" y="53879"/>
                    </a:lnTo>
                    <a:lnTo>
                      <a:pt x="230673" y="42093"/>
                    </a:lnTo>
                    <a:lnTo>
                      <a:pt x="213836" y="53879"/>
                    </a:lnTo>
                    <a:lnTo>
                      <a:pt x="220571" y="33675"/>
                    </a:lnTo>
                    <a:lnTo>
                      <a:pt x="203733" y="21889"/>
                    </a:lnTo>
                    <a:lnTo>
                      <a:pt x="223938" y="21889"/>
                    </a:lnTo>
                    <a:close/>
                  </a:path>
                </a:pathLst>
              </a:custGeom>
              <a:gradFill flip="none" rotWithShape="1">
                <a:gsLst>
                  <a:gs pos="0">
                    <a:schemeClr val="accent1">
                      <a:lumMod val="100000"/>
                    </a:schemeClr>
                  </a:gs>
                  <a:gs pos="100000">
                    <a:schemeClr val="accent2">
                      <a:lumMod val="100000"/>
                    </a:scheme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rtl="0" fontAlgn="auto" latinLnBrk="0" hangingPunct="1">
                  <a:buClrTx/>
                  <a:buSzTx/>
                  <a:buFontTx/>
                  <a:buNone/>
                  <a:tabLst/>
                  <a:defRPr/>
                </a:pPr>
                <a:endParaRPr kumimoji="0" lang="zh-CN" altLang="en-US" sz="1600" b="0" i="0" u="none" strike="noStrike" kern="1200" cap="none" normalizeH="0" baseline="0" noProof="0">
                  <a:ln>
                    <a:noFill/>
                  </a:ln>
                  <a:solidFill>
                    <a:srgbClr val="FFFFFF"/>
                  </a:solidFill>
                  <a:effectLst/>
                  <a:uLnTx/>
                  <a:uFillTx/>
                  <a:latin typeface="+mn-ea"/>
                  <a:cs typeface="+mn-cs"/>
                </a:endParaRPr>
              </a:p>
            </p:txBody>
          </p:sp>
          <p:sp>
            <p:nvSpPr>
              <p:cNvPr id="185" name="任意多边形: 形状 184">
                <a:extLst>
                  <a:ext uri="{FF2B5EF4-FFF2-40B4-BE49-F238E27FC236}">
                    <a16:creationId xmlns:a16="http://schemas.microsoft.com/office/drawing/2014/main" id="{D2BAF21B-F46B-B955-F8F2-90BA20571E53}"/>
                  </a:ext>
                </a:extLst>
              </p:cNvPr>
              <p:cNvSpPr>
                <a:spLocks/>
              </p:cNvSpPr>
              <p:nvPr/>
            </p:nvSpPr>
            <p:spPr bwMode="auto">
              <a:xfrm>
                <a:off x="686302" y="4920730"/>
                <a:ext cx="404721" cy="677376"/>
              </a:xfrm>
              <a:custGeom>
                <a:avLst/>
                <a:gdLst>
                  <a:gd name="connsiteX0" fmla="*/ 277793 w 404721"/>
                  <a:gd name="connsiteY0" fmla="*/ 586189 h 677376"/>
                  <a:gd name="connsiteX1" fmla="*/ 404721 w 404721"/>
                  <a:gd name="connsiteY1" fmla="*/ 634284 h 677376"/>
                  <a:gd name="connsiteX2" fmla="*/ 186137 w 404721"/>
                  <a:gd name="connsiteY2" fmla="*/ 647110 h 677376"/>
                  <a:gd name="connsiteX3" fmla="*/ 308790 w 404721"/>
                  <a:gd name="connsiteY3" fmla="*/ 615848 h 677376"/>
                  <a:gd name="connsiteX4" fmla="*/ 291955 w 404721"/>
                  <a:gd name="connsiteY4" fmla="*/ 601954 h 677376"/>
                  <a:gd name="connsiteX5" fmla="*/ 277793 w 404721"/>
                  <a:gd name="connsiteY5" fmla="*/ 586189 h 677376"/>
                  <a:gd name="connsiteX6" fmla="*/ 167752 w 404721"/>
                  <a:gd name="connsiteY6" fmla="*/ 525834 h 677376"/>
                  <a:gd name="connsiteX7" fmla="*/ 238336 w 404721"/>
                  <a:gd name="connsiteY7" fmla="*/ 603757 h 677376"/>
                  <a:gd name="connsiteX8" fmla="*/ 93157 w 404721"/>
                  <a:gd name="connsiteY8" fmla="*/ 588546 h 677376"/>
                  <a:gd name="connsiteX9" fmla="*/ 132994 w 404721"/>
                  <a:gd name="connsiteY9" fmla="*/ 591482 h 677376"/>
                  <a:gd name="connsiteX10" fmla="*/ 170158 w 404721"/>
                  <a:gd name="connsiteY10" fmla="*/ 587212 h 677376"/>
                  <a:gd name="connsiteX11" fmla="*/ 162404 w 404721"/>
                  <a:gd name="connsiteY11" fmla="*/ 527702 h 677376"/>
                  <a:gd name="connsiteX12" fmla="*/ 167752 w 404721"/>
                  <a:gd name="connsiteY12" fmla="*/ 525834 h 677376"/>
                  <a:gd name="connsiteX13" fmla="*/ 110285 w 404721"/>
                  <a:gd name="connsiteY13" fmla="*/ 442641 h 677376"/>
                  <a:gd name="connsiteX14" fmla="*/ 135647 w 404721"/>
                  <a:gd name="connsiteY14" fmla="*/ 501488 h 677376"/>
                  <a:gd name="connsiteX15" fmla="*/ 139919 w 404721"/>
                  <a:gd name="connsiteY15" fmla="*/ 557139 h 677376"/>
                  <a:gd name="connsiteX16" fmla="*/ 131910 w 404721"/>
                  <a:gd name="connsiteY16" fmla="*/ 566459 h 677376"/>
                  <a:gd name="connsiteX17" fmla="*/ 21650 w 404721"/>
                  <a:gd name="connsiteY17" fmla="*/ 480984 h 677376"/>
                  <a:gd name="connsiteX18" fmla="*/ 21650 w 404721"/>
                  <a:gd name="connsiteY18" fmla="*/ 475393 h 677376"/>
                  <a:gd name="connsiteX19" fmla="*/ 59560 w 404721"/>
                  <a:gd name="connsiteY19" fmla="*/ 506014 h 677376"/>
                  <a:gd name="connsiteX20" fmla="*/ 105480 w 404721"/>
                  <a:gd name="connsiteY20" fmla="*/ 517198 h 677376"/>
                  <a:gd name="connsiteX21" fmla="*/ 105480 w 404721"/>
                  <a:gd name="connsiteY21" fmla="*/ 443173 h 677376"/>
                  <a:gd name="connsiteX22" fmla="*/ 110285 w 404721"/>
                  <a:gd name="connsiteY22" fmla="*/ 442641 h 677376"/>
                  <a:gd name="connsiteX23" fmla="*/ 69556 w 404721"/>
                  <a:gd name="connsiteY23" fmla="*/ 342049 h 677376"/>
                  <a:gd name="connsiteX24" fmla="*/ 74901 w 404721"/>
                  <a:gd name="connsiteY24" fmla="*/ 480703 h 677376"/>
                  <a:gd name="connsiteX25" fmla="*/ 2213 w 404721"/>
                  <a:gd name="connsiteY25" fmla="*/ 348715 h 677376"/>
                  <a:gd name="connsiteX26" fmla="*/ 58065 w 404721"/>
                  <a:gd name="connsiteY26" fmla="*/ 405510 h 677376"/>
                  <a:gd name="connsiteX27" fmla="*/ 69556 w 404721"/>
                  <a:gd name="connsiteY27" fmla="*/ 342049 h 677376"/>
                  <a:gd name="connsiteX28" fmla="*/ 1166 w 404721"/>
                  <a:gd name="connsiteY28" fmla="*/ 233844 h 677376"/>
                  <a:gd name="connsiteX29" fmla="*/ 34860 w 404721"/>
                  <a:gd name="connsiteY29" fmla="*/ 289445 h 677376"/>
                  <a:gd name="connsiteX30" fmla="*/ 70426 w 404721"/>
                  <a:gd name="connsiteY30" fmla="*/ 244751 h 677376"/>
                  <a:gd name="connsiteX31" fmla="*/ 35930 w 404721"/>
                  <a:gd name="connsiteY31" fmla="*/ 357817 h 677376"/>
                  <a:gd name="connsiteX32" fmla="*/ 1166 w 404721"/>
                  <a:gd name="connsiteY32" fmla="*/ 233844 h 677376"/>
                  <a:gd name="connsiteX33" fmla="*/ 29920 w 404721"/>
                  <a:gd name="connsiteY33" fmla="*/ 116940 h 677376"/>
                  <a:gd name="connsiteX34" fmla="*/ 30187 w 404721"/>
                  <a:gd name="connsiteY34" fmla="*/ 161862 h 677376"/>
                  <a:gd name="connsiteX35" fmla="*/ 37915 w 404721"/>
                  <a:gd name="connsiteY35" fmla="*/ 205715 h 677376"/>
                  <a:gd name="connsiteX36" fmla="*/ 88018 w 404721"/>
                  <a:gd name="connsiteY36" fmla="*/ 166140 h 677376"/>
                  <a:gd name="connsiteX37" fmla="*/ 31786 w 404721"/>
                  <a:gd name="connsiteY37" fmla="*/ 246894 h 677376"/>
                  <a:gd name="connsiteX38" fmla="*/ 29920 w 404721"/>
                  <a:gd name="connsiteY38" fmla="*/ 116940 h 677376"/>
                  <a:gd name="connsiteX39" fmla="*/ 71757 w 404721"/>
                  <a:gd name="connsiteY39" fmla="*/ 45166 h 677376"/>
                  <a:gd name="connsiteX40" fmla="*/ 71757 w 404721"/>
                  <a:gd name="connsiteY40" fmla="*/ 119930 h 677376"/>
                  <a:gd name="connsiteX41" fmla="*/ 131763 w 404721"/>
                  <a:gd name="connsiteY41" fmla="*/ 82548 h 677376"/>
                  <a:gd name="connsiteX42" fmla="*/ 54234 w 404721"/>
                  <a:gd name="connsiteY42" fmla="*/ 164789 h 677376"/>
                  <a:gd name="connsiteX43" fmla="*/ 71757 w 404721"/>
                  <a:gd name="connsiteY43" fmla="*/ 45166 h 677376"/>
                  <a:gd name="connsiteX44" fmla="*/ 164930 w 404721"/>
                  <a:gd name="connsiteY44" fmla="*/ 15 h 677376"/>
                  <a:gd name="connsiteX45" fmla="*/ 96623 w 404721"/>
                  <a:gd name="connsiteY45" fmla="*/ 83772 h 677376"/>
                  <a:gd name="connsiteX46" fmla="*/ 164930 w 404721"/>
                  <a:gd name="connsiteY46" fmla="*/ 15 h 677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404721" h="677376">
                    <a:moveTo>
                      <a:pt x="277793" y="586189"/>
                    </a:moveTo>
                    <a:cubicBezTo>
                      <a:pt x="321884" y="603022"/>
                      <a:pt x="363302" y="618520"/>
                      <a:pt x="404721" y="634284"/>
                    </a:cubicBezTo>
                    <a:cubicBezTo>
                      <a:pt x="355553" y="682646"/>
                      <a:pt x="262561" y="694937"/>
                      <a:pt x="186137" y="647110"/>
                    </a:cubicBezTo>
                    <a:cubicBezTo>
                      <a:pt x="231831" y="648178"/>
                      <a:pt x="272181" y="640964"/>
                      <a:pt x="308790" y="615848"/>
                    </a:cubicBezTo>
                    <a:cubicBezTo>
                      <a:pt x="302377" y="610504"/>
                      <a:pt x="296765" y="606496"/>
                      <a:pt x="291955" y="601954"/>
                    </a:cubicBezTo>
                    <a:cubicBezTo>
                      <a:pt x="287412" y="597679"/>
                      <a:pt x="283671" y="592602"/>
                      <a:pt x="277793" y="586189"/>
                    </a:cubicBezTo>
                    <a:close/>
                    <a:moveTo>
                      <a:pt x="167752" y="525834"/>
                    </a:moveTo>
                    <a:cubicBezTo>
                      <a:pt x="195023" y="548517"/>
                      <a:pt x="220155" y="573068"/>
                      <a:pt x="238336" y="603757"/>
                    </a:cubicBezTo>
                    <a:cubicBezTo>
                      <a:pt x="201974" y="641651"/>
                      <a:pt x="122300" y="633645"/>
                      <a:pt x="93157" y="588546"/>
                    </a:cubicBezTo>
                    <a:cubicBezTo>
                      <a:pt x="107327" y="589614"/>
                      <a:pt x="120161" y="591749"/>
                      <a:pt x="132994" y="591482"/>
                    </a:cubicBezTo>
                    <a:cubicBezTo>
                      <a:pt x="146095" y="591215"/>
                      <a:pt x="158929" y="588546"/>
                      <a:pt x="170158" y="587212"/>
                    </a:cubicBezTo>
                    <a:cubicBezTo>
                      <a:pt x="167217" y="565329"/>
                      <a:pt x="164811" y="546382"/>
                      <a:pt x="162404" y="527702"/>
                    </a:cubicBezTo>
                    <a:cubicBezTo>
                      <a:pt x="164276" y="527168"/>
                      <a:pt x="165880" y="526634"/>
                      <a:pt x="167752" y="525834"/>
                    </a:cubicBezTo>
                    <a:close/>
                    <a:moveTo>
                      <a:pt x="110285" y="442641"/>
                    </a:moveTo>
                    <a:cubicBezTo>
                      <a:pt x="123901" y="459949"/>
                      <a:pt x="131910" y="480186"/>
                      <a:pt x="135647" y="501488"/>
                    </a:cubicBezTo>
                    <a:cubicBezTo>
                      <a:pt x="138851" y="519594"/>
                      <a:pt x="139118" y="538500"/>
                      <a:pt x="139919" y="557139"/>
                    </a:cubicBezTo>
                    <a:cubicBezTo>
                      <a:pt x="139919" y="560335"/>
                      <a:pt x="135114" y="566193"/>
                      <a:pt x="131910" y="566459"/>
                    </a:cubicBezTo>
                    <a:cubicBezTo>
                      <a:pt x="83321" y="572051"/>
                      <a:pt x="29125" y="529447"/>
                      <a:pt x="21650" y="480984"/>
                    </a:cubicBezTo>
                    <a:cubicBezTo>
                      <a:pt x="21383" y="479387"/>
                      <a:pt x="21650" y="477523"/>
                      <a:pt x="21650" y="475393"/>
                    </a:cubicBezTo>
                    <a:cubicBezTo>
                      <a:pt x="34732" y="486044"/>
                      <a:pt x="46478" y="496961"/>
                      <a:pt x="59560" y="506014"/>
                    </a:cubicBezTo>
                    <a:cubicBezTo>
                      <a:pt x="72909" y="515068"/>
                      <a:pt x="88393" y="518529"/>
                      <a:pt x="105480" y="517198"/>
                    </a:cubicBezTo>
                    <a:cubicBezTo>
                      <a:pt x="105480" y="491902"/>
                      <a:pt x="105480" y="467671"/>
                      <a:pt x="105480" y="443173"/>
                    </a:cubicBezTo>
                    <a:cubicBezTo>
                      <a:pt x="107081" y="443173"/>
                      <a:pt x="108683" y="442907"/>
                      <a:pt x="110285" y="442641"/>
                    </a:cubicBezTo>
                    <a:close/>
                    <a:moveTo>
                      <a:pt x="69556" y="342049"/>
                    </a:moveTo>
                    <a:cubicBezTo>
                      <a:pt x="86660" y="387911"/>
                      <a:pt x="88263" y="433774"/>
                      <a:pt x="74901" y="480703"/>
                    </a:cubicBezTo>
                    <a:cubicBezTo>
                      <a:pt x="38023" y="473770"/>
                      <a:pt x="-5804" y="414842"/>
                      <a:pt x="2213" y="348715"/>
                    </a:cubicBezTo>
                    <a:cubicBezTo>
                      <a:pt x="15308" y="374846"/>
                      <a:pt x="31075" y="394044"/>
                      <a:pt x="58065" y="405510"/>
                    </a:cubicBezTo>
                    <a:cubicBezTo>
                      <a:pt x="62341" y="383112"/>
                      <a:pt x="65815" y="362580"/>
                      <a:pt x="69556" y="342049"/>
                    </a:cubicBezTo>
                    <a:close/>
                    <a:moveTo>
                      <a:pt x="1166" y="233844"/>
                    </a:moveTo>
                    <a:cubicBezTo>
                      <a:pt x="12397" y="252998"/>
                      <a:pt x="16409" y="274813"/>
                      <a:pt x="34860" y="289445"/>
                    </a:cubicBezTo>
                    <a:cubicBezTo>
                      <a:pt x="47161" y="274015"/>
                      <a:pt x="58660" y="259649"/>
                      <a:pt x="70426" y="244751"/>
                    </a:cubicBezTo>
                    <a:cubicBezTo>
                      <a:pt x="76844" y="265768"/>
                      <a:pt x="57590" y="327755"/>
                      <a:pt x="35930" y="357817"/>
                    </a:cubicBezTo>
                    <a:cubicBezTo>
                      <a:pt x="12397" y="333873"/>
                      <a:pt x="-4717" y="272951"/>
                      <a:pt x="1166" y="233844"/>
                    </a:cubicBezTo>
                    <a:close/>
                    <a:moveTo>
                      <a:pt x="29920" y="116940"/>
                    </a:moveTo>
                    <a:cubicBezTo>
                      <a:pt x="29920" y="132716"/>
                      <a:pt x="29121" y="147423"/>
                      <a:pt x="30187" y="161862"/>
                    </a:cubicBezTo>
                    <a:cubicBezTo>
                      <a:pt x="31519" y="176034"/>
                      <a:pt x="35250" y="189939"/>
                      <a:pt x="37915" y="205715"/>
                    </a:cubicBezTo>
                    <a:cubicBezTo>
                      <a:pt x="56304" y="191276"/>
                      <a:pt x="71229" y="179510"/>
                      <a:pt x="88018" y="166140"/>
                    </a:cubicBezTo>
                    <a:cubicBezTo>
                      <a:pt x="89351" y="190206"/>
                      <a:pt x="60568" y="229780"/>
                      <a:pt x="31786" y="246894"/>
                    </a:cubicBezTo>
                    <a:cubicBezTo>
                      <a:pt x="9666" y="221759"/>
                      <a:pt x="8333" y="151701"/>
                      <a:pt x="29920" y="116940"/>
                    </a:cubicBezTo>
                    <a:close/>
                    <a:moveTo>
                      <a:pt x="71757" y="45166"/>
                    </a:moveTo>
                    <a:cubicBezTo>
                      <a:pt x="71757" y="69197"/>
                      <a:pt x="71757" y="93229"/>
                      <a:pt x="71757" y="119930"/>
                    </a:cubicBezTo>
                    <a:cubicBezTo>
                      <a:pt x="92733" y="106846"/>
                      <a:pt x="110788" y="95632"/>
                      <a:pt x="131763" y="82548"/>
                    </a:cubicBezTo>
                    <a:cubicBezTo>
                      <a:pt x="126984" y="107380"/>
                      <a:pt x="83705" y="151705"/>
                      <a:pt x="54234" y="164789"/>
                    </a:cubicBezTo>
                    <a:cubicBezTo>
                      <a:pt x="40958" y="121532"/>
                      <a:pt x="44144" y="81747"/>
                      <a:pt x="71757" y="45166"/>
                    </a:cubicBezTo>
                    <a:close/>
                    <a:moveTo>
                      <a:pt x="164930" y="15"/>
                    </a:moveTo>
                    <a:cubicBezTo>
                      <a:pt x="151001" y="35758"/>
                      <a:pt x="130107" y="63766"/>
                      <a:pt x="96623" y="83772"/>
                    </a:cubicBezTo>
                    <a:cubicBezTo>
                      <a:pt x="92069" y="53363"/>
                      <a:pt x="124481" y="-1052"/>
                      <a:pt x="164930" y="15"/>
                    </a:cubicBezTo>
                    <a:close/>
                  </a:path>
                </a:pathLst>
              </a:custGeom>
              <a:gradFill flip="none" rotWithShape="1">
                <a:gsLst>
                  <a:gs pos="0">
                    <a:schemeClr val="accent1">
                      <a:lumMod val="100000"/>
                    </a:schemeClr>
                  </a:gs>
                  <a:gs pos="100000">
                    <a:schemeClr val="accent2">
                      <a:lumMod val="100000"/>
                    </a:scheme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rtl="0" fontAlgn="auto" latinLnBrk="0" hangingPunct="1">
                  <a:buClrTx/>
                  <a:buSzTx/>
                  <a:buFontTx/>
                  <a:buNone/>
                  <a:tabLst/>
                  <a:defRPr/>
                </a:pPr>
                <a:endParaRPr kumimoji="0" lang="zh-CN" altLang="en-US" sz="1600" b="0" i="0" u="none" strike="noStrike" kern="1200" cap="none" normalizeH="0" baseline="0" noProof="0">
                  <a:ln>
                    <a:noFill/>
                  </a:ln>
                  <a:solidFill>
                    <a:srgbClr val="FFFFFF"/>
                  </a:solidFill>
                  <a:effectLst/>
                  <a:uLnTx/>
                  <a:uFillTx/>
                  <a:latin typeface="+mn-ea"/>
                  <a:cs typeface="+mn-cs"/>
                </a:endParaRPr>
              </a:p>
            </p:txBody>
          </p:sp>
          <p:sp>
            <p:nvSpPr>
              <p:cNvPr id="186" name="任意多边形: 形状 185">
                <a:extLst>
                  <a:ext uri="{FF2B5EF4-FFF2-40B4-BE49-F238E27FC236}">
                    <a16:creationId xmlns:a16="http://schemas.microsoft.com/office/drawing/2014/main" id="{711C5147-AD5C-89C8-FC03-4C76F4662263}"/>
                  </a:ext>
                </a:extLst>
              </p:cNvPr>
              <p:cNvSpPr>
                <a:spLocks/>
              </p:cNvSpPr>
              <p:nvPr/>
            </p:nvSpPr>
            <p:spPr bwMode="auto">
              <a:xfrm flipH="1">
                <a:off x="2690191" y="4920730"/>
                <a:ext cx="404721" cy="677376"/>
              </a:xfrm>
              <a:custGeom>
                <a:avLst/>
                <a:gdLst>
                  <a:gd name="connsiteX0" fmla="*/ 277793 w 404721"/>
                  <a:gd name="connsiteY0" fmla="*/ 586189 h 677376"/>
                  <a:gd name="connsiteX1" fmla="*/ 404721 w 404721"/>
                  <a:gd name="connsiteY1" fmla="*/ 634284 h 677376"/>
                  <a:gd name="connsiteX2" fmla="*/ 186137 w 404721"/>
                  <a:gd name="connsiteY2" fmla="*/ 647110 h 677376"/>
                  <a:gd name="connsiteX3" fmla="*/ 308790 w 404721"/>
                  <a:gd name="connsiteY3" fmla="*/ 615848 h 677376"/>
                  <a:gd name="connsiteX4" fmla="*/ 291955 w 404721"/>
                  <a:gd name="connsiteY4" fmla="*/ 601954 h 677376"/>
                  <a:gd name="connsiteX5" fmla="*/ 277793 w 404721"/>
                  <a:gd name="connsiteY5" fmla="*/ 586189 h 677376"/>
                  <a:gd name="connsiteX6" fmla="*/ 167752 w 404721"/>
                  <a:gd name="connsiteY6" fmla="*/ 525834 h 677376"/>
                  <a:gd name="connsiteX7" fmla="*/ 238336 w 404721"/>
                  <a:gd name="connsiteY7" fmla="*/ 603757 h 677376"/>
                  <a:gd name="connsiteX8" fmla="*/ 93157 w 404721"/>
                  <a:gd name="connsiteY8" fmla="*/ 588546 h 677376"/>
                  <a:gd name="connsiteX9" fmla="*/ 132994 w 404721"/>
                  <a:gd name="connsiteY9" fmla="*/ 591482 h 677376"/>
                  <a:gd name="connsiteX10" fmla="*/ 170158 w 404721"/>
                  <a:gd name="connsiteY10" fmla="*/ 587212 h 677376"/>
                  <a:gd name="connsiteX11" fmla="*/ 162404 w 404721"/>
                  <a:gd name="connsiteY11" fmla="*/ 527702 h 677376"/>
                  <a:gd name="connsiteX12" fmla="*/ 167752 w 404721"/>
                  <a:gd name="connsiteY12" fmla="*/ 525834 h 677376"/>
                  <a:gd name="connsiteX13" fmla="*/ 110285 w 404721"/>
                  <a:gd name="connsiteY13" fmla="*/ 442641 h 677376"/>
                  <a:gd name="connsiteX14" fmla="*/ 135647 w 404721"/>
                  <a:gd name="connsiteY14" fmla="*/ 501488 h 677376"/>
                  <a:gd name="connsiteX15" fmla="*/ 139919 w 404721"/>
                  <a:gd name="connsiteY15" fmla="*/ 557139 h 677376"/>
                  <a:gd name="connsiteX16" fmla="*/ 131910 w 404721"/>
                  <a:gd name="connsiteY16" fmla="*/ 566459 h 677376"/>
                  <a:gd name="connsiteX17" fmla="*/ 21650 w 404721"/>
                  <a:gd name="connsiteY17" fmla="*/ 480984 h 677376"/>
                  <a:gd name="connsiteX18" fmla="*/ 21650 w 404721"/>
                  <a:gd name="connsiteY18" fmla="*/ 475393 h 677376"/>
                  <a:gd name="connsiteX19" fmla="*/ 59560 w 404721"/>
                  <a:gd name="connsiteY19" fmla="*/ 506014 h 677376"/>
                  <a:gd name="connsiteX20" fmla="*/ 105480 w 404721"/>
                  <a:gd name="connsiteY20" fmla="*/ 517198 h 677376"/>
                  <a:gd name="connsiteX21" fmla="*/ 105480 w 404721"/>
                  <a:gd name="connsiteY21" fmla="*/ 443173 h 677376"/>
                  <a:gd name="connsiteX22" fmla="*/ 110285 w 404721"/>
                  <a:gd name="connsiteY22" fmla="*/ 442641 h 677376"/>
                  <a:gd name="connsiteX23" fmla="*/ 69556 w 404721"/>
                  <a:gd name="connsiteY23" fmla="*/ 342049 h 677376"/>
                  <a:gd name="connsiteX24" fmla="*/ 74901 w 404721"/>
                  <a:gd name="connsiteY24" fmla="*/ 480703 h 677376"/>
                  <a:gd name="connsiteX25" fmla="*/ 2213 w 404721"/>
                  <a:gd name="connsiteY25" fmla="*/ 348715 h 677376"/>
                  <a:gd name="connsiteX26" fmla="*/ 58065 w 404721"/>
                  <a:gd name="connsiteY26" fmla="*/ 405510 h 677376"/>
                  <a:gd name="connsiteX27" fmla="*/ 69556 w 404721"/>
                  <a:gd name="connsiteY27" fmla="*/ 342049 h 677376"/>
                  <a:gd name="connsiteX28" fmla="*/ 1166 w 404721"/>
                  <a:gd name="connsiteY28" fmla="*/ 233844 h 677376"/>
                  <a:gd name="connsiteX29" fmla="*/ 34860 w 404721"/>
                  <a:gd name="connsiteY29" fmla="*/ 289445 h 677376"/>
                  <a:gd name="connsiteX30" fmla="*/ 70426 w 404721"/>
                  <a:gd name="connsiteY30" fmla="*/ 244751 h 677376"/>
                  <a:gd name="connsiteX31" fmla="*/ 35930 w 404721"/>
                  <a:gd name="connsiteY31" fmla="*/ 357817 h 677376"/>
                  <a:gd name="connsiteX32" fmla="*/ 1166 w 404721"/>
                  <a:gd name="connsiteY32" fmla="*/ 233844 h 677376"/>
                  <a:gd name="connsiteX33" fmla="*/ 29920 w 404721"/>
                  <a:gd name="connsiteY33" fmla="*/ 116940 h 677376"/>
                  <a:gd name="connsiteX34" fmla="*/ 30187 w 404721"/>
                  <a:gd name="connsiteY34" fmla="*/ 161862 h 677376"/>
                  <a:gd name="connsiteX35" fmla="*/ 37915 w 404721"/>
                  <a:gd name="connsiteY35" fmla="*/ 205715 h 677376"/>
                  <a:gd name="connsiteX36" fmla="*/ 88018 w 404721"/>
                  <a:gd name="connsiteY36" fmla="*/ 166140 h 677376"/>
                  <a:gd name="connsiteX37" fmla="*/ 31786 w 404721"/>
                  <a:gd name="connsiteY37" fmla="*/ 246894 h 677376"/>
                  <a:gd name="connsiteX38" fmla="*/ 29920 w 404721"/>
                  <a:gd name="connsiteY38" fmla="*/ 116940 h 677376"/>
                  <a:gd name="connsiteX39" fmla="*/ 71757 w 404721"/>
                  <a:gd name="connsiteY39" fmla="*/ 45166 h 677376"/>
                  <a:gd name="connsiteX40" fmla="*/ 71757 w 404721"/>
                  <a:gd name="connsiteY40" fmla="*/ 119930 h 677376"/>
                  <a:gd name="connsiteX41" fmla="*/ 131763 w 404721"/>
                  <a:gd name="connsiteY41" fmla="*/ 82548 h 677376"/>
                  <a:gd name="connsiteX42" fmla="*/ 54234 w 404721"/>
                  <a:gd name="connsiteY42" fmla="*/ 164789 h 677376"/>
                  <a:gd name="connsiteX43" fmla="*/ 71757 w 404721"/>
                  <a:gd name="connsiteY43" fmla="*/ 45166 h 677376"/>
                  <a:gd name="connsiteX44" fmla="*/ 164930 w 404721"/>
                  <a:gd name="connsiteY44" fmla="*/ 15 h 677376"/>
                  <a:gd name="connsiteX45" fmla="*/ 96623 w 404721"/>
                  <a:gd name="connsiteY45" fmla="*/ 83772 h 677376"/>
                  <a:gd name="connsiteX46" fmla="*/ 164930 w 404721"/>
                  <a:gd name="connsiteY46" fmla="*/ 15 h 677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404721" h="677376">
                    <a:moveTo>
                      <a:pt x="277793" y="586189"/>
                    </a:moveTo>
                    <a:cubicBezTo>
                      <a:pt x="321884" y="603022"/>
                      <a:pt x="363302" y="618520"/>
                      <a:pt x="404721" y="634284"/>
                    </a:cubicBezTo>
                    <a:cubicBezTo>
                      <a:pt x="355553" y="682646"/>
                      <a:pt x="262561" y="694937"/>
                      <a:pt x="186137" y="647110"/>
                    </a:cubicBezTo>
                    <a:cubicBezTo>
                      <a:pt x="231831" y="648178"/>
                      <a:pt x="272181" y="640964"/>
                      <a:pt x="308790" y="615848"/>
                    </a:cubicBezTo>
                    <a:cubicBezTo>
                      <a:pt x="302377" y="610504"/>
                      <a:pt x="296765" y="606496"/>
                      <a:pt x="291955" y="601954"/>
                    </a:cubicBezTo>
                    <a:cubicBezTo>
                      <a:pt x="287412" y="597679"/>
                      <a:pt x="283671" y="592602"/>
                      <a:pt x="277793" y="586189"/>
                    </a:cubicBezTo>
                    <a:close/>
                    <a:moveTo>
                      <a:pt x="167752" y="525834"/>
                    </a:moveTo>
                    <a:cubicBezTo>
                      <a:pt x="195023" y="548517"/>
                      <a:pt x="220155" y="573068"/>
                      <a:pt x="238336" y="603757"/>
                    </a:cubicBezTo>
                    <a:cubicBezTo>
                      <a:pt x="201974" y="641651"/>
                      <a:pt x="122300" y="633645"/>
                      <a:pt x="93157" y="588546"/>
                    </a:cubicBezTo>
                    <a:cubicBezTo>
                      <a:pt x="107327" y="589614"/>
                      <a:pt x="120161" y="591749"/>
                      <a:pt x="132994" y="591482"/>
                    </a:cubicBezTo>
                    <a:cubicBezTo>
                      <a:pt x="146095" y="591215"/>
                      <a:pt x="158929" y="588546"/>
                      <a:pt x="170158" y="587212"/>
                    </a:cubicBezTo>
                    <a:cubicBezTo>
                      <a:pt x="167217" y="565329"/>
                      <a:pt x="164811" y="546382"/>
                      <a:pt x="162404" y="527702"/>
                    </a:cubicBezTo>
                    <a:cubicBezTo>
                      <a:pt x="164276" y="527168"/>
                      <a:pt x="165880" y="526634"/>
                      <a:pt x="167752" y="525834"/>
                    </a:cubicBezTo>
                    <a:close/>
                    <a:moveTo>
                      <a:pt x="110285" y="442641"/>
                    </a:moveTo>
                    <a:cubicBezTo>
                      <a:pt x="123901" y="459949"/>
                      <a:pt x="131910" y="480186"/>
                      <a:pt x="135647" y="501488"/>
                    </a:cubicBezTo>
                    <a:cubicBezTo>
                      <a:pt x="138851" y="519594"/>
                      <a:pt x="139118" y="538500"/>
                      <a:pt x="139919" y="557139"/>
                    </a:cubicBezTo>
                    <a:cubicBezTo>
                      <a:pt x="139919" y="560335"/>
                      <a:pt x="135114" y="566193"/>
                      <a:pt x="131910" y="566459"/>
                    </a:cubicBezTo>
                    <a:cubicBezTo>
                      <a:pt x="83321" y="572051"/>
                      <a:pt x="29125" y="529447"/>
                      <a:pt x="21650" y="480984"/>
                    </a:cubicBezTo>
                    <a:cubicBezTo>
                      <a:pt x="21383" y="479387"/>
                      <a:pt x="21650" y="477523"/>
                      <a:pt x="21650" y="475393"/>
                    </a:cubicBezTo>
                    <a:cubicBezTo>
                      <a:pt x="34732" y="486044"/>
                      <a:pt x="46478" y="496961"/>
                      <a:pt x="59560" y="506014"/>
                    </a:cubicBezTo>
                    <a:cubicBezTo>
                      <a:pt x="72909" y="515068"/>
                      <a:pt x="88393" y="518529"/>
                      <a:pt x="105480" y="517198"/>
                    </a:cubicBezTo>
                    <a:cubicBezTo>
                      <a:pt x="105480" y="491902"/>
                      <a:pt x="105480" y="467671"/>
                      <a:pt x="105480" y="443173"/>
                    </a:cubicBezTo>
                    <a:cubicBezTo>
                      <a:pt x="107081" y="443173"/>
                      <a:pt x="108683" y="442907"/>
                      <a:pt x="110285" y="442641"/>
                    </a:cubicBezTo>
                    <a:close/>
                    <a:moveTo>
                      <a:pt x="69556" y="342049"/>
                    </a:moveTo>
                    <a:cubicBezTo>
                      <a:pt x="86660" y="387911"/>
                      <a:pt x="88263" y="433774"/>
                      <a:pt x="74901" y="480703"/>
                    </a:cubicBezTo>
                    <a:cubicBezTo>
                      <a:pt x="38023" y="473770"/>
                      <a:pt x="-5804" y="414842"/>
                      <a:pt x="2213" y="348715"/>
                    </a:cubicBezTo>
                    <a:cubicBezTo>
                      <a:pt x="15308" y="374846"/>
                      <a:pt x="31075" y="394044"/>
                      <a:pt x="58065" y="405510"/>
                    </a:cubicBezTo>
                    <a:cubicBezTo>
                      <a:pt x="62341" y="383112"/>
                      <a:pt x="65815" y="362580"/>
                      <a:pt x="69556" y="342049"/>
                    </a:cubicBezTo>
                    <a:close/>
                    <a:moveTo>
                      <a:pt x="1166" y="233844"/>
                    </a:moveTo>
                    <a:cubicBezTo>
                      <a:pt x="12397" y="252998"/>
                      <a:pt x="16409" y="274813"/>
                      <a:pt x="34860" y="289445"/>
                    </a:cubicBezTo>
                    <a:cubicBezTo>
                      <a:pt x="47161" y="274015"/>
                      <a:pt x="58660" y="259649"/>
                      <a:pt x="70426" y="244751"/>
                    </a:cubicBezTo>
                    <a:cubicBezTo>
                      <a:pt x="76844" y="265768"/>
                      <a:pt x="57590" y="327755"/>
                      <a:pt x="35930" y="357817"/>
                    </a:cubicBezTo>
                    <a:cubicBezTo>
                      <a:pt x="12397" y="333873"/>
                      <a:pt x="-4717" y="272951"/>
                      <a:pt x="1166" y="233844"/>
                    </a:cubicBezTo>
                    <a:close/>
                    <a:moveTo>
                      <a:pt x="29920" y="116940"/>
                    </a:moveTo>
                    <a:cubicBezTo>
                      <a:pt x="29920" y="132716"/>
                      <a:pt x="29121" y="147423"/>
                      <a:pt x="30187" y="161862"/>
                    </a:cubicBezTo>
                    <a:cubicBezTo>
                      <a:pt x="31519" y="176034"/>
                      <a:pt x="35250" y="189939"/>
                      <a:pt x="37915" y="205715"/>
                    </a:cubicBezTo>
                    <a:cubicBezTo>
                      <a:pt x="56304" y="191276"/>
                      <a:pt x="71229" y="179510"/>
                      <a:pt x="88018" y="166140"/>
                    </a:cubicBezTo>
                    <a:cubicBezTo>
                      <a:pt x="89351" y="190206"/>
                      <a:pt x="60568" y="229780"/>
                      <a:pt x="31786" y="246894"/>
                    </a:cubicBezTo>
                    <a:cubicBezTo>
                      <a:pt x="9666" y="221759"/>
                      <a:pt x="8333" y="151701"/>
                      <a:pt x="29920" y="116940"/>
                    </a:cubicBezTo>
                    <a:close/>
                    <a:moveTo>
                      <a:pt x="71757" y="45166"/>
                    </a:moveTo>
                    <a:cubicBezTo>
                      <a:pt x="71757" y="69197"/>
                      <a:pt x="71757" y="93229"/>
                      <a:pt x="71757" y="119930"/>
                    </a:cubicBezTo>
                    <a:cubicBezTo>
                      <a:pt x="92733" y="106846"/>
                      <a:pt x="110788" y="95632"/>
                      <a:pt x="131763" y="82548"/>
                    </a:cubicBezTo>
                    <a:cubicBezTo>
                      <a:pt x="126984" y="107380"/>
                      <a:pt x="83705" y="151705"/>
                      <a:pt x="54234" y="164789"/>
                    </a:cubicBezTo>
                    <a:cubicBezTo>
                      <a:pt x="40958" y="121532"/>
                      <a:pt x="44144" y="81747"/>
                      <a:pt x="71757" y="45166"/>
                    </a:cubicBezTo>
                    <a:close/>
                    <a:moveTo>
                      <a:pt x="164930" y="15"/>
                    </a:moveTo>
                    <a:cubicBezTo>
                      <a:pt x="151001" y="35758"/>
                      <a:pt x="130107" y="63766"/>
                      <a:pt x="96623" y="83772"/>
                    </a:cubicBezTo>
                    <a:cubicBezTo>
                      <a:pt x="92069" y="53363"/>
                      <a:pt x="124481" y="-1052"/>
                      <a:pt x="164930" y="15"/>
                    </a:cubicBezTo>
                    <a:close/>
                  </a:path>
                </a:pathLst>
              </a:custGeom>
              <a:gradFill flip="none" rotWithShape="1">
                <a:gsLst>
                  <a:gs pos="0">
                    <a:schemeClr val="accent1">
                      <a:lumMod val="100000"/>
                    </a:schemeClr>
                  </a:gs>
                  <a:gs pos="100000">
                    <a:schemeClr val="accent2">
                      <a:lumMod val="100000"/>
                    </a:scheme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rtl="0" fontAlgn="auto" latinLnBrk="0" hangingPunct="1">
                  <a:buClrTx/>
                  <a:buSzTx/>
                  <a:buFontTx/>
                  <a:buNone/>
                  <a:tabLst/>
                  <a:defRPr/>
                </a:pPr>
                <a:endParaRPr kumimoji="0" lang="zh-CN" altLang="en-US" sz="1600" b="0" i="0" u="none" strike="noStrike" kern="1200" cap="none" normalizeH="0" baseline="0" noProof="0">
                  <a:ln>
                    <a:noFill/>
                  </a:ln>
                  <a:solidFill>
                    <a:srgbClr val="FFFFFF"/>
                  </a:solidFill>
                  <a:effectLst/>
                  <a:uLnTx/>
                  <a:uFillTx/>
                  <a:latin typeface="+mn-ea"/>
                  <a:cs typeface="+mn-cs"/>
                </a:endParaRPr>
              </a:p>
            </p:txBody>
          </p:sp>
        </p:grpSp>
      </p:grpSp>
      <p:pic>
        <p:nvPicPr>
          <p:cNvPr id="194" name="图片 193" descr="图片包含 游戏机, 桌子, 飞机&#10;&#10;描述已自动生成">
            <a:extLst>
              <a:ext uri="{FF2B5EF4-FFF2-40B4-BE49-F238E27FC236}">
                <a16:creationId xmlns:a16="http://schemas.microsoft.com/office/drawing/2014/main" id="{540828EB-726B-F12E-57E2-A14EE0099C4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486190" y="1"/>
            <a:ext cx="6705810" cy="3709349"/>
          </a:xfrm>
          <a:custGeom>
            <a:avLst/>
            <a:gdLst>
              <a:gd name="connsiteX0" fmla="*/ 0 w 6705810"/>
              <a:gd name="connsiteY0" fmla="*/ 0 h 3709349"/>
              <a:gd name="connsiteX1" fmla="*/ 6705810 w 6705810"/>
              <a:gd name="connsiteY1" fmla="*/ 0 h 3709349"/>
              <a:gd name="connsiteX2" fmla="*/ 6705810 w 6705810"/>
              <a:gd name="connsiteY2" fmla="*/ 3709349 h 3709349"/>
              <a:gd name="connsiteX3" fmla="*/ 0 w 6705810"/>
              <a:gd name="connsiteY3" fmla="*/ 3709349 h 3709349"/>
            </a:gdLst>
            <a:ahLst/>
            <a:cxnLst>
              <a:cxn ang="0">
                <a:pos x="connsiteX0" y="connsiteY0"/>
              </a:cxn>
              <a:cxn ang="0">
                <a:pos x="connsiteX1" y="connsiteY1"/>
              </a:cxn>
              <a:cxn ang="0">
                <a:pos x="connsiteX2" y="connsiteY2"/>
              </a:cxn>
              <a:cxn ang="0">
                <a:pos x="connsiteX3" y="connsiteY3"/>
              </a:cxn>
            </a:cxnLst>
            <a:rect l="l" t="t" r="r" b="b"/>
            <a:pathLst>
              <a:path w="6705810" h="3709349">
                <a:moveTo>
                  <a:pt x="0" y="0"/>
                </a:moveTo>
                <a:lnTo>
                  <a:pt x="6705810" y="0"/>
                </a:lnTo>
                <a:lnTo>
                  <a:pt x="6705810" y="3709349"/>
                </a:lnTo>
                <a:lnTo>
                  <a:pt x="0" y="3709349"/>
                </a:lnTo>
                <a:close/>
              </a:path>
            </a:pathLst>
          </a:custGeom>
        </p:spPr>
      </p:pic>
    </p:spTree>
    <p:extLst>
      <p:ext uri="{BB962C8B-B14F-4D97-AF65-F5344CB8AC3E}">
        <p14:creationId xmlns:p14="http://schemas.microsoft.com/office/powerpoint/2010/main" val="38760070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a:extLst>
              <a:ext uri="{FF2B5EF4-FFF2-40B4-BE49-F238E27FC236}">
                <a16:creationId xmlns:a16="http://schemas.microsoft.com/office/drawing/2014/main" id="{331482F0-DF44-D3A3-03A5-32AFEF205080}"/>
              </a:ext>
            </a:extLst>
          </p:cNvPr>
          <p:cNvSpPr>
            <a:spLocks noGrp="1"/>
          </p:cNvSpPr>
          <p:nvPr>
            <p:ph type="title"/>
          </p:nvPr>
        </p:nvSpPr>
        <p:spPr/>
        <p:txBody>
          <a:bodyPr/>
          <a:lstStyle/>
          <a:p>
            <a:r>
              <a:rPr lang="zh-CN" altLang="en-US" dirty="0"/>
              <a:t>请在此处输入页面标题</a:t>
            </a:r>
          </a:p>
        </p:txBody>
      </p:sp>
      <p:grpSp>
        <p:nvGrpSpPr>
          <p:cNvPr id="34" name="组合 33">
            <a:extLst>
              <a:ext uri="{FF2B5EF4-FFF2-40B4-BE49-F238E27FC236}">
                <a16:creationId xmlns:a16="http://schemas.microsoft.com/office/drawing/2014/main" id="{2973DCFD-509A-E0B4-D9D9-72EE63473F96}"/>
              </a:ext>
            </a:extLst>
          </p:cNvPr>
          <p:cNvGrpSpPr/>
          <p:nvPr/>
        </p:nvGrpSpPr>
        <p:grpSpPr>
          <a:xfrm>
            <a:off x="1130569" y="1519808"/>
            <a:ext cx="3434906" cy="1043940"/>
            <a:chOff x="1362063" y="1519808"/>
            <a:chExt cx="3434906" cy="1043940"/>
          </a:xfrm>
        </p:grpSpPr>
        <p:sp>
          <p:nvSpPr>
            <p:cNvPr id="16" name="平行四边形 15">
              <a:extLst>
                <a:ext uri="{FF2B5EF4-FFF2-40B4-BE49-F238E27FC236}">
                  <a16:creationId xmlns:a16="http://schemas.microsoft.com/office/drawing/2014/main" id="{01328B32-9142-A68A-590A-1FA5D68C9C10}"/>
                </a:ext>
              </a:extLst>
            </p:cNvPr>
            <p:cNvSpPr/>
            <p:nvPr/>
          </p:nvSpPr>
          <p:spPr>
            <a:xfrm flipH="1">
              <a:off x="1362063" y="1519808"/>
              <a:ext cx="3434906" cy="1043940"/>
            </a:xfrm>
            <a:prstGeom prst="parallelogram">
              <a:avLst>
                <a:gd name="adj" fmla="val 27269"/>
              </a:avLst>
            </a:prstGeom>
            <a:noFill/>
            <a:ln w="22225">
              <a:gradFill>
                <a:gsLst>
                  <a:gs pos="18000">
                    <a:schemeClr val="accent1">
                      <a:alpha val="0"/>
                    </a:schemeClr>
                  </a:gs>
                  <a:gs pos="100000">
                    <a:schemeClr val="accent1"/>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chemeClr val="bg1"/>
                </a:solidFill>
                <a:latin typeface="+mj-ea"/>
                <a:ea typeface="+mj-ea"/>
              </a:endParaRPr>
            </a:p>
          </p:txBody>
        </p:sp>
        <p:sp>
          <p:nvSpPr>
            <p:cNvPr id="17" name="文本框 16">
              <a:extLst>
                <a:ext uri="{FF2B5EF4-FFF2-40B4-BE49-F238E27FC236}">
                  <a16:creationId xmlns:a16="http://schemas.microsoft.com/office/drawing/2014/main" id="{39E3AA45-1FC6-7141-1532-96BD0DF2EA06}"/>
                </a:ext>
              </a:extLst>
            </p:cNvPr>
            <p:cNvSpPr txBox="1"/>
            <p:nvPr/>
          </p:nvSpPr>
          <p:spPr>
            <a:xfrm flipH="1">
              <a:off x="1883129" y="1959216"/>
              <a:ext cx="2583525" cy="542200"/>
            </a:xfrm>
            <a:prstGeom prst="rect">
              <a:avLst/>
            </a:prstGeom>
            <a:noFill/>
          </p:spPr>
          <p:txBody>
            <a:bodyPr wrap="square" lIns="0" tIns="0" rIns="0" bIns="0" rtlCol="0" anchor="t">
              <a:spAutoFit/>
            </a:bodyPr>
            <a:lstStyle/>
            <a:p>
              <a:pPr>
                <a:lnSpc>
                  <a:spcPct val="130000"/>
                </a:lnSpc>
              </a:pPr>
              <a:r>
                <a:rPr lang="zh-CN" altLang="en-US" sz="1400" b="0" dirty="0">
                  <a:solidFill>
                    <a:schemeClr val="tx1">
                      <a:lumMod val="65000"/>
                      <a:lumOff val="35000"/>
                    </a:schemeClr>
                  </a:solidFill>
                  <a:effectLst/>
                  <a:latin typeface="+mn-ea"/>
                </a:rPr>
                <a:t>请在这里输入正文内容请在这里输入正文内容</a:t>
              </a:r>
            </a:p>
          </p:txBody>
        </p:sp>
        <p:sp>
          <p:nvSpPr>
            <p:cNvPr id="19" name="文本框 18">
              <a:extLst>
                <a:ext uri="{FF2B5EF4-FFF2-40B4-BE49-F238E27FC236}">
                  <a16:creationId xmlns:a16="http://schemas.microsoft.com/office/drawing/2014/main" id="{30938C9D-0E8C-401C-CDAF-699242872EA3}"/>
                </a:ext>
              </a:extLst>
            </p:cNvPr>
            <p:cNvSpPr txBox="1"/>
            <p:nvPr/>
          </p:nvSpPr>
          <p:spPr>
            <a:xfrm flipH="1">
              <a:off x="1883129" y="1644018"/>
              <a:ext cx="1154162" cy="276999"/>
            </a:xfrm>
            <a:prstGeom prst="rect">
              <a:avLst/>
            </a:prstGeom>
            <a:noFill/>
          </p:spPr>
          <p:txBody>
            <a:bodyPr wrap="none" lIns="0" tIns="0" rIns="0" bIns="0" rtlCol="0" anchor="t">
              <a:spAutoFit/>
            </a:bodyPr>
            <a:lstStyle/>
            <a:p>
              <a:r>
                <a:rPr lang="zh-CN" altLang="en-US" dirty="0">
                  <a:gradFill>
                    <a:gsLst>
                      <a:gs pos="0">
                        <a:schemeClr val="accent2"/>
                      </a:gs>
                      <a:gs pos="100000">
                        <a:schemeClr val="accent1"/>
                      </a:gs>
                    </a:gsLst>
                    <a:lin ang="0" scaled="0"/>
                  </a:gradFill>
                  <a:latin typeface="+mj-ea"/>
                  <a:ea typeface="+mj-ea"/>
                </a:rPr>
                <a:t>关键词标题</a:t>
              </a:r>
            </a:p>
          </p:txBody>
        </p:sp>
      </p:grpSp>
      <p:grpSp>
        <p:nvGrpSpPr>
          <p:cNvPr id="46" name="组合 45">
            <a:extLst>
              <a:ext uri="{FF2B5EF4-FFF2-40B4-BE49-F238E27FC236}">
                <a16:creationId xmlns:a16="http://schemas.microsoft.com/office/drawing/2014/main" id="{3FC7AC95-2DF9-6258-D280-B6A55E5E99B2}"/>
              </a:ext>
            </a:extLst>
          </p:cNvPr>
          <p:cNvGrpSpPr/>
          <p:nvPr/>
        </p:nvGrpSpPr>
        <p:grpSpPr>
          <a:xfrm>
            <a:off x="3938665" y="1871662"/>
            <a:ext cx="4314670" cy="3400425"/>
            <a:chOff x="3926965" y="1871662"/>
            <a:chExt cx="4314670" cy="3400425"/>
          </a:xfrm>
        </p:grpSpPr>
        <p:sp>
          <p:nvSpPr>
            <p:cNvPr id="2" name="椭圆 1">
              <a:extLst>
                <a:ext uri="{FF2B5EF4-FFF2-40B4-BE49-F238E27FC236}">
                  <a16:creationId xmlns:a16="http://schemas.microsoft.com/office/drawing/2014/main" id="{51E81D96-8D76-6586-69EB-889FC72FA967}"/>
                </a:ext>
              </a:extLst>
            </p:cNvPr>
            <p:cNvSpPr/>
            <p:nvPr/>
          </p:nvSpPr>
          <p:spPr>
            <a:xfrm rot="516705">
              <a:off x="4211618" y="3378477"/>
              <a:ext cx="3587869" cy="1575510"/>
            </a:xfrm>
            <a:prstGeom prst="ellipse">
              <a:avLst/>
            </a:prstGeom>
            <a:noFill/>
            <a:ln>
              <a:gradFill>
                <a:gsLst>
                  <a:gs pos="30000">
                    <a:schemeClr val="accent1">
                      <a:alpha val="0"/>
                    </a:schemeClr>
                  </a:gs>
                  <a:gs pos="100000">
                    <a:schemeClr val="accent1">
                      <a:alpha val="67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3" name="椭圆 2">
              <a:extLst>
                <a:ext uri="{FF2B5EF4-FFF2-40B4-BE49-F238E27FC236}">
                  <a16:creationId xmlns:a16="http://schemas.microsoft.com/office/drawing/2014/main" id="{DE42EA71-9B56-969F-C969-63AE42BD5472}"/>
                </a:ext>
              </a:extLst>
            </p:cNvPr>
            <p:cNvSpPr/>
            <p:nvPr/>
          </p:nvSpPr>
          <p:spPr>
            <a:xfrm>
              <a:off x="4395787" y="1871662"/>
              <a:ext cx="3400425" cy="3400425"/>
            </a:xfrm>
            <a:prstGeom prst="ellipse">
              <a:avLst/>
            </a:prstGeom>
            <a:gradFill flip="none" rotWithShape="1">
              <a:gsLst>
                <a:gs pos="99000">
                  <a:schemeClr val="accent1">
                    <a:alpha val="10000"/>
                  </a:schemeClr>
                </a:gs>
                <a:gs pos="78000">
                  <a:schemeClr val="accent1">
                    <a:alpha val="0"/>
                  </a:schemeClr>
                </a:gs>
              </a:gsLst>
              <a:path path="shape">
                <a:fillToRect l="50000" t="50000" r="50000" b="50000"/>
              </a:path>
              <a:tileRect/>
            </a:gradFill>
            <a:ln>
              <a:gradFill>
                <a:gsLst>
                  <a:gs pos="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dirty="0">
                <a:solidFill>
                  <a:schemeClr val="bg1"/>
                </a:solidFill>
                <a:latin typeface="+mj-ea"/>
                <a:ea typeface="+mj-ea"/>
              </a:endParaRPr>
            </a:p>
          </p:txBody>
        </p:sp>
        <p:sp>
          <p:nvSpPr>
            <p:cNvPr id="29" name="文本框 28">
              <a:extLst>
                <a:ext uri="{FF2B5EF4-FFF2-40B4-BE49-F238E27FC236}">
                  <a16:creationId xmlns:a16="http://schemas.microsoft.com/office/drawing/2014/main" id="{C03772C6-81A2-2613-2370-DB638DC6404F}"/>
                </a:ext>
              </a:extLst>
            </p:cNvPr>
            <p:cNvSpPr txBox="1"/>
            <p:nvPr/>
          </p:nvSpPr>
          <p:spPr>
            <a:xfrm flipH="1">
              <a:off x="5326557" y="3655036"/>
              <a:ext cx="1538883" cy="369332"/>
            </a:xfrm>
            <a:prstGeom prst="rect">
              <a:avLst/>
            </a:prstGeom>
            <a:noFill/>
          </p:spPr>
          <p:txBody>
            <a:bodyPr wrap="none" lIns="0" tIns="0" rIns="0" bIns="0" rtlCol="0" anchor="t">
              <a:spAutoFit/>
            </a:bodyPr>
            <a:lstStyle/>
            <a:p>
              <a:pPr algn="ctr"/>
              <a:r>
                <a:rPr lang="zh-CN" altLang="en-US" sz="2400" dirty="0">
                  <a:solidFill>
                    <a:schemeClr val="accent1"/>
                  </a:solidFill>
                  <a:latin typeface="+mj-ea"/>
                  <a:ea typeface="+mj-ea"/>
                </a:rPr>
                <a:t>关键词标题</a:t>
              </a:r>
            </a:p>
          </p:txBody>
        </p:sp>
        <p:sp>
          <p:nvSpPr>
            <p:cNvPr id="30" name="user_209046">
              <a:extLst>
                <a:ext uri="{FF2B5EF4-FFF2-40B4-BE49-F238E27FC236}">
                  <a16:creationId xmlns:a16="http://schemas.microsoft.com/office/drawing/2014/main" id="{C1081AFD-E793-3B2C-E4EE-B8F393E75B03}"/>
                </a:ext>
              </a:extLst>
            </p:cNvPr>
            <p:cNvSpPr/>
            <p:nvPr/>
          </p:nvSpPr>
          <p:spPr>
            <a:xfrm>
              <a:off x="5745071" y="2687586"/>
              <a:ext cx="903380" cy="814628"/>
            </a:xfrm>
            <a:custGeom>
              <a:avLst/>
              <a:gdLst>
                <a:gd name="connsiteX0" fmla="*/ 521432 w 608344"/>
                <a:gd name="connsiteY0" fmla="*/ 370453 h 548582"/>
                <a:gd name="connsiteX1" fmla="*/ 465737 w 608344"/>
                <a:gd name="connsiteY1" fmla="*/ 425787 h 548582"/>
                <a:gd name="connsiteX2" fmla="*/ 442491 w 608344"/>
                <a:gd name="connsiteY2" fmla="*/ 402479 h 548582"/>
                <a:gd name="connsiteX3" fmla="*/ 418201 w 608344"/>
                <a:gd name="connsiteY3" fmla="*/ 426545 h 548582"/>
                <a:gd name="connsiteX4" fmla="*/ 441447 w 608344"/>
                <a:gd name="connsiteY4" fmla="*/ 449948 h 548582"/>
                <a:gd name="connsiteX5" fmla="*/ 465642 w 608344"/>
                <a:gd name="connsiteY5" fmla="*/ 474204 h 548582"/>
                <a:gd name="connsiteX6" fmla="*/ 489932 w 608344"/>
                <a:gd name="connsiteY6" fmla="*/ 450043 h 548582"/>
                <a:gd name="connsiteX7" fmla="*/ 545532 w 608344"/>
                <a:gd name="connsiteY7" fmla="*/ 394709 h 548582"/>
                <a:gd name="connsiteX8" fmla="*/ 481962 w 608344"/>
                <a:gd name="connsiteY8" fmla="*/ 296170 h 548582"/>
                <a:gd name="connsiteX9" fmla="*/ 608344 w 608344"/>
                <a:gd name="connsiteY9" fmla="*/ 422376 h 548582"/>
                <a:gd name="connsiteX10" fmla="*/ 481962 w 608344"/>
                <a:gd name="connsiteY10" fmla="*/ 548582 h 548582"/>
                <a:gd name="connsiteX11" fmla="*/ 355579 w 608344"/>
                <a:gd name="connsiteY11" fmla="*/ 422376 h 548582"/>
                <a:gd name="connsiteX12" fmla="*/ 481962 w 608344"/>
                <a:gd name="connsiteY12" fmla="*/ 296170 h 548582"/>
                <a:gd name="connsiteX13" fmla="*/ 255835 w 608344"/>
                <a:gd name="connsiteY13" fmla="*/ 446 h 548582"/>
                <a:gd name="connsiteX14" fmla="*/ 317801 w 608344"/>
                <a:gd name="connsiteY14" fmla="*/ 13616 h 548582"/>
                <a:gd name="connsiteX15" fmla="*/ 348072 w 608344"/>
                <a:gd name="connsiteY15" fmla="*/ 41661 h 548582"/>
                <a:gd name="connsiteX16" fmla="*/ 381190 w 608344"/>
                <a:gd name="connsiteY16" fmla="*/ 146831 h 548582"/>
                <a:gd name="connsiteX17" fmla="*/ 378913 w 608344"/>
                <a:gd name="connsiteY17" fmla="*/ 156211 h 548582"/>
                <a:gd name="connsiteX18" fmla="*/ 387833 w 608344"/>
                <a:gd name="connsiteY18" fmla="*/ 200458 h 548582"/>
                <a:gd name="connsiteX19" fmla="*/ 366387 w 608344"/>
                <a:gd name="connsiteY19" fmla="*/ 237694 h 548582"/>
                <a:gd name="connsiteX20" fmla="*/ 351393 w 608344"/>
                <a:gd name="connsiteY20" fmla="*/ 278720 h 548582"/>
                <a:gd name="connsiteX21" fmla="*/ 351393 w 608344"/>
                <a:gd name="connsiteY21" fmla="*/ 322873 h 548582"/>
                <a:gd name="connsiteX22" fmla="*/ 317611 w 608344"/>
                <a:gd name="connsiteY22" fmla="*/ 422358 h 548582"/>
                <a:gd name="connsiteX23" fmla="*/ 376635 w 608344"/>
                <a:gd name="connsiteY23" fmla="*/ 548088 h 548582"/>
                <a:gd name="connsiteX24" fmla="*/ 26855 w 608344"/>
                <a:gd name="connsiteY24" fmla="*/ 548088 h 548582"/>
                <a:gd name="connsiteX25" fmla="*/ 0 w 608344"/>
                <a:gd name="connsiteY25" fmla="*/ 521274 h 548582"/>
                <a:gd name="connsiteX26" fmla="*/ 0 w 608344"/>
                <a:gd name="connsiteY26" fmla="*/ 473806 h 548582"/>
                <a:gd name="connsiteX27" fmla="*/ 19453 w 608344"/>
                <a:gd name="connsiteY27" fmla="*/ 432969 h 548582"/>
                <a:gd name="connsiteX28" fmla="*/ 173751 w 608344"/>
                <a:gd name="connsiteY28" fmla="*/ 334242 h 548582"/>
                <a:gd name="connsiteX29" fmla="*/ 176408 w 608344"/>
                <a:gd name="connsiteY29" fmla="*/ 329884 h 548582"/>
                <a:gd name="connsiteX30" fmla="*/ 176408 w 608344"/>
                <a:gd name="connsiteY30" fmla="*/ 278720 h 548582"/>
                <a:gd name="connsiteX31" fmla="*/ 161320 w 608344"/>
                <a:gd name="connsiteY31" fmla="*/ 237694 h 548582"/>
                <a:gd name="connsiteX32" fmla="*/ 139969 w 608344"/>
                <a:gd name="connsiteY32" fmla="*/ 200458 h 548582"/>
                <a:gd name="connsiteX33" fmla="*/ 148320 w 608344"/>
                <a:gd name="connsiteY33" fmla="*/ 156211 h 548582"/>
                <a:gd name="connsiteX34" fmla="*/ 146042 w 608344"/>
                <a:gd name="connsiteY34" fmla="*/ 146736 h 548582"/>
                <a:gd name="connsiteX35" fmla="*/ 145758 w 608344"/>
                <a:gd name="connsiteY35" fmla="*/ 95099 h 548582"/>
                <a:gd name="connsiteX36" fmla="*/ 176029 w 608344"/>
                <a:gd name="connsiteY36" fmla="*/ 42135 h 548582"/>
                <a:gd name="connsiteX37" fmla="*/ 203928 w 608344"/>
                <a:gd name="connsiteY37" fmla="*/ 19017 h 548582"/>
                <a:gd name="connsiteX38" fmla="*/ 231162 w 608344"/>
                <a:gd name="connsiteY38" fmla="*/ 5089 h 548582"/>
                <a:gd name="connsiteX39" fmla="*/ 255835 w 608344"/>
                <a:gd name="connsiteY39" fmla="*/ 446 h 548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08344" h="548582">
                  <a:moveTo>
                    <a:pt x="521432" y="370453"/>
                  </a:moveTo>
                  <a:lnTo>
                    <a:pt x="465737" y="425787"/>
                  </a:lnTo>
                  <a:lnTo>
                    <a:pt x="442491" y="402479"/>
                  </a:lnTo>
                  <a:lnTo>
                    <a:pt x="418201" y="426545"/>
                  </a:lnTo>
                  <a:lnTo>
                    <a:pt x="441447" y="449948"/>
                  </a:lnTo>
                  <a:lnTo>
                    <a:pt x="465642" y="474204"/>
                  </a:lnTo>
                  <a:lnTo>
                    <a:pt x="489932" y="450043"/>
                  </a:lnTo>
                  <a:lnTo>
                    <a:pt x="545532" y="394709"/>
                  </a:lnTo>
                  <a:close/>
                  <a:moveTo>
                    <a:pt x="481962" y="296170"/>
                  </a:moveTo>
                  <a:cubicBezTo>
                    <a:pt x="551795" y="296170"/>
                    <a:pt x="608344" y="352641"/>
                    <a:pt x="608344" y="422376"/>
                  </a:cubicBezTo>
                  <a:cubicBezTo>
                    <a:pt x="608344" y="492111"/>
                    <a:pt x="551795" y="548582"/>
                    <a:pt x="481962" y="548582"/>
                  </a:cubicBezTo>
                  <a:cubicBezTo>
                    <a:pt x="412129" y="548582"/>
                    <a:pt x="355579" y="492111"/>
                    <a:pt x="355579" y="422376"/>
                  </a:cubicBezTo>
                  <a:cubicBezTo>
                    <a:pt x="355579" y="352641"/>
                    <a:pt x="412129" y="296170"/>
                    <a:pt x="481962" y="296170"/>
                  </a:cubicBezTo>
                  <a:close/>
                  <a:moveTo>
                    <a:pt x="255835" y="446"/>
                  </a:moveTo>
                  <a:cubicBezTo>
                    <a:pt x="282785" y="-1828"/>
                    <a:pt x="303187" y="4899"/>
                    <a:pt x="317801" y="13616"/>
                  </a:cubicBezTo>
                  <a:cubicBezTo>
                    <a:pt x="339721" y="25744"/>
                    <a:pt x="348072" y="41661"/>
                    <a:pt x="348072" y="41661"/>
                  </a:cubicBezTo>
                  <a:cubicBezTo>
                    <a:pt x="348072" y="41661"/>
                    <a:pt x="398176" y="45167"/>
                    <a:pt x="381190" y="146831"/>
                  </a:cubicBezTo>
                  <a:cubicBezTo>
                    <a:pt x="380621" y="149863"/>
                    <a:pt x="379862" y="153085"/>
                    <a:pt x="378913" y="156211"/>
                  </a:cubicBezTo>
                  <a:cubicBezTo>
                    <a:pt x="388592" y="156211"/>
                    <a:pt x="398271" y="163507"/>
                    <a:pt x="387833" y="200458"/>
                  </a:cubicBezTo>
                  <a:cubicBezTo>
                    <a:pt x="379672" y="229262"/>
                    <a:pt x="372080" y="237221"/>
                    <a:pt x="366387" y="237694"/>
                  </a:cubicBezTo>
                  <a:cubicBezTo>
                    <a:pt x="364394" y="250675"/>
                    <a:pt x="359175" y="265076"/>
                    <a:pt x="351393" y="278720"/>
                  </a:cubicBezTo>
                  <a:lnTo>
                    <a:pt x="351393" y="322873"/>
                  </a:lnTo>
                  <a:cubicBezTo>
                    <a:pt x="330232" y="350539"/>
                    <a:pt x="317611" y="385027"/>
                    <a:pt x="317611" y="422358"/>
                  </a:cubicBezTo>
                  <a:cubicBezTo>
                    <a:pt x="317611" y="472764"/>
                    <a:pt x="340480" y="518053"/>
                    <a:pt x="376635" y="548088"/>
                  </a:cubicBezTo>
                  <a:lnTo>
                    <a:pt x="26855" y="548088"/>
                  </a:lnTo>
                  <a:cubicBezTo>
                    <a:pt x="12052" y="548088"/>
                    <a:pt x="0" y="536055"/>
                    <a:pt x="0" y="521274"/>
                  </a:cubicBezTo>
                  <a:lnTo>
                    <a:pt x="0" y="473806"/>
                  </a:lnTo>
                  <a:cubicBezTo>
                    <a:pt x="0" y="457983"/>
                    <a:pt x="7212" y="443013"/>
                    <a:pt x="19453" y="432969"/>
                  </a:cubicBezTo>
                  <a:cubicBezTo>
                    <a:pt x="86638" y="377921"/>
                    <a:pt x="159043" y="341443"/>
                    <a:pt x="173751" y="334242"/>
                  </a:cubicBezTo>
                  <a:cubicBezTo>
                    <a:pt x="175365" y="333484"/>
                    <a:pt x="176408" y="331779"/>
                    <a:pt x="176408" y="329884"/>
                  </a:cubicBezTo>
                  <a:lnTo>
                    <a:pt x="176408" y="278720"/>
                  </a:lnTo>
                  <a:cubicBezTo>
                    <a:pt x="168437" y="265076"/>
                    <a:pt x="163313" y="250675"/>
                    <a:pt x="161320" y="237694"/>
                  </a:cubicBezTo>
                  <a:cubicBezTo>
                    <a:pt x="155627" y="237221"/>
                    <a:pt x="148035" y="229072"/>
                    <a:pt x="139969" y="200458"/>
                  </a:cubicBezTo>
                  <a:cubicBezTo>
                    <a:pt x="129531" y="164170"/>
                    <a:pt x="138925" y="156496"/>
                    <a:pt x="148320" y="156211"/>
                  </a:cubicBezTo>
                  <a:cubicBezTo>
                    <a:pt x="147371" y="153085"/>
                    <a:pt x="146612" y="149863"/>
                    <a:pt x="146042" y="146736"/>
                  </a:cubicBezTo>
                  <a:cubicBezTo>
                    <a:pt x="142436" y="128450"/>
                    <a:pt x="141487" y="111396"/>
                    <a:pt x="145758" y="95099"/>
                  </a:cubicBezTo>
                  <a:cubicBezTo>
                    <a:pt x="150787" y="73212"/>
                    <a:pt x="162744" y="55684"/>
                    <a:pt x="176029" y="42135"/>
                  </a:cubicBezTo>
                  <a:cubicBezTo>
                    <a:pt x="184379" y="33134"/>
                    <a:pt x="193869" y="25459"/>
                    <a:pt x="203928" y="19017"/>
                  </a:cubicBezTo>
                  <a:cubicBezTo>
                    <a:pt x="212183" y="13332"/>
                    <a:pt x="221293" y="8405"/>
                    <a:pt x="231162" y="5089"/>
                  </a:cubicBezTo>
                  <a:cubicBezTo>
                    <a:pt x="238849" y="2625"/>
                    <a:pt x="247105" y="825"/>
                    <a:pt x="255835" y="446"/>
                  </a:cubicBezTo>
                  <a:close/>
                </a:path>
              </a:pathLst>
            </a:cu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椭圆 30">
              <a:extLst>
                <a:ext uri="{FF2B5EF4-FFF2-40B4-BE49-F238E27FC236}">
                  <a16:creationId xmlns:a16="http://schemas.microsoft.com/office/drawing/2014/main" id="{50F5FB2E-B518-DD27-E32F-50BBCFE15F5C}"/>
                </a:ext>
              </a:extLst>
            </p:cNvPr>
            <p:cNvSpPr/>
            <p:nvPr/>
          </p:nvSpPr>
          <p:spPr>
            <a:xfrm>
              <a:off x="4160291" y="3988329"/>
              <a:ext cx="145370" cy="145370"/>
            </a:xfrm>
            <a:prstGeom prst="ellipse">
              <a:avLst/>
            </a:prstGeom>
            <a:solidFill>
              <a:schemeClr val="accent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33" name="椭圆 32">
              <a:extLst>
                <a:ext uri="{FF2B5EF4-FFF2-40B4-BE49-F238E27FC236}">
                  <a16:creationId xmlns:a16="http://schemas.microsoft.com/office/drawing/2014/main" id="{E940D36F-5E35-360E-1F4E-CF9C8A8CED25}"/>
                </a:ext>
              </a:extLst>
            </p:cNvPr>
            <p:cNvSpPr/>
            <p:nvPr/>
          </p:nvSpPr>
          <p:spPr>
            <a:xfrm rot="21194436">
              <a:off x="3926965" y="3071728"/>
              <a:ext cx="4314670" cy="1894664"/>
            </a:xfrm>
            <a:prstGeom prst="ellipse">
              <a:avLst/>
            </a:prstGeom>
            <a:noFill/>
            <a:ln>
              <a:gradFill>
                <a:gsLst>
                  <a:gs pos="30000">
                    <a:schemeClr val="accent1">
                      <a:alpha val="0"/>
                    </a:schemeClr>
                  </a:gs>
                  <a:gs pos="100000">
                    <a:schemeClr val="accent1">
                      <a:alpha val="67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grpSp>
      <p:grpSp>
        <p:nvGrpSpPr>
          <p:cNvPr id="42" name="组合 41">
            <a:extLst>
              <a:ext uri="{FF2B5EF4-FFF2-40B4-BE49-F238E27FC236}">
                <a16:creationId xmlns:a16="http://schemas.microsoft.com/office/drawing/2014/main" id="{02F8F7F2-54A2-294E-9BA1-CF869448C4F1}"/>
              </a:ext>
            </a:extLst>
          </p:cNvPr>
          <p:cNvGrpSpPr/>
          <p:nvPr/>
        </p:nvGrpSpPr>
        <p:grpSpPr>
          <a:xfrm flipH="1">
            <a:off x="7626524" y="1519808"/>
            <a:ext cx="3434906" cy="1043940"/>
            <a:chOff x="1362063" y="1519808"/>
            <a:chExt cx="3434906" cy="1043940"/>
          </a:xfrm>
        </p:grpSpPr>
        <p:sp>
          <p:nvSpPr>
            <p:cNvPr id="43" name="平行四边形 42">
              <a:extLst>
                <a:ext uri="{FF2B5EF4-FFF2-40B4-BE49-F238E27FC236}">
                  <a16:creationId xmlns:a16="http://schemas.microsoft.com/office/drawing/2014/main" id="{C81912E7-625E-4CEF-3EEE-955D2EA8E313}"/>
                </a:ext>
              </a:extLst>
            </p:cNvPr>
            <p:cNvSpPr/>
            <p:nvPr/>
          </p:nvSpPr>
          <p:spPr>
            <a:xfrm flipH="1">
              <a:off x="1362063" y="1519808"/>
              <a:ext cx="3434906" cy="1043940"/>
            </a:xfrm>
            <a:prstGeom prst="parallelogram">
              <a:avLst>
                <a:gd name="adj" fmla="val 27269"/>
              </a:avLst>
            </a:prstGeom>
            <a:noFill/>
            <a:ln w="22225">
              <a:gradFill>
                <a:gsLst>
                  <a:gs pos="18000">
                    <a:schemeClr val="accent1">
                      <a:alpha val="0"/>
                    </a:schemeClr>
                  </a:gs>
                  <a:gs pos="100000">
                    <a:schemeClr val="accent1"/>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chemeClr val="bg1"/>
                </a:solidFill>
                <a:latin typeface="+mj-ea"/>
                <a:ea typeface="+mj-ea"/>
              </a:endParaRPr>
            </a:p>
          </p:txBody>
        </p:sp>
        <p:sp>
          <p:nvSpPr>
            <p:cNvPr id="44" name="文本框 43">
              <a:extLst>
                <a:ext uri="{FF2B5EF4-FFF2-40B4-BE49-F238E27FC236}">
                  <a16:creationId xmlns:a16="http://schemas.microsoft.com/office/drawing/2014/main" id="{657BCD58-9E32-E324-BF47-953BEA32D689}"/>
                </a:ext>
              </a:extLst>
            </p:cNvPr>
            <p:cNvSpPr txBox="1"/>
            <p:nvPr/>
          </p:nvSpPr>
          <p:spPr>
            <a:xfrm flipH="1">
              <a:off x="1883129" y="1959216"/>
              <a:ext cx="2583525" cy="542200"/>
            </a:xfrm>
            <a:prstGeom prst="rect">
              <a:avLst/>
            </a:prstGeom>
            <a:noFill/>
          </p:spPr>
          <p:txBody>
            <a:bodyPr wrap="square" lIns="0" tIns="0" rIns="0" bIns="0" rtlCol="0" anchor="t">
              <a:spAutoFit/>
            </a:bodyPr>
            <a:lstStyle/>
            <a:p>
              <a:pPr algn="r">
                <a:lnSpc>
                  <a:spcPct val="130000"/>
                </a:lnSpc>
              </a:pPr>
              <a:r>
                <a:rPr lang="zh-CN" altLang="en-US" sz="1400" b="0" dirty="0">
                  <a:solidFill>
                    <a:schemeClr val="tx1">
                      <a:lumMod val="65000"/>
                      <a:lumOff val="35000"/>
                    </a:schemeClr>
                  </a:solidFill>
                  <a:effectLst/>
                  <a:latin typeface="+mn-ea"/>
                </a:rPr>
                <a:t>请在这里输入正文内容请在这里输入正文内容</a:t>
              </a:r>
            </a:p>
          </p:txBody>
        </p:sp>
        <p:sp>
          <p:nvSpPr>
            <p:cNvPr id="45" name="文本框 44">
              <a:extLst>
                <a:ext uri="{FF2B5EF4-FFF2-40B4-BE49-F238E27FC236}">
                  <a16:creationId xmlns:a16="http://schemas.microsoft.com/office/drawing/2014/main" id="{1B2FD476-3765-E4CD-5C32-C85AD20314AE}"/>
                </a:ext>
              </a:extLst>
            </p:cNvPr>
            <p:cNvSpPr txBox="1"/>
            <p:nvPr/>
          </p:nvSpPr>
          <p:spPr>
            <a:xfrm flipH="1">
              <a:off x="1883129" y="1644018"/>
              <a:ext cx="1154162" cy="276999"/>
            </a:xfrm>
            <a:prstGeom prst="rect">
              <a:avLst/>
            </a:prstGeom>
            <a:noFill/>
          </p:spPr>
          <p:txBody>
            <a:bodyPr wrap="none" lIns="0" tIns="0" rIns="0" bIns="0" rtlCol="0" anchor="t">
              <a:spAutoFit/>
            </a:bodyPr>
            <a:lstStyle/>
            <a:p>
              <a:pPr algn="r"/>
              <a:r>
                <a:rPr lang="zh-CN" altLang="en-US" dirty="0">
                  <a:gradFill>
                    <a:gsLst>
                      <a:gs pos="0">
                        <a:schemeClr val="accent2"/>
                      </a:gs>
                      <a:gs pos="100000">
                        <a:schemeClr val="accent1"/>
                      </a:gs>
                    </a:gsLst>
                    <a:lin ang="0" scaled="0"/>
                  </a:gradFill>
                  <a:latin typeface="+mj-ea"/>
                  <a:ea typeface="+mj-ea"/>
                </a:rPr>
                <a:t>关键词标题</a:t>
              </a:r>
            </a:p>
          </p:txBody>
        </p:sp>
      </p:grpSp>
      <p:grpSp>
        <p:nvGrpSpPr>
          <p:cNvPr id="47" name="组合 46">
            <a:extLst>
              <a:ext uri="{FF2B5EF4-FFF2-40B4-BE49-F238E27FC236}">
                <a16:creationId xmlns:a16="http://schemas.microsoft.com/office/drawing/2014/main" id="{74B5FFAC-44D2-5923-932D-5C8CB9971BD1}"/>
              </a:ext>
            </a:extLst>
          </p:cNvPr>
          <p:cNvGrpSpPr/>
          <p:nvPr/>
        </p:nvGrpSpPr>
        <p:grpSpPr>
          <a:xfrm>
            <a:off x="689917" y="3149553"/>
            <a:ext cx="3434906" cy="1043940"/>
            <a:chOff x="1362063" y="1519808"/>
            <a:chExt cx="3434906" cy="1043940"/>
          </a:xfrm>
        </p:grpSpPr>
        <p:sp>
          <p:nvSpPr>
            <p:cNvPr id="48" name="平行四边形 47">
              <a:extLst>
                <a:ext uri="{FF2B5EF4-FFF2-40B4-BE49-F238E27FC236}">
                  <a16:creationId xmlns:a16="http://schemas.microsoft.com/office/drawing/2014/main" id="{524FC563-EC6B-9E61-C9AD-EB102BC9BE08}"/>
                </a:ext>
              </a:extLst>
            </p:cNvPr>
            <p:cNvSpPr/>
            <p:nvPr/>
          </p:nvSpPr>
          <p:spPr>
            <a:xfrm flipH="1">
              <a:off x="1362063" y="1519808"/>
              <a:ext cx="3434906" cy="1043940"/>
            </a:xfrm>
            <a:prstGeom prst="parallelogram">
              <a:avLst>
                <a:gd name="adj" fmla="val 27269"/>
              </a:avLst>
            </a:prstGeom>
            <a:noFill/>
            <a:ln w="22225">
              <a:gradFill>
                <a:gsLst>
                  <a:gs pos="18000">
                    <a:schemeClr val="accent1">
                      <a:alpha val="0"/>
                    </a:schemeClr>
                  </a:gs>
                  <a:gs pos="100000">
                    <a:schemeClr val="accent1"/>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chemeClr val="bg1"/>
                </a:solidFill>
                <a:latin typeface="+mj-ea"/>
                <a:ea typeface="+mj-ea"/>
              </a:endParaRPr>
            </a:p>
          </p:txBody>
        </p:sp>
        <p:sp>
          <p:nvSpPr>
            <p:cNvPr id="49" name="文本框 48">
              <a:extLst>
                <a:ext uri="{FF2B5EF4-FFF2-40B4-BE49-F238E27FC236}">
                  <a16:creationId xmlns:a16="http://schemas.microsoft.com/office/drawing/2014/main" id="{C1D21A28-EF5C-B2F8-8C4D-D67AE3E0AEA2}"/>
                </a:ext>
              </a:extLst>
            </p:cNvPr>
            <p:cNvSpPr txBox="1"/>
            <p:nvPr/>
          </p:nvSpPr>
          <p:spPr>
            <a:xfrm flipH="1">
              <a:off x="1883129" y="1959216"/>
              <a:ext cx="2583525" cy="542200"/>
            </a:xfrm>
            <a:prstGeom prst="rect">
              <a:avLst/>
            </a:prstGeom>
            <a:noFill/>
          </p:spPr>
          <p:txBody>
            <a:bodyPr wrap="square" lIns="0" tIns="0" rIns="0" bIns="0" rtlCol="0" anchor="t">
              <a:spAutoFit/>
            </a:bodyPr>
            <a:lstStyle/>
            <a:p>
              <a:pPr>
                <a:lnSpc>
                  <a:spcPct val="130000"/>
                </a:lnSpc>
              </a:pPr>
              <a:r>
                <a:rPr lang="zh-CN" altLang="en-US" sz="1400" b="0" dirty="0">
                  <a:solidFill>
                    <a:schemeClr val="tx1">
                      <a:lumMod val="65000"/>
                      <a:lumOff val="35000"/>
                    </a:schemeClr>
                  </a:solidFill>
                  <a:effectLst/>
                  <a:latin typeface="+mn-ea"/>
                </a:rPr>
                <a:t>请在这里输入正文内容请在这里输入正文内容</a:t>
              </a:r>
            </a:p>
          </p:txBody>
        </p:sp>
        <p:sp>
          <p:nvSpPr>
            <p:cNvPr id="50" name="文本框 49">
              <a:extLst>
                <a:ext uri="{FF2B5EF4-FFF2-40B4-BE49-F238E27FC236}">
                  <a16:creationId xmlns:a16="http://schemas.microsoft.com/office/drawing/2014/main" id="{3727CDC3-D6AD-C2B2-4F34-04F58399C410}"/>
                </a:ext>
              </a:extLst>
            </p:cNvPr>
            <p:cNvSpPr txBox="1"/>
            <p:nvPr/>
          </p:nvSpPr>
          <p:spPr>
            <a:xfrm flipH="1">
              <a:off x="1883129" y="1644018"/>
              <a:ext cx="1154162" cy="276999"/>
            </a:xfrm>
            <a:prstGeom prst="rect">
              <a:avLst/>
            </a:prstGeom>
            <a:noFill/>
          </p:spPr>
          <p:txBody>
            <a:bodyPr wrap="none" lIns="0" tIns="0" rIns="0" bIns="0" rtlCol="0" anchor="t">
              <a:spAutoFit/>
            </a:bodyPr>
            <a:lstStyle/>
            <a:p>
              <a:r>
                <a:rPr lang="zh-CN" altLang="en-US" dirty="0">
                  <a:gradFill>
                    <a:gsLst>
                      <a:gs pos="0">
                        <a:schemeClr val="accent2"/>
                      </a:gs>
                      <a:gs pos="100000">
                        <a:schemeClr val="accent1"/>
                      </a:gs>
                    </a:gsLst>
                    <a:lin ang="0" scaled="0"/>
                  </a:gradFill>
                  <a:latin typeface="+mj-ea"/>
                  <a:ea typeface="+mj-ea"/>
                </a:rPr>
                <a:t>关键词标题</a:t>
              </a:r>
            </a:p>
          </p:txBody>
        </p:sp>
      </p:grpSp>
      <p:grpSp>
        <p:nvGrpSpPr>
          <p:cNvPr id="51" name="组合 50">
            <a:extLst>
              <a:ext uri="{FF2B5EF4-FFF2-40B4-BE49-F238E27FC236}">
                <a16:creationId xmlns:a16="http://schemas.microsoft.com/office/drawing/2014/main" id="{7A3A2E8A-76BF-D553-8C01-AA61A3761D3F}"/>
              </a:ext>
            </a:extLst>
          </p:cNvPr>
          <p:cNvGrpSpPr/>
          <p:nvPr/>
        </p:nvGrpSpPr>
        <p:grpSpPr>
          <a:xfrm flipH="1">
            <a:off x="8056920" y="3149553"/>
            <a:ext cx="3434906" cy="1043940"/>
            <a:chOff x="1362063" y="1519808"/>
            <a:chExt cx="3434906" cy="1043940"/>
          </a:xfrm>
        </p:grpSpPr>
        <p:sp>
          <p:nvSpPr>
            <p:cNvPr id="52" name="平行四边形 51">
              <a:extLst>
                <a:ext uri="{FF2B5EF4-FFF2-40B4-BE49-F238E27FC236}">
                  <a16:creationId xmlns:a16="http://schemas.microsoft.com/office/drawing/2014/main" id="{E03AD37C-F666-05D1-5249-C50D3CF850B1}"/>
                </a:ext>
              </a:extLst>
            </p:cNvPr>
            <p:cNvSpPr/>
            <p:nvPr/>
          </p:nvSpPr>
          <p:spPr>
            <a:xfrm flipH="1">
              <a:off x="1362063" y="1519808"/>
              <a:ext cx="3434906" cy="1043940"/>
            </a:xfrm>
            <a:prstGeom prst="parallelogram">
              <a:avLst>
                <a:gd name="adj" fmla="val 27269"/>
              </a:avLst>
            </a:prstGeom>
            <a:noFill/>
            <a:ln w="22225">
              <a:gradFill>
                <a:gsLst>
                  <a:gs pos="18000">
                    <a:schemeClr val="accent1">
                      <a:alpha val="0"/>
                    </a:schemeClr>
                  </a:gs>
                  <a:gs pos="100000">
                    <a:schemeClr val="accent1"/>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chemeClr val="bg1"/>
                </a:solidFill>
                <a:latin typeface="+mj-ea"/>
                <a:ea typeface="+mj-ea"/>
              </a:endParaRPr>
            </a:p>
          </p:txBody>
        </p:sp>
        <p:sp>
          <p:nvSpPr>
            <p:cNvPr id="53" name="文本框 52">
              <a:extLst>
                <a:ext uri="{FF2B5EF4-FFF2-40B4-BE49-F238E27FC236}">
                  <a16:creationId xmlns:a16="http://schemas.microsoft.com/office/drawing/2014/main" id="{CD55F180-4BBB-0048-0B3E-72F400C897BD}"/>
                </a:ext>
              </a:extLst>
            </p:cNvPr>
            <p:cNvSpPr txBox="1"/>
            <p:nvPr/>
          </p:nvSpPr>
          <p:spPr>
            <a:xfrm flipH="1">
              <a:off x="1883129" y="1959216"/>
              <a:ext cx="2583525" cy="542200"/>
            </a:xfrm>
            <a:prstGeom prst="rect">
              <a:avLst/>
            </a:prstGeom>
            <a:noFill/>
          </p:spPr>
          <p:txBody>
            <a:bodyPr wrap="square" lIns="0" tIns="0" rIns="0" bIns="0" rtlCol="0" anchor="t">
              <a:spAutoFit/>
            </a:bodyPr>
            <a:lstStyle/>
            <a:p>
              <a:pPr algn="r">
                <a:lnSpc>
                  <a:spcPct val="130000"/>
                </a:lnSpc>
              </a:pPr>
              <a:r>
                <a:rPr lang="zh-CN" altLang="en-US" sz="1400" b="0" dirty="0">
                  <a:solidFill>
                    <a:schemeClr val="tx1">
                      <a:lumMod val="65000"/>
                      <a:lumOff val="35000"/>
                    </a:schemeClr>
                  </a:solidFill>
                  <a:effectLst/>
                  <a:latin typeface="+mn-ea"/>
                </a:rPr>
                <a:t>请在这里输入正文内容请在这里输入正文内容</a:t>
              </a:r>
            </a:p>
          </p:txBody>
        </p:sp>
        <p:sp>
          <p:nvSpPr>
            <p:cNvPr id="54" name="文本框 53">
              <a:extLst>
                <a:ext uri="{FF2B5EF4-FFF2-40B4-BE49-F238E27FC236}">
                  <a16:creationId xmlns:a16="http://schemas.microsoft.com/office/drawing/2014/main" id="{1D12743A-2D30-AB3D-89C2-1DAE25382A9C}"/>
                </a:ext>
              </a:extLst>
            </p:cNvPr>
            <p:cNvSpPr txBox="1"/>
            <p:nvPr/>
          </p:nvSpPr>
          <p:spPr>
            <a:xfrm flipH="1">
              <a:off x="1883129" y="1644018"/>
              <a:ext cx="1154162" cy="276999"/>
            </a:xfrm>
            <a:prstGeom prst="rect">
              <a:avLst/>
            </a:prstGeom>
            <a:noFill/>
          </p:spPr>
          <p:txBody>
            <a:bodyPr wrap="none" lIns="0" tIns="0" rIns="0" bIns="0" rtlCol="0" anchor="t">
              <a:spAutoFit/>
            </a:bodyPr>
            <a:lstStyle/>
            <a:p>
              <a:pPr algn="r"/>
              <a:r>
                <a:rPr lang="zh-CN" altLang="en-US" dirty="0">
                  <a:gradFill>
                    <a:gsLst>
                      <a:gs pos="0">
                        <a:schemeClr val="accent2"/>
                      </a:gs>
                      <a:gs pos="100000">
                        <a:schemeClr val="accent1"/>
                      </a:gs>
                    </a:gsLst>
                    <a:lin ang="0" scaled="0"/>
                  </a:gradFill>
                  <a:latin typeface="+mj-ea"/>
                  <a:ea typeface="+mj-ea"/>
                </a:rPr>
                <a:t>关键词标题</a:t>
              </a:r>
            </a:p>
          </p:txBody>
        </p:sp>
      </p:grpSp>
      <p:grpSp>
        <p:nvGrpSpPr>
          <p:cNvPr id="55" name="组合 54">
            <a:extLst>
              <a:ext uri="{FF2B5EF4-FFF2-40B4-BE49-F238E27FC236}">
                <a16:creationId xmlns:a16="http://schemas.microsoft.com/office/drawing/2014/main" id="{8576CAA7-E1D1-05B4-7911-F22950020D34}"/>
              </a:ext>
            </a:extLst>
          </p:cNvPr>
          <p:cNvGrpSpPr/>
          <p:nvPr/>
        </p:nvGrpSpPr>
        <p:grpSpPr>
          <a:xfrm>
            <a:off x="1130569" y="4779297"/>
            <a:ext cx="3434906" cy="1043940"/>
            <a:chOff x="1362063" y="1519808"/>
            <a:chExt cx="3434906" cy="1043940"/>
          </a:xfrm>
        </p:grpSpPr>
        <p:sp>
          <p:nvSpPr>
            <p:cNvPr id="56" name="平行四边形 55">
              <a:extLst>
                <a:ext uri="{FF2B5EF4-FFF2-40B4-BE49-F238E27FC236}">
                  <a16:creationId xmlns:a16="http://schemas.microsoft.com/office/drawing/2014/main" id="{2E62EAC9-FD2F-2DA7-20EC-E091A6B0BC6C}"/>
                </a:ext>
              </a:extLst>
            </p:cNvPr>
            <p:cNvSpPr/>
            <p:nvPr/>
          </p:nvSpPr>
          <p:spPr>
            <a:xfrm flipH="1">
              <a:off x="1362063" y="1519808"/>
              <a:ext cx="3434906" cy="1043940"/>
            </a:xfrm>
            <a:prstGeom prst="parallelogram">
              <a:avLst>
                <a:gd name="adj" fmla="val 27269"/>
              </a:avLst>
            </a:prstGeom>
            <a:noFill/>
            <a:ln w="22225">
              <a:gradFill>
                <a:gsLst>
                  <a:gs pos="18000">
                    <a:schemeClr val="accent1">
                      <a:alpha val="0"/>
                    </a:schemeClr>
                  </a:gs>
                  <a:gs pos="100000">
                    <a:schemeClr val="accent1"/>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chemeClr val="bg1"/>
                </a:solidFill>
                <a:latin typeface="+mj-ea"/>
                <a:ea typeface="+mj-ea"/>
              </a:endParaRPr>
            </a:p>
          </p:txBody>
        </p:sp>
        <p:sp>
          <p:nvSpPr>
            <p:cNvPr id="57" name="文本框 56">
              <a:extLst>
                <a:ext uri="{FF2B5EF4-FFF2-40B4-BE49-F238E27FC236}">
                  <a16:creationId xmlns:a16="http://schemas.microsoft.com/office/drawing/2014/main" id="{A1516DCE-6B2E-EB7B-42C9-EB38011B6425}"/>
                </a:ext>
              </a:extLst>
            </p:cNvPr>
            <p:cNvSpPr txBox="1"/>
            <p:nvPr/>
          </p:nvSpPr>
          <p:spPr>
            <a:xfrm flipH="1">
              <a:off x="1883129" y="1959216"/>
              <a:ext cx="2583525" cy="542200"/>
            </a:xfrm>
            <a:prstGeom prst="rect">
              <a:avLst/>
            </a:prstGeom>
            <a:noFill/>
          </p:spPr>
          <p:txBody>
            <a:bodyPr wrap="square" lIns="0" tIns="0" rIns="0" bIns="0" rtlCol="0" anchor="t">
              <a:spAutoFit/>
            </a:bodyPr>
            <a:lstStyle/>
            <a:p>
              <a:pPr>
                <a:lnSpc>
                  <a:spcPct val="130000"/>
                </a:lnSpc>
              </a:pPr>
              <a:r>
                <a:rPr lang="zh-CN" altLang="en-US" sz="1400" b="0" dirty="0">
                  <a:solidFill>
                    <a:schemeClr val="tx1">
                      <a:lumMod val="65000"/>
                      <a:lumOff val="35000"/>
                    </a:schemeClr>
                  </a:solidFill>
                  <a:effectLst/>
                  <a:latin typeface="+mn-ea"/>
                </a:rPr>
                <a:t>请在这里输入正文内容请在这里输入正文内容</a:t>
              </a:r>
            </a:p>
          </p:txBody>
        </p:sp>
        <p:sp>
          <p:nvSpPr>
            <p:cNvPr id="58" name="文本框 57">
              <a:extLst>
                <a:ext uri="{FF2B5EF4-FFF2-40B4-BE49-F238E27FC236}">
                  <a16:creationId xmlns:a16="http://schemas.microsoft.com/office/drawing/2014/main" id="{6DC077B0-2E33-4169-823C-4663207E3D40}"/>
                </a:ext>
              </a:extLst>
            </p:cNvPr>
            <p:cNvSpPr txBox="1"/>
            <p:nvPr/>
          </p:nvSpPr>
          <p:spPr>
            <a:xfrm flipH="1">
              <a:off x="1883129" y="1644018"/>
              <a:ext cx="1154162" cy="276999"/>
            </a:xfrm>
            <a:prstGeom prst="rect">
              <a:avLst/>
            </a:prstGeom>
            <a:noFill/>
          </p:spPr>
          <p:txBody>
            <a:bodyPr wrap="none" lIns="0" tIns="0" rIns="0" bIns="0" rtlCol="0" anchor="t">
              <a:spAutoFit/>
            </a:bodyPr>
            <a:lstStyle/>
            <a:p>
              <a:r>
                <a:rPr lang="zh-CN" altLang="en-US" dirty="0">
                  <a:gradFill>
                    <a:gsLst>
                      <a:gs pos="0">
                        <a:schemeClr val="accent2"/>
                      </a:gs>
                      <a:gs pos="100000">
                        <a:schemeClr val="accent1"/>
                      </a:gs>
                    </a:gsLst>
                    <a:lin ang="0" scaled="0"/>
                  </a:gradFill>
                  <a:latin typeface="+mj-ea"/>
                  <a:ea typeface="+mj-ea"/>
                </a:rPr>
                <a:t>关键词标题</a:t>
              </a:r>
            </a:p>
          </p:txBody>
        </p:sp>
      </p:grpSp>
      <p:grpSp>
        <p:nvGrpSpPr>
          <p:cNvPr id="59" name="组合 58">
            <a:extLst>
              <a:ext uri="{FF2B5EF4-FFF2-40B4-BE49-F238E27FC236}">
                <a16:creationId xmlns:a16="http://schemas.microsoft.com/office/drawing/2014/main" id="{A1E7170A-3736-445C-D642-885609737F37}"/>
              </a:ext>
            </a:extLst>
          </p:cNvPr>
          <p:cNvGrpSpPr/>
          <p:nvPr/>
        </p:nvGrpSpPr>
        <p:grpSpPr>
          <a:xfrm flipH="1">
            <a:off x="7626524" y="4779297"/>
            <a:ext cx="3434906" cy="1043940"/>
            <a:chOff x="1362063" y="1519808"/>
            <a:chExt cx="3434906" cy="1043940"/>
          </a:xfrm>
        </p:grpSpPr>
        <p:sp>
          <p:nvSpPr>
            <p:cNvPr id="60" name="平行四边形 59">
              <a:extLst>
                <a:ext uri="{FF2B5EF4-FFF2-40B4-BE49-F238E27FC236}">
                  <a16:creationId xmlns:a16="http://schemas.microsoft.com/office/drawing/2014/main" id="{E8439719-960B-D718-FEA1-C92404948558}"/>
                </a:ext>
              </a:extLst>
            </p:cNvPr>
            <p:cNvSpPr/>
            <p:nvPr/>
          </p:nvSpPr>
          <p:spPr>
            <a:xfrm flipH="1">
              <a:off x="1362063" y="1519808"/>
              <a:ext cx="3434906" cy="1043940"/>
            </a:xfrm>
            <a:prstGeom prst="parallelogram">
              <a:avLst>
                <a:gd name="adj" fmla="val 27269"/>
              </a:avLst>
            </a:prstGeom>
            <a:noFill/>
            <a:ln w="22225">
              <a:gradFill>
                <a:gsLst>
                  <a:gs pos="18000">
                    <a:schemeClr val="accent1">
                      <a:alpha val="0"/>
                    </a:schemeClr>
                  </a:gs>
                  <a:gs pos="100000">
                    <a:schemeClr val="accent1"/>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chemeClr val="bg1"/>
                </a:solidFill>
                <a:latin typeface="+mj-ea"/>
                <a:ea typeface="+mj-ea"/>
              </a:endParaRPr>
            </a:p>
          </p:txBody>
        </p:sp>
        <p:sp>
          <p:nvSpPr>
            <p:cNvPr id="61" name="文本框 60">
              <a:extLst>
                <a:ext uri="{FF2B5EF4-FFF2-40B4-BE49-F238E27FC236}">
                  <a16:creationId xmlns:a16="http://schemas.microsoft.com/office/drawing/2014/main" id="{D554AC30-533D-D830-F80A-DC958B03FA7D}"/>
                </a:ext>
              </a:extLst>
            </p:cNvPr>
            <p:cNvSpPr txBox="1"/>
            <p:nvPr/>
          </p:nvSpPr>
          <p:spPr>
            <a:xfrm flipH="1">
              <a:off x="1883129" y="1959216"/>
              <a:ext cx="2583525" cy="542200"/>
            </a:xfrm>
            <a:prstGeom prst="rect">
              <a:avLst/>
            </a:prstGeom>
            <a:noFill/>
          </p:spPr>
          <p:txBody>
            <a:bodyPr wrap="square" lIns="0" tIns="0" rIns="0" bIns="0" rtlCol="0" anchor="t">
              <a:spAutoFit/>
            </a:bodyPr>
            <a:lstStyle/>
            <a:p>
              <a:pPr algn="r">
                <a:lnSpc>
                  <a:spcPct val="130000"/>
                </a:lnSpc>
              </a:pPr>
              <a:r>
                <a:rPr lang="zh-CN" altLang="en-US" sz="1400" b="0" dirty="0">
                  <a:solidFill>
                    <a:schemeClr val="tx1">
                      <a:lumMod val="65000"/>
                      <a:lumOff val="35000"/>
                    </a:schemeClr>
                  </a:solidFill>
                  <a:effectLst/>
                  <a:latin typeface="+mn-ea"/>
                </a:rPr>
                <a:t>请在这里输入正文内容请在这里输入正文内容</a:t>
              </a:r>
            </a:p>
          </p:txBody>
        </p:sp>
        <p:sp>
          <p:nvSpPr>
            <p:cNvPr id="62" name="文本框 61">
              <a:extLst>
                <a:ext uri="{FF2B5EF4-FFF2-40B4-BE49-F238E27FC236}">
                  <a16:creationId xmlns:a16="http://schemas.microsoft.com/office/drawing/2014/main" id="{9F0F3BC4-44D1-9F8A-4A43-03A7EDDC8849}"/>
                </a:ext>
              </a:extLst>
            </p:cNvPr>
            <p:cNvSpPr txBox="1"/>
            <p:nvPr/>
          </p:nvSpPr>
          <p:spPr>
            <a:xfrm flipH="1">
              <a:off x="1883129" y="1644018"/>
              <a:ext cx="1154162" cy="276999"/>
            </a:xfrm>
            <a:prstGeom prst="rect">
              <a:avLst/>
            </a:prstGeom>
            <a:noFill/>
          </p:spPr>
          <p:txBody>
            <a:bodyPr wrap="none" lIns="0" tIns="0" rIns="0" bIns="0" rtlCol="0" anchor="t">
              <a:spAutoFit/>
            </a:bodyPr>
            <a:lstStyle/>
            <a:p>
              <a:pPr algn="r"/>
              <a:r>
                <a:rPr lang="zh-CN" altLang="en-US" dirty="0">
                  <a:gradFill>
                    <a:gsLst>
                      <a:gs pos="0">
                        <a:schemeClr val="accent2"/>
                      </a:gs>
                      <a:gs pos="100000">
                        <a:schemeClr val="accent1"/>
                      </a:gs>
                    </a:gsLst>
                    <a:lin ang="0" scaled="0"/>
                  </a:gradFill>
                  <a:latin typeface="+mj-ea"/>
                  <a:ea typeface="+mj-ea"/>
                </a:rPr>
                <a:t>关键词标题</a:t>
              </a:r>
            </a:p>
          </p:txBody>
        </p:sp>
      </p:grpSp>
    </p:spTree>
    <p:extLst>
      <p:ext uri="{BB962C8B-B14F-4D97-AF65-F5344CB8AC3E}">
        <p14:creationId xmlns:p14="http://schemas.microsoft.com/office/powerpoint/2010/main" val="21219417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a:extLst>
              <a:ext uri="{FF2B5EF4-FFF2-40B4-BE49-F238E27FC236}">
                <a16:creationId xmlns:a16="http://schemas.microsoft.com/office/drawing/2014/main" id="{331482F0-DF44-D3A3-03A5-32AFEF205080}"/>
              </a:ext>
            </a:extLst>
          </p:cNvPr>
          <p:cNvSpPr>
            <a:spLocks noGrp="1"/>
          </p:cNvSpPr>
          <p:nvPr>
            <p:ph type="title"/>
          </p:nvPr>
        </p:nvSpPr>
        <p:spPr/>
        <p:txBody>
          <a:bodyPr/>
          <a:lstStyle/>
          <a:p>
            <a:r>
              <a:rPr lang="zh-CN" altLang="en-US" dirty="0"/>
              <a:t>请在此处输入页面标题</a:t>
            </a:r>
          </a:p>
        </p:txBody>
      </p:sp>
      <p:sp>
        <p:nvSpPr>
          <p:cNvPr id="4" name="任意多边形: 形状 3">
            <a:extLst>
              <a:ext uri="{FF2B5EF4-FFF2-40B4-BE49-F238E27FC236}">
                <a16:creationId xmlns:a16="http://schemas.microsoft.com/office/drawing/2014/main" id="{1FFD0080-0F0F-F0BD-1541-E566FC58AC71}"/>
              </a:ext>
            </a:extLst>
          </p:cNvPr>
          <p:cNvSpPr/>
          <p:nvPr/>
        </p:nvSpPr>
        <p:spPr>
          <a:xfrm rot="10800000" flipH="1" flipV="1">
            <a:off x="7231633" y="322"/>
            <a:ext cx="4960367" cy="6857357"/>
          </a:xfrm>
          <a:custGeom>
            <a:avLst/>
            <a:gdLst>
              <a:gd name="connsiteX0" fmla="*/ 1781061 w 4960367"/>
              <a:gd name="connsiteY0" fmla="*/ 0 h 6857357"/>
              <a:gd name="connsiteX1" fmla="*/ 2485292 w 4960367"/>
              <a:gd name="connsiteY1" fmla="*/ 0 h 6857357"/>
              <a:gd name="connsiteX2" fmla="*/ 4960367 w 4960367"/>
              <a:gd name="connsiteY2" fmla="*/ 0 h 6857357"/>
              <a:gd name="connsiteX3" fmla="*/ 4960367 w 4960367"/>
              <a:gd name="connsiteY3" fmla="*/ 6857357 h 6857357"/>
              <a:gd name="connsiteX4" fmla="*/ 2485292 w 4960367"/>
              <a:gd name="connsiteY4" fmla="*/ 6857357 h 6857357"/>
              <a:gd name="connsiteX5" fmla="*/ 0 w 4960367"/>
              <a:gd name="connsiteY5" fmla="*/ 6857357 h 6857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60367" h="6857357">
                <a:moveTo>
                  <a:pt x="1781061" y="0"/>
                </a:moveTo>
                <a:lnTo>
                  <a:pt x="2485292" y="0"/>
                </a:lnTo>
                <a:lnTo>
                  <a:pt x="4960367" y="0"/>
                </a:lnTo>
                <a:lnTo>
                  <a:pt x="4960367" y="6857357"/>
                </a:lnTo>
                <a:lnTo>
                  <a:pt x="2485292" y="6857357"/>
                </a:lnTo>
                <a:lnTo>
                  <a:pt x="0" y="6857357"/>
                </a:lnTo>
                <a:close/>
              </a:path>
            </a:pathLst>
          </a:custGeom>
          <a:gradFill flip="none" rotWithShape="1">
            <a:gsLst>
              <a:gs pos="22000">
                <a:schemeClr val="accent1"/>
              </a:gs>
              <a:gs pos="88000">
                <a:schemeClr val="accent2"/>
              </a:gs>
            </a:gsLst>
            <a:path path="circle">
              <a:fillToRect r="100000" b="100000"/>
            </a:path>
            <a:tileRect l="-100000" t="-100000"/>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Arial" panose="020B0604020202020204" pitchFamily="34" charset="0"/>
              <a:ea typeface="HarmonyOS Sans SC"/>
              <a:cs typeface="+mn-cs"/>
            </a:endParaRPr>
          </a:p>
        </p:txBody>
      </p:sp>
      <p:pic>
        <p:nvPicPr>
          <p:cNvPr id="2" name="图片 1" descr="黑暗中的灯光&#10;&#10;中度可信度描述已自动生成">
            <a:extLst>
              <a:ext uri="{FF2B5EF4-FFF2-40B4-BE49-F238E27FC236}">
                <a16:creationId xmlns:a16="http://schemas.microsoft.com/office/drawing/2014/main" id="{0F03FD81-74CC-5CE0-48F3-4626775C38E4}"/>
              </a:ext>
            </a:extLst>
          </p:cNvPr>
          <p:cNvPicPr>
            <a:picLocks noChangeAspect="1"/>
          </p:cNvPicPr>
          <p:nvPr/>
        </p:nvPicPr>
        <p:blipFill>
          <a:blip r:embed="rId3" cstate="screen">
            <a:extLst>
              <a:ext uri="{28A0092B-C50C-407E-A947-70E740481C1C}">
                <a14:useLocalDpi xmlns:a14="http://schemas.microsoft.com/office/drawing/2010/main"/>
              </a:ext>
            </a:extLst>
          </a:blip>
          <a:srcRect t="15180" r="26951" b="12209"/>
          <a:stretch>
            <a:fillRect/>
          </a:stretch>
        </p:blipFill>
        <p:spPr>
          <a:xfrm>
            <a:off x="4718306" y="0"/>
            <a:ext cx="7473695" cy="6858000"/>
          </a:xfrm>
          <a:custGeom>
            <a:avLst/>
            <a:gdLst>
              <a:gd name="connsiteX0" fmla="*/ 0 w 7473695"/>
              <a:gd name="connsiteY0" fmla="*/ 0 h 6858000"/>
              <a:gd name="connsiteX1" fmla="*/ 7473695 w 7473695"/>
              <a:gd name="connsiteY1" fmla="*/ 0 h 6858000"/>
              <a:gd name="connsiteX2" fmla="*/ 7473695 w 7473695"/>
              <a:gd name="connsiteY2" fmla="*/ 6858000 h 6858000"/>
              <a:gd name="connsiteX3" fmla="*/ 0 w 7473695"/>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7473695" h="6858000">
                <a:moveTo>
                  <a:pt x="0" y="0"/>
                </a:moveTo>
                <a:lnTo>
                  <a:pt x="7473695" y="0"/>
                </a:lnTo>
                <a:lnTo>
                  <a:pt x="7473695" y="6858000"/>
                </a:lnTo>
                <a:lnTo>
                  <a:pt x="0" y="6858000"/>
                </a:lnTo>
                <a:close/>
              </a:path>
            </a:pathLst>
          </a:custGeom>
        </p:spPr>
      </p:pic>
      <p:sp>
        <p:nvSpPr>
          <p:cNvPr id="7" name="Freeform 3+">
            <a:extLst>
              <a:ext uri="{FF2B5EF4-FFF2-40B4-BE49-F238E27FC236}">
                <a16:creationId xmlns:a16="http://schemas.microsoft.com/office/drawing/2014/main" id="{B3480618-59C8-FF48-C83D-88AC70898855}"/>
              </a:ext>
            </a:extLst>
          </p:cNvPr>
          <p:cNvSpPr/>
          <p:nvPr/>
        </p:nvSpPr>
        <p:spPr>
          <a:xfrm rot="10800000" flipH="1" flipV="1">
            <a:off x="7231633" y="322"/>
            <a:ext cx="4960367" cy="6857357"/>
          </a:xfrm>
          <a:custGeom>
            <a:avLst/>
            <a:gdLst>
              <a:gd name="connsiteX0" fmla="*/ 1781061 w 4960367"/>
              <a:gd name="connsiteY0" fmla="*/ 0 h 6857357"/>
              <a:gd name="connsiteX1" fmla="*/ 2485292 w 4960367"/>
              <a:gd name="connsiteY1" fmla="*/ 0 h 6857357"/>
              <a:gd name="connsiteX2" fmla="*/ 4960367 w 4960367"/>
              <a:gd name="connsiteY2" fmla="*/ 0 h 6857357"/>
              <a:gd name="connsiteX3" fmla="*/ 4960367 w 4960367"/>
              <a:gd name="connsiteY3" fmla="*/ 6857357 h 6857357"/>
              <a:gd name="connsiteX4" fmla="*/ 2485292 w 4960367"/>
              <a:gd name="connsiteY4" fmla="*/ 6857357 h 6857357"/>
              <a:gd name="connsiteX5" fmla="*/ 0 w 4960367"/>
              <a:gd name="connsiteY5" fmla="*/ 6857357 h 6857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60367" h="6857357">
                <a:moveTo>
                  <a:pt x="1781061" y="0"/>
                </a:moveTo>
                <a:lnTo>
                  <a:pt x="2485292" y="0"/>
                </a:lnTo>
                <a:lnTo>
                  <a:pt x="4960367" y="0"/>
                </a:lnTo>
                <a:lnTo>
                  <a:pt x="4960367" y="6857357"/>
                </a:lnTo>
                <a:lnTo>
                  <a:pt x="2485292" y="6857357"/>
                </a:lnTo>
                <a:lnTo>
                  <a:pt x="0" y="6857357"/>
                </a:lnTo>
                <a:close/>
              </a:path>
            </a:pathLst>
          </a:custGeom>
          <a:blipFill dpi="0" rotWithShape="1">
            <a:blip r:embed="rId4">
              <a:alphaModFix amt="40000"/>
            </a:blip>
            <a:srcRect/>
            <a:tile tx="0" ty="0" sx="100000" sy="100000" flip="none" algn="tl"/>
          </a:blip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Arial" panose="020B0604020202020204" pitchFamily="34" charset="0"/>
              <a:ea typeface="HarmonyOS Sans SC"/>
              <a:cs typeface="+mn-cs"/>
            </a:endParaRPr>
          </a:p>
        </p:txBody>
      </p:sp>
      <p:sp>
        <p:nvSpPr>
          <p:cNvPr id="5" name="矩形: 圆角 4">
            <a:extLst>
              <a:ext uri="{FF2B5EF4-FFF2-40B4-BE49-F238E27FC236}">
                <a16:creationId xmlns:a16="http://schemas.microsoft.com/office/drawing/2014/main" id="{AEC6614D-E835-A7A5-7B75-6B3CB2EE842F}"/>
              </a:ext>
            </a:extLst>
          </p:cNvPr>
          <p:cNvSpPr/>
          <p:nvPr/>
        </p:nvSpPr>
        <p:spPr>
          <a:xfrm>
            <a:off x="660400" y="1130300"/>
            <a:ext cx="8940800" cy="5003800"/>
          </a:xfrm>
          <a:prstGeom prst="roundRect">
            <a:avLst>
              <a:gd name="adj" fmla="val 3558"/>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a16="http://schemas.microsoft.com/office/drawing/2014/main" id="{BAD4B331-3885-40AA-10F4-2913359354AB}"/>
              </a:ext>
            </a:extLst>
          </p:cNvPr>
          <p:cNvGrpSpPr/>
          <p:nvPr/>
        </p:nvGrpSpPr>
        <p:grpSpPr>
          <a:xfrm>
            <a:off x="1172661" y="3250148"/>
            <a:ext cx="7919087" cy="857398"/>
            <a:chOff x="1172661" y="1594250"/>
            <a:chExt cx="7919087" cy="857398"/>
          </a:xfrm>
        </p:grpSpPr>
        <p:sp>
          <p:nvSpPr>
            <p:cNvPr id="8" name="文本框 7">
              <a:extLst>
                <a:ext uri="{FF2B5EF4-FFF2-40B4-BE49-F238E27FC236}">
                  <a16:creationId xmlns:a16="http://schemas.microsoft.com/office/drawing/2014/main" id="{6D71510F-D2C2-6B21-B277-FAD03DBF079F}"/>
                </a:ext>
              </a:extLst>
            </p:cNvPr>
            <p:cNvSpPr txBox="1"/>
            <p:nvPr/>
          </p:nvSpPr>
          <p:spPr>
            <a:xfrm flipH="1">
              <a:off x="1172661" y="1909448"/>
              <a:ext cx="7919087" cy="542200"/>
            </a:xfrm>
            <a:prstGeom prst="rect">
              <a:avLst/>
            </a:prstGeom>
            <a:noFill/>
          </p:spPr>
          <p:txBody>
            <a:bodyPr wrap="square" lIns="0" tIns="0" rIns="0" bIns="0" rtlCol="0" anchor="t">
              <a:spAutoFit/>
            </a:bodyPr>
            <a:lstStyle/>
            <a:p>
              <a:pPr>
                <a:lnSpc>
                  <a:spcPct val="130000"/>
                </a:lnSpc>
              </a:pPr>
              <a:r>
                <a:rPr lang="zh-CN" altLang="en-US" sz="1400" b="0" dirty="0">
                  <a:solidFill>
                    <a:schemeClr val="tx1">
                      <a:lumMod val="65000"/>
                      <a:lumOff val="35000"/>
                    </a:schemeClr>
                  </a:solidFill>
                  <a:effectLst/>
                  <a:latin typeface="+mn-ea"/>
                </a:rPr>
                <a:t>请在这里输入正文内容请在这里输入正文内容请在这里输入正文内容请在这里输入正文内容请在这里输入正文内容请在这里输入正文内容请在这里输入正文内容请在这里输入正文内容</a:t>
              </a:r>
            </a:p>
          </p:txBody>
        </p:sp>
        <p:sp>
          <p:nvSpPr>
            <p:cNvPr id="9" name="文本框 8">
              <a:extLst>
                <a:ext uri="{FF2B5EF4-FFF2-40B4-BE49-F238E27FC236}">
                  <a16:creationId xmlns:a16="http://schemas.microsoft.com/office/drawing/2014/main" id="{9CB309B1-AA6C-44AF-97DE-1B03AD5660EF}"/>
                </a:ext>
              </a:extLst>
            </p:cNvPr>
            <p:cNvSpPr txBox="1"/>
            <p:nvPr/>
          </p:nvSpPr>
          <p:spPr>
            <a:xfrm flipH="1">
              <a:off x="1172664" y="1594250"/>
              <a:ext cx="1154162" cy="276999"/>
            </a:xfrm>
            <a:prstGeom prst="rect">
              <a:avLst/>
            </a:prstGeom>
            <a:noFill/>
          </p:spPr>
          <p:txBody>
            <a:bodyPr wrap="none" lIns="0" tIns="0" rIns="0" bIns="0" rtlCol="0" anchor="t">
              <a:spAutoFit/>
            </a:bodyPr>
            <a:lstStyle/>
            <a:p>
              <a:r>
                <a:rPr lang="zh-CN" altLang="en-US" dirty="0">
                  <a:gradFill>
                    <a:gsLst>
                      <a:gs pos="0">
                        <a:schemeClr val="accent2"/>
                      </a:gs>
                      <a:gs pos="100000">
                        <a:schemeClr val="accent1"/>
                      </a:gs>
                    </a:gsLst>
                    <a:lin ang="0" scaled="0"/>
                  </a:gradFill>
                  <a:latin typeface="+mj-ea"/>
                  <a:ea typeface="+mj-ea"/>
                </a:rPr>
                <a:t>关键词标题</a:t>
              </a:r>
            </a:p>
          </p:txBody>
        </p:sp>
      </p:grpSp>
      <p:grpSp>
        <p:nvGrpSpPr>
          <p:cNvPr id="11" name="组合 10">
            <a:extLst>
              <a:ext uri="{FF2B5EF4-FFF2-40B4-BE49-F238E27FC236}">
                <a16:creationId xmlns:a16="http://schemas.microsoft.com/office/drawing/2014/main" id="{96DFBA1C-9EEB-01BA-552C-F2F380F3C6A4}"/>
              </a:ext>
            </a:extLst>
          </p:cNvPr>
          <p:cNvGrpSpPr/>
          <p:nvPr/>
        </p:nvGrpSpPr>
        <p:grpSpPr>
          <a:xfrm>
            <a:off x="1172661" y="4556578"/>
            <a:ext cx="7919087" cy="857398"/>
            <a:chOff x="1172661" y="1594250"/>
            <a:chExt cx="7919087" cy="857398"/>
          </a:xfrm>
        </p:grpSpPr>
        <p:sp>
          <p:nvSpPr>
            <p:cNvPr id="12" name="文本框 11">
              <a:extLst>
                <a:ext uri="{FF2B5EF4-FFF2-40B4-BE49-F238E27FC236}">
                  <a16:creationId xmlns:a16="http://schemas.microsoft.com/office/drawing/2014/main" id="{FB50A438-EAB8-F7A7-1607-9DBBA8D25999}"/>
                </a:ext>
              </a:extLst>
            </p:cNvPr>
            <p:cNvSpPr txBox="1"/>
            <p:nvPr/>
          </p:nvSpPr>
          <p:spPr>
            <a:xfrm flipH="1">
              <a:off x="1172661" y="1909448"/>
              <a:ext cx="7919087" cy="542200"/>
            </a:xfrm>
            <a:prstGeom prst="rect">
              <a:avLst/>
            </a:prstGeom>
            <a:noFill/>
          </p:spPr>
          <p:txBody>
            <a:bodyPr wrap="square" lIns="0" tIns="0" rIns="0" bIns="0" rtlCol="0" anchor="t">
              <a:spAutoFit/>
            </a:bodyPr>
            <a:lstStyle/>
            <a:p>
              <a:pPr>
                <a:lnSpc>
                  <a:spcPct val="130000"/>
                </a:lnSpc>
              </a:pPr>
              <a:r>
                <a:rPr lang="zh-CN" altLang="en-US" sz="1400" b="0" dirty="0">
                  <a:solidFill>
                    <a:schemeClr val="tx1">
                      <a:lumMod val="65000"/>
                      <a:lumOff val="35000"/>
                    </a:schemeClr>
                  </a:solidFill>
                  <a:effectLst/>
                  <a:latin typeface="+mn-ea"/>
                </a:rPr>
                <a:t>请在这里输入正文内容请在这里输入正文内容请在这里输入正文内容请在这里输入正文内容请在这里输入正文内容请在这里输入正文内容请在这里输入正文内容请在这里输入正文内容</a:t>
              </a:r>
            </a:p>
          </p:txBody>
        </p:sp>
        <p:sp>
          <p:nvSpPr>
            <p:cNvPr id="13" name="文本框 12">
              <a:extLst>
                <a:ext uri="{FF2B5EF4-FFF2-40B4-BE49-F238E27FC236}">
                  <a16:creationId xmlns:a16="http://schemas.microsoft.com/office/drawing/2014/main" id="{A329DDF6-D199-6E06-443E-7642936B578F}"/>
                </a:ext>
              </a:extLst>
            </p:cNvPr>
            <p:cNvSpPr txBox="1"/>
            <p:nvPr/>
          </p:nvSpPr>
          <p:spPr>
            <a:xfrm flipH="1">
              <a:off x="1172664" y="1594250"/>
              <a:ext cx="1154162" cy="276999"/>
            </a:xfrm>
            <a:prstGeom prst="rect">
              <a:avLst/>
            </a:prstGeom>
            <a:noFill/>
          </p:spPr>
          <p:txBody>
            <a:bodyPr wrap="none" lIns="0" tIns="0" rIns="0" bIns="0" rtlCol="0" anchor="t">
              <a:spAutoFit/>
            </a:bodyPr>
            <a:lstStyle/>
            <a:p>
              <a:r>
                <a:rPr lang="zh-CN" altLang="en-US" dirty="0">
                  <a:gradFill>
                    <a:gsLst>
                      <a:gs pos="0">
                        <a:schemeClr val="accent2"/>
                      </a:gs>
                      <a:gs pos="100000">
                        <a:schemeClr val="accent1"/>
                      </a:gs>
                    </a:gsLst>
                    <a:lin ang="0" scaled="0"/>
                  </a:gradFill>
                  <a:latin typeface="+mj-ea"/>
                  <a:ea typeface="+mj-ea"/>
                </a:rPr>
                <a:t>关键词标题</a:t>
              </a:r>
            </a:p>
          </p:txBody>
        </p:sp>
      </p:grpSp>
      <p:sp>
        <p:nvSpPr>
          <p:cNvPr id="15" name="文本框 14">
            <a:extLst>
              <a:ext uri="{FF2B5EF4-FFF2-40B4-BE49-F238E27FC236}">
                <a16:creationId xmlns:a16="http://schemas.microsoft.com/office/drawing/2014/main" id="{B0C085FC-6F99-8089-78DC-70B02B4B64BC}"/>
              </a:ext>
            </a:extLst>
          </p:cNvPr>
          <p:cNvSpPr txBox="1"/>
          <p:nvPr/>
        </p:nvSpPr>
        <p:spPr>
          <a:xfrm>
            <a:off x="1135632" y="1668957"/>
            <a:ext cx="7956115" cy="634533"/>
          </a:xfrm>
          <a:prstGeom prst="rect">
            <a:avLst/>
          </a:prstGeom>
          <a:noFill/>
        </p:spPr>
        <p:txBody>
          <a:bodyPr wrap="square">
            <a:spAutoFit/>
          </a:bodyPr>
          <a:lstStyle/>
          <a:p>
            <a:pPr>
              <a:lnSpc>
                <a:spcPct val="130000"/>
              </a:lnSpc>
            </a:pPr>
            <a:r>
              <a:rPr lang="zh-CN" altLang="en-US" sz="1400" b="0" dirty="0">
                <a:solidFill>
                  <a:schemeClr val="tx1">
                    <a:lumMod val="65000"/>
                    <a:lumOff val="35000"/>
                  </a:schemeClr>
                </a:solidFill>
                <a:effectLst/>
                <a:latin typeface="+mn-ea"/>
              </a:rPr>
              <a:t>请在这里输入正文内容请在这里输入正文内容请在这里输入正文内容请在这里输入正文内容请在这里输入正文内容请在这里输入正文内容请在这里输入正文内容请在这里输入正文内容</a:t>
            </a:r>
          </a:p>
        </p:txBody>
      </p:sp>
      <p:cxnSp>
        <p:nvCxnSpPr>
          <p:cNvPr id="17" name="直接连接符 16">
            <a:extLst>
              <a:ext uri="{FF2B5EF4-FFF2-40B4-BE49-F238E27FC236}">
                <a16:creationId xmlns:a16="http://schemas.microsoft.com/office/drawing/2014/main" id="{D1E4974D-C479-95C7-2AD9-D6CF57090BE8}"/>
              </a:ext>
            </a:extLst>
          </p:cNvPr>
          <p:cNvCxnSpPr/>
          <p:nvPr/>
        </p:nvCxnSpPr>
        <p:spPr>
          <a:xfrm>
            <a:off x="1172661" y="2585545"/>
            <a:ext cx="7919086"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999616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a:extLst>
              <a:ext uri="{FF2B5EF4-FFF2-40B4-BE49-F238E27FC236}">
                <a16:creationId xmlns:a16="http://schemas.microsoft.com/office/drawing/2014/main" id="{FBDD571F-1477-F65E-336F-E6A3107B8331}"/>
              </a:ext>
            </a:extLst>
          </p:cNvPr>
          <p:cNvSpPr txBox="1"/>
          <p:nvPr/>
        </p:nvSpPr>
        <p:spPr>
          <a:xfrm>
            <a:off x="4516799" y="1736229"/>
            <a:ext cx="3158401" cy="2215991"/>
          </a:xfrm>
          <a:prstGeom prst="rect">
            <a:avLst/>
          </a:prstGeom>
          <a:noFill/>
        </p:spPr>
        <p:txBody>
          <a:bodyPr wrap="square" rtlCol="0">
            <a:spAutoFit/>
          </a:bodyPr>
          <a:lstStyle/>
          <a:p>
            <a:pPr algn="ctr"/>
            <a:r>
              <a:rPr lang="en-US" altLang="zh-CN" sz="13800" dirty="0">
                <a:gradFill>
                  <a:gsLst>
                    <a:gs pos="25000">
                      <a:schemeClr val="bg1">
                        <a:alpha val="0"/>
                      </a:schemeClr>
                    </a:gs>
                    <a:gs pos="80000">
                      <a:schemeClr val="bg1"/>
                    </a:gs>
                  </a:gsLst>
                  <a:lin ang="16200000" scaled="0"/>
                </a:gradFill>
                <a:latin typeface="+mj-lt"/>
              </a:rPr>
              <a:t>02</a:t>
            </a:r>
            <a:endParaRPr lang="zh-CN" altLang="en-US" sz="13800" dirty="0">
              <a:gradFill>
                <a:gsLst>
                  <a:gs pos="25000">
                    <a:schemeClr val="bg1">
                      <a:alpha val="0"/>
                    </a:schemeClr>
                  </a:gs>
                  <a:gs pos="80000">
                    <a:schemeClr val="bg1"/>
                  </a:gs>
                </a:gsLst>
                <a:lin ang="16200000" scaled="0"/>
              </a:gradFill>
              <a:latin typeface="+mj-lt"/>
            </a:endParaRPr>
          </a:p>
        </p:txBody>
      </p:sp>
      <p:sp>
        <p:nvSpPr>
          <p:cNvPr id="15" name="www.pptcool.com8">
            <a:extLst>
              <a:ext uri="{FF2B5EF4-FFF2-40B4-BE49-F238E27FC236}">
                <a16:creationId xmlns:a16="http://schemas.microsoft.com/office/drawing/2014/main" id="{FDE49C4F-0C79-05E0-6D6B-C3945FFDADA2}"/>
              </a:ext>
            </a:extLst>
          </p:cNvPr>
          <p:cNvSpPr txBox="1"/>
          <p:nvPr/>
        </p:nvSpPr>
        <p:spPr>
          <a:xfrm>
            <a:off x="4172468" y="3598278"/>
            <a:ext cx="4316952" cy="707886"/>
          </a:xfrm>
          <a:prstGeom prst="rect">
            <a:avLst/>
          </a:prstGeom>
          <a:noFill/>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000" i="0" u="none" strike="noStrike" kern="1200" cap="none" spc="0" normalizeH="0" baseline="0" noProof="0" dirty="0">
                <a:ln>
                  <a:noFill/>
                </a:ln>
                <a:solidFill>
                  <a:schemeClr val="bg1"/>
                </a:solidFill>
                <a:effectLst/>
                <a:uLnTx/>
                <a:uFillTx/>
                <a:latin typeface="+mj-ea"/>
                <a:ea typeface="+mj-ea"/>
                <a:cs typeface="+mn-ea"/>
                <a:sym typeface="+mn-lt"/>
              </a:rPr>
              <a:t>点击输入标题内容</a:t>
            </a:r>
          </a:p>
        </p:txBody>
      </p:sp>
      <p:sp>
        <p:nvSpPr>
          <p:cNvPr id="16" name="文本框 15">
            <a:extLst>
              <a:ext uri="{FF2B5EF4-FFF2-40B4-BE49-F238E27FC236}">
                <a16:creationId xmlns:a16="http://schemas.microsoft.com/office/drawing/2014/main" id="{D97758B5-8538-F708-DE0A-6FC4DAB321F1}"/>
              </a:ext>
            </a:extLst>
          </p:cNvPr>
          <p:cNvSpPr txBox="1"/>
          <p:nvPr/>
        </p:nvSpPr>
        <p:spPr>
          <a:xfrm>
            <a:off x="4204059" y="4278454"/>
            <a:ext cx="4136377" cy="369332"/>
          </a:xfrm>
          <a:prstGeom prst="rect">
            <a:avLst/>
          </a:prstGeom>
          <a:noFill/>
        </p:spPr>
        <p:txBody>
          <a:bodyPr wrap="square" rtlCol="0">
            <a:spAutoFit/>
          </a:bodyPr>
          <a:lstStyle/>
          <a:p>
            <a:pPr algn="dist">
              <a:defRPr/>
            </a:pPr>
            <a:r>
              <a:rPr lang="en-US" altLang="zh-CN" dirty="0">
                <a:solidFill>
                  <a:srgbClr val="FFFFFF">
                    <a:alpha val="60000"/>
                  </a:srgbClr>
                </a:solidFill>
                <a:ea typeface="HarmonyOS Sans SC"/>
              </a:rPr>
              <a:t>Click to enter the title content</a:t>
            </a:r>
            <a:endParaRPr lang="zh-CN" altLang="en-US" dirty="0">
              <a:solidFill>
                <a:srgbClr val="FFFFFF">
                  <a:alpha val="60000"/>
                </a:srgbClr>
              </a:solidFill>
              <a:ea typeface="HarmonyOS Sans SC"/>
            </a:endParaRPr>
          </a:p>
        </p:txBody>
      </p:sp>
    </p:spTree>
    <p:extLst>
      <p:ext uri="{BB962C8B-B14F-4D97-AF65-F5344CB8AC3E}">
        <p14:creationId xmlns:p14="http://schemas.microsoft.com/office/powerpoint/2010/main" val="13427754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任意多边形: 形状 13">
            <a:extLst>
              <a:ext uri="{FF2B5EF4-FFF2-40B4-BE49-F238E27FC236}">
                <a16:creationId xmlns:a16="http://schemas.microsoft.com/office/drawing/2014/main" id="{A419A501-58AB-7AEE-8CDC-26DB646D768A}"/>
              </a:ext>
            </a:extLst>
          </p:cNvPr>
          <p:cNvSpPr/>
          <p:nvPr/>
        </p:nvSpPr>
        <p:spPr>
          <a:xfrm>
            <a:off x="2993152" y="0"/>
            <a:ext cx="9198848" cy="6858000"/>
          </a:xfrm>
          <a:custGeom>
            <a:avLst/>
            <a:gdLst>
              <a:gd name="connsiteX0" fmla="*/ 6844457 w 9198848"/>
              <a:gd name="connsiteY0" fmla="*/ 0 h 6858000"/>
              <a:gd name="connsiteX1" fmla="*/ 9198848 w 9198848"/>
              <a:gd name="connsiteY1" fmla="*/ 0 h 6858000"/>
              <a:gd name="connsiteX2" fmla="*/ 9198848 w 9198848"/>
              <a:gd name="connsiteY2" fmla="*/ 6858000 h 6858000"/>
              <a:gd name="connsiteX3" fmla="*/ 0 w 9198848"/>
              <a:gd name="connsiteY3" fmla="*/ 6858000 h 6858000"/>
              <a:gd name="connsiteX4" fmla="*/ 263137 w 9198848"/>
              <a:gd name="connsiteY4" fmla="*/ 6716526 h 6858000"/>
              <a:gd name="connsiteX5" fmla="*/ 4483412 w 9198848"/>
              <a:gd name="connsiteY5" fmla="*/ 3585882 h 6858000"/>
              <a:gd name="connsiteX6" fmla="*/ 6799200 w 9198848"/>
              <a:gd name="connsiteY6" fmla="*/ 96649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98848" h="6858000">
                <a:moveTo>
                  <a:pt x="6844457" y="0"/>
                </a:moveTo>
                <a:lnTo>
                  <a:pt x="9198848" y="0"/>
                </a:lnTo>
                <a:lnTo>
                  <a:pt x="9198848" y="6858000"/>
                </a:lnTo>
                <a:lnTo>
                  <a:pt x="0" y="6858000"/>
                </a:lnTo>
                <a:lnTo>
                  <a:pt x="263137" y="6716526"/>
                </a:lnTo>
                <a:cubicBezTo>
                  <a:pt x="1662332" y="5938557"/>
                  <a:pt x="3443507" y="4650441"/>
                  <a:pt x="4483412" y="3585882"/>
                </a:cubicBezTo>
                <a:cubicBezTo>
                  <a:pt x="5436659" y="2610037"/>
                  <a:pt x="6257140" y="1224593"/>
                  <a:pt x="6799200" y="96649"/>
                </a:cubicBezTo>
                <a:close/>
              </a:path>
            </a:pathLst>
          </a:cu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8" name="标题 17">
            <a:extLst>
              <a:ext uri="{FF2B5EF4-FFF2-40B4-BE49-F238E27FC236}">
                <a16:creationId xmlns:a16="http://schemas.microsoft.com/office/drawing/2014/main" id="{331482F0-DF44-D3A3-03A5-32AFEF205080}"/>
              </a:ext>
            </a:extLst>
          </p:cNvPr>
          <p:cNvSpPr>
            <a:spLocks noGrp="1"/>
          </p:cNvSpPr>
          <p:nvPr>
            <p:ph type="title"/>
          </p:nvPr>
        </p:nvSpPr>
        <p:spPr/>
        <p:txBody>
          <a:bodyPr/>
          <a:lstStyle/>
          <a:p>
            <a:r>
              <a:rPr lang="zh-CN" altLang="en-US" dirty="0"/>
              <a:t>请在此处输入页面标题</a:t>
            </a:r>
          </a:p>
        </p:txBody>
      </p:sp>
      <p:sp>
        <p:nvSpPr>
          <p:cNvPr id="2" name="www.pptcool.com1">
            <a:extLst>
              <a:ext uri="{FF2B5EF4-FFF2-40B4-BE49-F238E27FC236}">
                <a16:creationId xmlns:a16="http://schemas.microsoft.com/office/drawing/2014/main" id="{E20B29EE-06B4-86D7-3C47-7388A44E685D}"/>
              </a:ext>
            </a:extLst>
          </p:cNvPr>
          <p:cNvSpPr/>
          <p:nvPr/>
        </p:nvSpPr>
        <p:spPr>
          <a:xfrm>
            <a:off x="2378960" y="2222500"/>
            <a:ext cx="9813040" cy="4635500"/>
          </a:xfrm>
          <a:custGeom>
            <a:avLst/>
            <a:gdLst>
              <a:gd name="connsiteX0" fmla="*/ 4996712 w 4996712"/>
              <a:gd name="connsiteY0" fmla="*/ 0 h 2158685"/>
              <a:gd name="connsiteX1" fmla="*/ 4996712 w 4996712"/>
              <a:gd name="connsiteY1" fmla="*/ 2158685 h 2158685"/>
              <a:gd name="connsiteX2" fmla="*/ 0 w 4996712"/>
              <a:gd name="connsiteY2" fmla="*/ 2158685 h 2158685"/>
              <a:gd name="connsiteX3" fmla="*/ 175766 w 4996712"/>
              <a:gd name="connsiteY3" fmla="*/ 2130844 h 2158685"/>
              <a:gd name="connsiteX4" fmla="*/ 4580095 w 4996712"/>
              <a:gd name="connsiteY4" fmla="*/ 351961 h 21586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6712" h="2158685">
                <a:moveTo>
                  <a:pt x="4996712" y="0"/>
                </a:moveTo>
                <a:lnTo>
                  <a:pt x="4996712" y="2158685"/>
                </a:lnTo>
                <a:lnTo>
                  <a:pt x="0" y="2158685"/>
                </a:lnTo>
                <a:lnTo>
                  <a:pt x="175766" y="2130844"/>
                </a:lnTo>
                <a:cubicBezTo>
                  <a:pt x="1952246" y="1823366"/>
                  <a:pt x="3488231" y="1190913"/>
                  <a:pt x="4580095" y="351961"/>
                </a:cubicBez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endParaRPr lang="zh-CN" altLang="en-US" sz="2400">
              <a:solidFill>
                <a:schemeClr val="bg1"/>
              </a:solidFill>
              <a:latin typeface="+mn-ea"/>
              <a:sym typeface="+mn-lt"/>
            </a:endParaRPr>
          </a:p>
        </p:txBody>
      </p:sp>
      <p:sp>
        <p:nvSpPr>
          <p:cNvPr id="3" name="www.pptcool.com2">
            <a:extLst>
              <a:ext uri="{FF2B5EF4-FFF2-40B4-BE49-F238E27FC236}">
                <a16:creationId xmlns:a16="http://schemas.microsoft.com/office/drawing/2014/main" id="{2163326C-CCD3-C40D-656F-0F9393EF8DD7}"/>
              </a:ext>
            </a:extLst>
          </p:cNvPr>
          <p:cNvSpPr/>
          <p:nvPr/>
        </p:nvSpPr>
        <p:spPr>
          <a:xfrm>
            <a:off x="2898571" y="2467957"/>
            <a:ext cx="9293429" cy="4390045"/>
          </a:xfrm>
          <a:custGeom>
            <a:avLst/>
            <a:gdLst>
              <a:gd name="connsiteX0" fmla="*/ 4996712 w 4996712"/>
              <a:gd name="connsiteY0" fmla="*/ 0 h 2158685"/>
              <a:gd name="connsiteX1" fmla="*/ 4996712 w 4996712"/>
              <a:gd name="connsiteY1" fmla="*/ 2158685 h 2158685"/>
              <a:gd name="connsiteX2" fmla="*/ 0 w 4996712"/>
              <a:gd name="connsiteY2" fmla="*/ 2158685 h 2158685"/>
              <a:gd name="connsiteX3" fmla="*/ 175766 w 4996712"/>
              <a:gd name="connsiteY3" fmla="*/ 2130844 h 2158685"/>
              <a:gd name="connsiteX4" fmla="*/ 4580095 w 4996712"/>
              <a:gd name="connsiteY4" fmla="*/ 351961 h 21586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6712" h="2158685">
                <a:moveTo>
                  <a:pt x="4996712" y="0"/>
                </a:moveTo>
                <a:lnTo>
                  <a:pt x="4996712" y="2158685"/>
                </a:lnTo>
                <a:lnTo>
                  <a:pt x="0" y="2158685"/>
                </a:lnTo>
                <a:lnTo>
                  <a:pt x="175766" y="2130844"/>
                </a:lnTo>
                <a:cubicBezTo>
                  <a:pt x="1952246" y="1823366"/>
                  <a:pt x="3488231" y="1190913"/>
                  <a:pt x="4580095" y="351961"/>
                </a:cubicBezTo>
                <a:close/>
              </a:path>
            </a:pathLst>
          </a:custGeom>
          <a:gradFill>
            <a:gsLst>
              <a:gs pos="0">
                <a:schemeClr val="accent2"/>
              </a:gs>
              <a:gs pos="100000">
                <a:schemeClr val="accent1"/>
              </a:gs>
            </a:gsLst>
            <a:path path="circle">
              <a:fillToRect r="100000" b="10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endParaRPr lang="zh-CN" altLang="en-US" sz="2000" b="1">
              <a:solidFill>
                <a:schemeClr val="bg1"/>
              </a:solidFill>
              <a:latin typeface="+mn-ea"/>
              <a:sym typeface="+mn-lt"/>
            </a:endParaRPr>
          </a:p>
        </p:txBody>
      </p:sp>
      <p:sp>
        <p:nvSpPr>
          <p:cNvPr id="4" name="www.pptcool.com3">
            <a:extLst>
              <a:ext uri="{FF2B5EF4-FFF2-40B4-BE49-F238E27FC236}">
                <a16:creationId xmlns:a16="http://schemas.microsoft.com/office/drawing/2014/main" id="{361C525E-3209-8F44-5E8C-9C77F1A36A35}"/>
              </a:ext>
            </a:extLst>
          </p:cNvPr>
          <p:cNvSpPr/>
          <p:nvPr/>
        </p:nvSpPr>
        <p:spPr>
          <a:xfrm>
            <a:off x="660401" y="2181900"/>
            <a:ext cx="1718559" cy="525441"/>
          </a:xfrm>
          <a:prstGeom prst="roundRect">
            <a:avLst>
              <a:gd name="adj" fmla="val 50000"/>
            </a:avLst>
          </a:prstGeom>
          <a:gradFill>
            <a:gsLst>
              <a:gs pos="0">
                <a:schemeClr val="accent2"/>
              </a:gs>
              <a:gs pos="100000">
                <a:schemeClr val="accent1"/>
              </a:gs>
            </a:gsLst>
            <a:path path="circle">
              <a:fillToRect r="100000" b="100000"/>
            </a:path>
          </a:gradFill>
          <a:ln>
            <a:noFill/>
          </a:ln>
          <a:effectLst>
            <a:outerShdw blurRad="317500" dist="63500" dir="2700000" algn="tl" rotWithShape="0">
              <a:schemeClr val="accent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zh-CN" altLang="en-US" sz="2400" b="1" dirty="0">
                <a:solidFill>
                  <a:schemeClr val="bg1"/>
                </a:solidFill>
                <a:latin typeface="+mn-ea"/>
                <a:sym typeface="+mn-lt"/>
              </a:rPr>
              <a:t>输入标题</a:t>
            </a:r>
          </a:p>
        </p:txBody>
      </p:sp>
      <p:sp>
        <p:nvSpPr>
          <p:cNvPr id="5" name="文本框 4">
            <a:extLst>
              <a:ext uri="{FF2B5EF4-FFF2-40B4-BE49-F238E27FC236}">
                <a16:creationId xmlns:a16="http://schemas.microsoft.com/office/drawing/2014/main" id="{9F4BC02F-A019-BED3-650C-D7816501FFB4}"/>
              </a:ext>
            </a:extLst>
          </p:cNvPr>
          <p:cNvSpPr txBox="1"/>
          <p:nvPr/>
        </p:nvSpPr>
        <p:spPr>
          <a:xfrm flipH="1">
            <a:off x="660398" y="2821062"/>
            <a:ext cx="5134909" cy="822276"/>
          </a:xfrm>
          <a:prstGeom prst="rect">
            <a:avLst/>
          </a:prstGeom>
          <a:noFill/>
        </p:spPr>
        <p:txBody>
          <a:bodyPr wrap="square" lIns="0" tIns="0" rIns="0" bIns="0" rtlCol="0" anchor="t">
            <a:spAutoFit/>
          </a:bodyPr>
          <a:lstStyle/>
          <a:p>
            <a:pPr>
              <a:lnSpc>
                <a:spcPct val="130000"/>
              </a:lnSpc>
            </a:pPr>
            <a:r>
              <a:rPr lang="zh-CN" altLang="en-US" sz="1400" b="0" dirty="0">
                <a:solidFill>
                  <a:schemeClr val="tx1">
                    <a:lumMod val="65000"/>
                    <a:lumOff val="35000"/>
                  </a:schemeClr>
                </a:solidFill>
                <a:effectLst/>
                <a:latin typeface="+mn-ea"/>
              </a:rPr>
              <a:t>请在这里输入正文内容请在这里输入正文内容请在这里输入正文内容请在这里输入正文内容请在这里输入正文内容请在这里输入正文内容请在这里输入正文内容请在这里输入正文内容</a:t>
            </a:r>
          </a:p>
        </p:txBody>
      </p:sp>
      <p:sp>
        <p:nvSpPr>
          <p:cNvPr id="6" name="www.pptcool.com3">
            <a:extLst>
              <a:ext uri="{FF2B5EF4-FFF2-40B4-BE49-F238E27FC236}">
                <a16:creationId xmlns:a16="http://schemas.microsoft.com/office/drawing/2014/main" id="{BE58E3DC-0027-0C4F-A557-552E18E2E51D}"/>
              </a:ext>
            </a:extLst>
          </p:cNvPr>
          <p:cNvSpPr/>
          <p:nvPr/>
        </p:nvSpPr>
        <p:spPr>
          <a:xfrm>
            <a:off x="660401" y="4073762"/>
            <a:ext cx="1718559" cy="525441"/>
          </a:xfrm>
          <a:prstGeom prst="roundRect">
            <a:avLst>
              <a:gd name="adj" fmla="val 50000"/>
            </a:avLst>
          </a:prstGeom>
          <a:gradFill>
            <a:gsLst>
              <a:gs pos="0">
                <a:schemeClr val="accent2"/>
              </a:gs>
              <a:gs pos="100000">
                <a:schemeClr val="accent1"/>
              </a:gs>
            </a:gsLst>
            <a:path path="circle">
              <a:fillToRect r="100000" b="100000"/>
            </a:path>
          </a:gradFill>
          <a:ln>
            <a:noFill/>
          </a:ln>
          <a:effectLst>
            <a:outerShdw blurRad="317500" dist="63500" dir="2700000" algn="tl" rotWithShape="0">
              <a:schemeClr val="accent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zh-CN" altLang="en-US" sz="2400" b="1" dirty="0">
                <a:solidFill>
                  <a:schemeClr val="bg1"/>
                </a:solidFill>
                <a:latin typeface="+mn-ea"/>
                <a:sym typeface="+mn-lt"/>
              </a:rPr>
              <a:t>输入标题</a:t>
            </a:r>
          </a:p>
        </p:txBody>
      </p:sp>
      <p:sp>
        <p:nvSpPr>
          <p:cNvPr id="7" name="文本框 6">
            <a:extLst>
              <a:ext uri="{FF2B5EF4-FFF2-40B4-BE49-F238E27FC236}">
                <a16:creationId xmlns:a16="http://schemas.microsoft.com/office/drawing/2014/main" id="{DD177974-CFD1-5BF5-2BCC-E377D8F86515}"/>
              </a:ext>
            </a:extLst>
          </p:cNvPr>
          <p:cNvSpPr txBox="1"/>
          <p:nvPr/>
        </p:nvSpPr>
        <p:spPr>
          <a:xfrm flipH="1">
            <a:off x="660398" y="4712924"/>
            <a:ext cx="5134909" cy="822276"/>
          </a:xfrm>
          <a:prstGeom prst="rect">
            <a:avLst/>
          </a:prstGeom>
          <a:noFill/>
        </p:spPr>
        <p:txBody>
          <a:bodyPr wrap="square" lIns="0" tIns="0" rIns="0" bIns="0" rtlCol="0" anchor="t">
            <a:spAutoFit/>
          </a:bodyPr>
          <a:lstStyle/>
          <a:p>
            <a:pPr>
              <a:lnSpc>
                <a:spcPct val="130000"/>
              </a:lnSpc>
            </a:pPr>
            <a:r>
              <a:rPr lang="zh-CN" altLang="en-US" sz="1400" b="0" dirty="0">
                <a:solidFill>
                  <a:schemeClr val="tx1">
                    <a:lumMod val="65000"/>
                    <a:lumOff val="35000"/>
                  </a:schemeClr>
                </a:solidFill>
                <a:effectLst/>
                <a:latin typeface="+mn-ea"/>
              </a:rPr>
              <a:t>请在这里输入正文内容请在这里输入正文内容请在这里输入正文内容请在这里输入正文内容请在这里输入正文内容请在这里输入正文内容请在这里输入正文内容请在这里输入正文内容</a:t>
            </a:r>
          </a:p>
        </p:txBody>
      </p:sp>
      <p:sp>
        <p:nvSpPr>
          <p:cNvPr id="8" name="文本框 7">
            <a:extLst>
              <a:ext uri="{FF2B5EF4-FFF2-40B4-BE49-F238E27FC236}">
                <a16:creationId xmlns:a16="http://schemas.microsoft.com/office/drawing/2014/main" id="{32592D21-3D29-CCE0-9D51-5A5E5F802D7A}"/>
              </a:ext>
            </a:extLst>
          </p:cNvPr>
          <p:cNvSpPr txBox="1"/>
          <p:nvPr/>
        </p:nvSpPr>
        <p:spPr>
          <a:xfrm flipH="1">
            <a:off x="660397" y="1444103"/>
            <a:ext cx="5792955" cy="262123"/>
          </a:xfrm>
          <a:prstGeom prst="rect">
            <a:avLst/>
          </a:prstGeom>
          <a:noFill/>
        </p:spPr>
        <p:txBody>
          <a:bodyPr wrap="square" lIns="0" tIns="0" rIns="0" bIns="0" rtlCol="0" anchor="t">
            <a:spAutoFit/>
          </a:bodyPr>
          <a:lstStyle/>
          <a:p>
            <a:pPr>
              <a:lnSpc>
                <a:spcPct val="130000"/>
              </a:lnSpc>
            </a:pPr>
            <a:r>
              <a:rPr lang="zh-CN" altLang="en-US" sz="1400" b="0" dirty="0">
                <a:solidFill>
                  <a:schemeClr val="tx1">
                    <a:lumMod val="65000"/>
                    <a:lumOff val="35000"/>
                  </a:schemeClr>
                </a:solidFill>
                <a:effectLst/>
                <a:latin typeface="+mn-ea"/>
              </a:rPr>
              <a:t>请在这里输入正文内容请在这里输入正文内容请在这里输入正文内容</a:t>
            </a:r>
          </a:p>
        </p:txBody>
      </p:sp>
      <p:pic>
        <p:nvPicPr>
          <p:cNvPr id="10" name="图片 9" descr="建筑的设计&#10;&#10;低可信度描述已自动生成">
            <a:extLst>
              <a:ext uri="{FF2B5EF4-FFF2-40B4-BE49-F238E27FC236}">
                <a16:creationId xmlns:a16="http://schemas.microsoft.com/office/drawing/2014/main" id="{4C954CFF-FB78-99FB-3822-66651D8F405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12454" y="0"/>
            <a:ext cx="5979546" cy="6858000"/>
          </a:xfrm>
          <a:prstGeom prst="rect">
            <a:avLst/>
          </a:prstGeom>
        </p:spPr>
      </p:pic>
      <p:pic>
        <p:nvPicPr>
          <p:cNvPr id="9" name="图片 8" descr="黑暗中的灯光&#10;&#10;中度可信度描述已自动生成">
            <a:extLst>
              <a:ext uri="{FF2B5EF4-FFF2-40B4-BE49-F238E27FC236}">
                <a16:creationId xmlns:a16="http://schemas.microsoft.com/office/drawing/2014/main" id="{1FE8004F-DE03-47C8-D558-686FF5B502C0}"/>
              </a:ext>
            </a:extLst>
          </p:cNvPr>
          <p:cNvPicPr>
            <a:picLocks noChangeAspect="1"/>
          </p:cNvPicPr>
          <p:nvPr/>
        </p:nvPicPr>
        <p:blipFill>
          <a:blip r:embed="rId3" cstate="screen">
            <a:extLst>
              <a:ext uri="{28A0092B-C50C-407E-A947-70E740481C1C}">
                <a14:useLocalDpi xmlns:a14="http://schemas.microsoft.com/office/drawing/2010/main"/>
              </a:ext>
            </a:extLst>
          </a:blip>
          <a:srcRect t="15180" r="26951" b="12209"/>
          <a:stretch>
            <a:fillRect/>
          </a:stretch>
        </p:blipFill>
        <p:spPr>
          <a:xfrm>
            <a:off x="7407828" y="2467954"/>
            <a:ext cx="4784173" cy="4390045"/>
          </a:xfrm>
          <a:custGeom>
            <a:avLst/>
            <a:gdLst>
              <a:gd name="connsiteX0" fmla="*/ 0 w 7473695"/>
              <a:gd name="connsiteY0" fmla="*/ 0 h 6858000"/>
              <a:gd name="connsiteX1" fmla="*/ 7473695 w 7473695"/>
              <a:gd name="connsiteY1" fmla="*/ 0 h 6858000"/>
              <a:gd name="connsiteX2" fmla="*/ 7473695 w 7473695"/>
              <a:gd name="connsiteY2" fmla="*/ 6858000 h 6858000"/>
              <a:gd name="connsiteX3" fmla="*/ 0 w 7473695"/>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7473695" h="6858000">
                <a:moveTo>
                  <a:pt x="0" y="0"/>
                </a:moveTo>
                <a:lnTo>
                  <a:pt x="7473695" y="0"/>
                </a:lnTo>
                <a:lnTo>
                  <a:pt x="7473695" y="6858000"/>
                </a:lnTo>
                <a:lnTo>
                  <a:pt x="0" y="6858000"/>
                </a:lnTo>
                <a:close/>
              </a:path>
            </a:pathLst>
          </a:custGeom>
        </p:spPr>
      </p:pic>
    </p:spTree>
    <p:extLst>
      <p:ext uri="{BB962C8B-B14F-4D97-AF65-F5344CB8AC3E}">
        <p14:creationId xmlns:p14="http://schemas.microsoft.com/office/powerpoint/2010/main" val="22840282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a:extLst>
              <a:ext uri="{FF2B5EF4-FFF2-40B4-BE49-F238E27FC236}">
                <a16:creationId xmlns:a16="http://schemas.microsoft.com/office/drawing/2014/main" id="{331482F0-DF44-D3A3-03A5-32AFEF205080}"/>
              </a:ext>
            </a:extLst>
          </p:cNvPr>
          <p:cNvSpPr>
            <a:spLocks noGrp="1"/>
          </p:cNvSpPr>
          <p:nvPr>
            <p:ph type="title"/>
          </p:nvPr>
        </p:nvSpPr>
        <p:spPr/>
        <p:txBody>
          <a:bodyPr/>
          <a:lstStyle/>
          <a:p>
            <a:r>
              <a:rPr lang="zh-CN" altLang="en-US" dirty="0"/>
              <a:t>请在此处输入页面标题</a:t>
            </a:r>
          </a:p>
        </p:txBody>
      </p:sp>
      <p:sp>
        <p:nvSpPr>
          <p:cNvPr id="2" name="矩形 1">
            <a:extLst>
              <a:ext uri="{FF2B5EF4-FFF2-40B4-BE49-F238E27FC236}">
                <a16:creationId xmlns:a16="http://schemas.microsoft.com/office/drawing/2014/main" id="{FA432E83-7F7A-A61F-4461-E6D61D0279F8}"/>
              </a:ext>
            </a:extLst>
          </p:cNvPr>
          <p:cNvSpPr/>
          <p:nvPr/>
        </p:nvSpPr>
        <p:spPr>
          <a:xfrm>
            <a:off x="0" y="3231574"/>
            <a:ext cx="12192000" cy="3626426"/>
          </a:xfrm>
          <a:prstGeom prst="rect">
            <a:avLst/>
          </a:prstGeom>
          <a:gradFill flip="none" rotWithShape="1">
            <a:gsLst>
              <a:gs pos="0">
                <a:schemeClr val="accent2">
                  <a:lumMod val="100000"/>
                </a:schemeClr>
              </a:gs>
              <a:gs pos="100000">
                <a:schemeClr val="accent1">
                  <a:lumMod val="100000"/>
                </a:schemeClr>
              </a:gs>
            </a:gsLst>
            <a:path path="rect">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lnSpc>
                <a:spcPct val="120000"/>
              </a:lnSpc>
            </a:pPr>
            <a:endParaRPr lang="zh-CN" altLang="en-US"/>
          </a:p>
        </p:txBody>
      </p:sp>
      <p:pic>
        <p:nvPicPr>
          <p:cNvPr id="27" name="图片 26" descr="图片包含 游戏机&#10;&#10;描述已自动生成">
            <a:extLst>
              <a:ext uri="{FF2B5EF4-FFF2-40B4-BE49-F238E27FC236}">
                <a16:creationId xmlns:a16="http://schemas.microsoft.com/office/drawing/2014/main" id="{A9C28026-E72A-3992-169F-09B727419A23}"/>
              </a:ext>
            </a:extLst>
          </p:cNvPr>
          <p:cNvPicPr>
            <a:picLocks noChangeAspect="1"/>
          </p:cNvPicPr>
          <p:nvPr/>
        </p:nvPicPr>
        <p:blipFill>
          <a:blip r:embed="rId2" cstate="screen">
            <a:alphaModFix amt="40000"/>
            <a:extLst>
              <a:ext uri="{28A0092B-C50C-407E-A947-70E740481C1C}">
                <a14:useLocalDpi xmlns:a14="http://schemas.microsoft.com/office/drawing/2010/main"/>
              </a:ext>
            </a:extLst>
          </a:blip>
          <a:srcRect b="54111"/>
          <a:stretch>
            <a:fillRect/>
          </a:stretch>
        </p:blipFill>
        <p:spPr>
          <a:xfrm>
            <a:off x="0" y="4996738"/>
            <a:ext cx="12192000" cy="1861263"/>
          </a:xfrm>
          <a:custGeom>
            <a:avLst/>
            <a:gdLst>
              <a:gd name="connsiteX0" fmla="*/ 0 w 12192000"/>
              <a:gd name="connsiteY0" fmla="*/ 0 h 1861263"/>
              <a:gd name="connsiteX1" fmla="*/ 12192000 w 12192000"/>
              <a:gd name="connsiteY1" fmla="*/ 0 h 1861263"/>
              <a:gd name="connsiteX2" fmla="*/ 12192000 w 12192000"/>
              <a:gd name="connsiteY2" fmla="*/ 1861263 h 1861263"/>
              <a:gd name="connsiteX3" fmla="*/ 0 w 12192000"/>
              <a:gd name="connsiteY3" fmla="*/ 1861263 h 1861263"/>
            </a:gdLst>
            <a:ahLst/>
            <a:cxnLst>
              <a:cxn ang="0">
                <a:pos x="connsiteX0" y="connsiteY0"/>
              </a:cxn>
              <a:cxn ang="0">
                <a:pos x="connsiteX1" y="connsiteY1"/>
              </a:cxn>
              <a:cxn ang="0">
                <a:pos x="connsiteX2" y="connsiteY2"/>
              </a:cxn>
              <a:cxn ang="0">
                <a:pos x="connsiteX3" y="connsiteY3"/>
              </a:cxn>
            </a:cxnLst>
            <a:rect l="l" t="t" r="r" b="b"/>
            <a:pathLst>
              <a:path w="12192000" h="1861263">
                <a:moveTo>
                  <a:pt x="0" y="0"/>
                </a:moveTo>
                <a:lnTo>
                  <a:pt x="12192000" y="0"/>
                </a:lnTo>
                <a:lnTo>
                  <a:pt x="12192000" y="1861263"/>
                </a:lnTo>
                <a:lnTo>
                  <a:pt x="0" y="1861263"/>
                </a:lnTo>
                <a:close/>
              </a:path>
            </a:pathLst>
          </a:custGeom>
        </p:spPr>
      </p:pic>
      <p:grpSp>
        <p:nvGrpSpPr>
          <p:cNvPr id="3" name="组合 2">
            <a:extLst>
              <a:ext uri="{FF2B5EF4-FFF2-40B4-BE49-F238E27FC236}">
                <a16:creationId xmlns:a16="http://schemas.microsoft.com/office/drawing/2014/main" id="{568B92E5-2C5D-35CF-D7ED-B9FC428016A9}"/>
              </a:ext>
            </a:extLst>
          </p:cNvPr>
          <p:cNvGrpSpPr/>
          <p:nvPr/>
        </p:nvGrpSpPr>
        <p:grpSpPr>
          <a:xfrm>
            <a:off x="1407408" y="1688123"/>
            <a:ext cx="2133600" cy="3872406"/>
            <a:chOff x="1407408" y="1688123"/>
            <a:chExt cx="2133600" cy="3872406"/>
          </a:xfrm>
        </p:grpSpPr>
        <p:sp>
          <p:nvSpPr>
            <p:cNvPr id="4" name="矩形 3">
              <a:extLst>
                <a:ext uri="{FF2B5EF4-FFF2-40B4-BE49-F238E27FC236}">
                  <a16:creationId xmlns:a16="http://schemas.microsoft.com/office/drawing/2014/main" id="{BCF300D7-29F5-7CF4-B6BC-8FFACA106054}"/>
                </a:ext>
              </a:extLst>
            </p:cNvPr>
            <p:cNvSpPr/>
            <p:nvPr/>
          </p:nvSpPr>
          <p:spPr>
            <a:xfrm>
              <a:off x="1407408" y="1887414"/>
              <a:ext cx="2133600" cy="2133600"/>
            </a:xfrm>
            <a:prstGeom prst="rect">
              <a:avLst/>
            </a:prstGeom>
            <a:blipFill>
              <a:blip r:embed="rId3" cstate="email">
                <a:extLst>
                  <a:ext uri="{BEBA8EAE-BF5A-486C-A8C5-ECC9F3942E4B}">
                    <a14:imgProps xmlns:a14="http://schemas.microsoft.com/office/drawing/2010/main">
                      <a14:imgLayer r:embed="rId4">
                        <a14:imgEffect>
                          <a14:artisticBlur radius="20"/>
                        </a14:imgEffect>
                      </a14:imgLayer>
                    </a14:imgProps>
                  </a:ex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1D0991F8-92D2-8DD1-742A-C77DFF503C13}"/>
                </a:ext>
              </a:extLst>
            </p:cNvPr>
            <p:cNvSpPr/>
            <p:nvPr/>
          </p:nvSpPr>
          <p:spPr>
            <a:xfrm>
              <a:off x="1407408" y="1688123"/>
              <a:ext cx="2133600" cy="9378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732304E1-23AF-B9F8-632B-7F1B0B68495B}"/>
                </a:ext>
              </a:extLst>
            </p:cNvPr>
            <p:cNvSpPr txBox="1"/>
            <p:nvPr/>
          </p:nvSpPr>
          <p:spPr>
            <a:xfrm>
              <a:off x="1805296" y="4126521"/>
              <a:ext cx="1337824" cy="523220"/>
            </a:xfrm>
            <a:prstGeom prst="rect">
              <a:avLst/>
            </a:prstGeom>
            <a:noFill/>
          </p:spPr>
          <p:txBody>
            <a:bodyPr wrap="square" rtlCol="0">
              <a:spAutoFit/>
            </a:bodyPr>
            <a:lstStyle/>
            <a:p>
              <a:pPr algn="ctr"/>
              <a:r>
                <a:rPr lang="zh-CN" altLang="en-US" sz="1400" dirty="0">
                  <a:solidFill>
                    <a:schemeClr val="bg1"/>
                  </a:solidFill>
                  <a:latin typeface="+mj-ea"/>
                  <a:ea typeface="+mj-ea"/>
                </a:rPr>
                <a:t>职位名称 </a:t>
              </a:r>
              <a:endParaRPr lang="en-US" altLang="zh-CN" sz="1400" dirty="0">
                <a:solidFill>
                  <a:schemeClr val="bg1"/>
                </a:solidFill>
                <a:latin typeface="+mj-ea"/>
                <a:ea typeface="+mj-ea"/>
              </a:endParaRPr>
            </a:p>
            <a:p>
              <a:pPr algn="ctr"/>
              <a:r>
                <a:rPr lang="zh-CN" altLang="en-US" sz="1400" dirty="0">
                  <a:solidFill>
                    <a:schemeClr val="bg1"/>
                  </a:solidFill>
                  <a:latin typeface="+mj-ea"/>
                  <a:ea typeface="+mj-ea"/>
                </a:rPr>
                <a:t>姓名</a:t>
              </a:r>
              <a:endParaRPr lang="en-US" altLang="zh-CN" sz="1400" dirty="0">
                <a:solidFill>
                  <a:schemeClr val="bg1"/>
                </a:solidFill>
                <a:latin typeface="+mj-ea"/>
                <a:ea typeface="+mj-ea"/>
              </a:endParaRPr>
            </a:p>
          </p:txBody>
        </p:sp>
        <p:sp>
          <p:nvSpPr>
            <p:cNvPr id="7" name="矩形 6">
              <a:extLst>
                <a:ext uri="{FF2B5EF4-FFF2-40B4-BE49-F238E27FC236}">
                  <a16:creationId xmlns:a16="http://schemas.microsoft.com/office/drawing/2014/main" id="{059D6658-2047-B14A-4CCD-F568C6FA0777}"/>
                </a:ext>
              </a:extLst>
            </p:cNvPr>
            <p:cNvSpPr/>
            <p:nvPr/>
          </p:nvSpPr>
          <p:spPr>
            <a:xfrm>
              <a:off x="1449711" y="4850591"/>
              <a:ext cx="2048993" cy="709938"/>
            </a:xfrm>
            <a:prstGeom prst="rect">
              <a:avLst/>
            </a:prstGeom>
            <a:noFill/>
          </p:spPr>
          <p:txBody>
            <a:bodyPr wrap="square" rtlCol="0">
              <a:spAutoFit/>
            </a:bodyPr>
            <a:lstStyle/>
            <a:p>
              <a:pPr algn="ctr">
                <a:lnSpc>
                  <a:spcPct val="150000"/>
                </a:lnSpc>
              </a:pPr>
              <a:r>
                <a:rPr lang="zh-CN" altLang="en-US" sz="1400" dirty="0">
                  <a:solidFill>
                    <a:schemeClr val="bg1"/>
                  </a:solidFill>
                  <a:latin typeface="+mn-ea"/>
                </a:rPr>
                <a:t>请在这里输入个人介绍请在这里输入个人介绍</a:t>
              </a:r>
            </a:p>
          </p:txBody>
        </p:sp>
      </p:grpSp>
      <p:grpSp>
        <p:nvGrpSpPr>
          <p:cNvPr id="8" name="组合 7">
            <a:extLst>
              <a:ext uri="{FF2B5EF4-FFF2-40B4-BE49-F238E27FC236}">
                <a16:creationId xmlns:a16="http://schemas.microsoft.com/office/drawing/2014/main" id="{E6D25E34-1884-BA50-1C8B-4D151986BA2B}"/>
              </a:ext>
            </a:extLst>
          </p:cNvPr>
          <p:cNvGrpSpPr/>
          <p:nvPr/>
        </p:nvGrpSpPr>
        <p:grpSpPr>
          <a:xfrm>
            <a:off x="3756610" y="1688123"/>
            <a:ext cx="2175905" cy="3872406"/>
            <a:chOff x="3756610" y="1688123"/>
            <a:chExt cx="2175905" cy="3872406"/>
          </a:xfrm>
        </p:grpSpPr>
        <p:sp>
          <p:nvSpPr>
            <p:cNvPr id="9" name="矩形 8">
              <a:extLst>
                <a:ext uri="{FF2B5EF4-FFF2-40B4-BE49-F238E27FC236}">
                  <a16:creationId xmlns:a16="http://schemas.microsoft.com/office/drawing/2014/main" id="{4B0ADC1E-68C0-CF60-3F3E-1BFBC19CE5A3}"/>
                </a:ext>
              </a:extLst>
            </p:cNvPr>
            <p:cNvSpPr/>
            <p:nvPr/>
          </p:nvSpPr>
          <p:spPr>
            <a:xfrm>
              <a:off x="3798915" y="1887414"/>
              <a:ext cx="2133600" cy="2133600"/>
            </a:xfrm>
            <a:prstGeom prst="rect">
              <a:avLst/>
            </a:prstGeom>
            <a:blipFill>
              <a:blip r:embed="rId3" cstate="email">
                <a:extLst>
                  <a:ext uri="{BEBA8EAE-BF5A-486C-A8C5-ECC9F3942E4B}">
                    <a14:imgProps xmlns:a14="http://schemas.microsoft.com/office/drawing/2010/main">
                      <a14:imgLayer r:embed="rId4">
                        <a14:imgEffect>
                          <a14:artisticBlur radius="20"/>
                        </a14:imgEffect>
                      </a14:imgLayer>
                    </a14:imgProps>
                  </a:ex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3C75B1D3-71DC-B3E3-EA20-5709707A66D9}"/>
                </a:ext>
              </a:extLst>
            </p:cNvPr>
            <p:cNvSpPr/>
            <p:nvPr/>
          </p:nvSpPr>
          <p:spPr>
            <a:xfrm>
              <a:off x="3798915" y="1688123"/>
              <a:ext cx="2133600" cy="9378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id="{0A8B9CCC-FD6D-07C0-A649-0E02F1EB0DCE}"/>
                </a:ext>
              </a:extLst>
            </p:cNvPr>
            <p:cNvSpPr txBox="1"/>
            <p:nvPr/>
          </p:nvSpPr>
          <p:spPr>
            <a:xfrm>
              <a:off x="4196803" y="4126521"/>
              <a:ext cx="1337824" cy="584775"/>
            </a:xfrm>
            <a:prstGeom prst="rect">
              <a:avLst/>
            </a:prstGeom>
            <a:noFill/>
          </p:spPr>
          <p:txBody>
            <a:bodyPr wrap="square" rtlCol="0">
              <a:spAutoFit/>
            </a:bodyPr>
            <a:lstStyle>
              <a:defPPr>
                <a:defRPr lang="zh-CN"/>
              </a:defPPr>
              <a:lvl1pPr algn="ctr">
                <a:defRPr sz="1400">
                  <a:solidFill>
                    <a:schemeClr val="bg1"/>
                  </a:solidFill>
                  <a:latin typeface="+mj-ea"/>
                  <a:ea typeface="+mj-ea"/>
                </a:defRPr>
              </a:lvl1pPr>
            </a:lstStyle>
            <a:p>
              <a:r>
                <a:rPr lang="zh-CN" altLang="en-US" dirty="0"/>
                <a:t>职位</a:t>
              </a:r>
              <a:r>
                <a:rPr lang="zh-CN" altLang="en-US"/>
                <a:t>名称 </a:t>
              </a:r>
              <a:endParaRPr lang="en-US" altLang="zh-CN" dirty="0"/>
            </a:p>
            <a:p>
              <a:r>
                <a:rPr lang="zh-CN" altLang="en-US"/>
                <a:t>姓名</a:t>
              </a:r>
              <a:endParaRPr lang="en-US" altLang="zh-CN" dirty="0"/>
            </a:p>
          </p:txBody>
        </p:sp>
        <p:sp>
          <p:nvSpPr>
            <p:cNvPr id="12" name="矩形 11">
              <a:extLst>
                <a:ext uri="{FF2B5EF4-FFF2-40B4-BE49-F238E27FC236}">
                  <a16:creationId xmlns:a16="http://schemas.microsoft.com/office/drawing/2014/main" id="{6878BE65-36E1-BAAA-ED36-A257F2D1B522}"/>
                </a:ext>
              </a:extLst>
            </p:cNvPr>
            <p:cNvSpPr/>
            <p:nvPr/>
          </p:nvSpPr>
          <p:spPr>
            <a:xfrm>
              <a:off x="3756610" y="4850591"/>
              <a:ext cx="2133600" cy="709938"/>
            </a:xfrm>
            <a:prstGeom prst="rect">
              <a:avLst/>
            </a:prstGeom>
            <a:noFill/>
          </p:spPr>
          <p:txBody>
            <a:bodyPr wrap="square" rtlCol="0">
              <a:spAutoFit/>
            </a:bodyPr>
            <a:lstStyle/>
            <a:p>
              <a:pPr algn="ctr">
                <a:lnSpc>
                  <a:spcPct val="150000"/>
                </a:lnSpc>
              </a:pPr>
              <a:r>
                <a:rPr lang="zh-CN" altLang="en-US" sz="1400" dirty="0">
                  <a:solidFill>
                    <a:schemeClr val="bg1"/>
                  </a:solidFill>
                  <a:latin typeface="+mn-ea"/>
                </a:rPr>
                <a:t>请在这里输入个人介绍请在这里输入个人介绍</a:t>
              </a:r>
            </a:p>
          </p:txBody>
        </p:sp>
      </p:grpSp>
      <p:grpSp>
        <p:nvGrpSpPr>
          <p:cNvPr id="13" name="组合 12">
            <a:extLst>
              <a:ext uri="{FF2B5EF4-FFF2-40B4-BE49-F238E27FC236}">
                <a16:creationId xmlns:a16="http://schemas.microsoft.com/office/drawing/2014/main" id="{A4A596C0-FEBB-3B7B-2304-6B15B0C9B42E}"/>
              </a:ext>
            </a:extLst>
          </p:cNvPr>
          <p:cNvGrpSpPr/>
          <p:nvPr/>
        </p:nvGrpSpPr>
        <p:grpSpPr>
          <a:xfrm>
            <a:off x="6190421" y="1699845"/>
            <a:ext cx="2133601" cy="3860684"/>
            <a:chOff x="6190421" y="1699845"/>
            <a:chExt cx="2133601" cy="3860684"/>
          </a:xfrm>
        </p:grpSpPr>
        <p:sp>
          <p:nvSpPr>
            <p:cNvPr id="14" name="矩形 13">
              <a:extLst>
                <a:ext uri="{FF2B5EF4-FFF2-40B4-BE49-F238E27FC236}">
                  <a16:creationId xmlns:a16="http://schemas.microsoft.com/office/drawing/2014/main" id="{A8875648-E073-8BF2-B7C8-71AA229C17DA}"/>
                </a:ext>
              </a:extLst>
            </p:cNvPr>
            <p:cNvSpPr/>
            <p:nvPr/>
          </p:nvSpPr>
          <p:spPr>
            <a:xfrm>
              <a:off x="6190422" y="1887414"/>
              <a:ext cx="2133600" cy="2133600"/>
            </a:xfrm>
            <a:prstGeom prst="rect">
              <a:avLst/>
            </a:prstGeom>
            <a:blipFill>
              <a:blip r:embed="rId3" cstate="email">
                <a:extLst>
                  <a:ext uri="{BEBA8EAE-BF5A-486C-A8C5-ECC9F3942E4B}">
                    <a14:imgProps xmlns:a14="http://schemas.microsoft.com/office/drawing/2010/main">
                      <a14:imgLayer r:embed="rId4">
                        <a14:imgEffect>
                          <a14:artisticBlur radius="20"/>
                        </a14:imgEffect>
                      </a14:imgLayer>
                    </a14:imgProps>
                  </a:ex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3344F6EB-9542-6AA4-6E51-6E2FDCED8FAA}"/>
                </a:ext>
              </a:extLst>
            </p:cNvPr>
            <p:cNvSpPr/>
            <p:nvPr/>
          </p:nvSpPr>
          <p:spPr>
            <a:xfrm>
              <a:off x="6190422" y="1699845"/>
              <a:ext cx="2133600" cy="9378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id="{B479B2EF-3DFC-470A-5708-109449E409BE}"/>
                </a:ext>
              </a:extLst>
            </p:cNvPr>
            <p:cNvSpPr txBox="1"/>
            <p:nvPr/>
          </p:nvSpPr>
          <p:spPr>
            <a:xfrm>
              <a:off x="6588310" y="4126521"/>
              <a:ext cx="1337824" cy="584775"/>
            </a:xfrm>
            <a:prstGeom prst="rect">
              <a:avLst/>
            </a:prstGeom>
            <a:noFill/>
          </p:spPr>
          <p:txBody>
            <a:bodyPr wrap="square" rtlCol="0">
              <a:spAutoFit/>
            </a:bodyPr>
            <a:lstStyle>
              <a:defPPr>
                <a:defRPr lang="zh-CN"/>
              </a:defPPr>
              <a:lvl1pPr algn="ctr">
                <a:defRPr sz="1400">
                  <a:solidFill>
                    <a:schemeClr val="bg1"/>
                  </a:solidFill>
                  <a:latin typeface="+mj-ea"/>
                  <a:ea typeface="+mj-ea"/>
                </a:defRPr>
              </a:lvl1pPr>
            </a:lstStyle>
            <a:p>
              <a:r>
                <a:rPr lang="zh-CN" altLang="en-US" dirty="0"/>
                <a:t>职位</a:t>
              </a:r>
              <a:r>
                <a:rPr lang="zh-CN" altLang="en-US"/>
                <a:t>名称 </a:t>
              </a:r>
              <a:endParaRPr lang="en-US" altLang="zh-CN" dirty="0"/>
            </a:p>
            <a:p>
              <a:r>
                <a:rPr lang="zh-CN" altLang="en-US"/>
                <a:t>姓名</a:t>
              </a:r>
              <a:endParaRPr lang="en-US" altLang="zh-CN" dirty="0"/>
            </a:p>
          </p:txBody>
        </p:sp>
        <p:sp>
          <p:nvSpPr>
            <p:cNvPr id="17" name="矩形 16">
              <a:extLst>
                <a:ext uri="{FF2B5EF4-FFF2-40B4-BE49-F238E27FC236}">
                  <a16:creationId xmlns:a16="http://schemas.microsoft.com/office/drawing/2014/main" id="{3262F25D-5E8C-9B0C-BB95-B6A6922EC52E}"/>
                </a:ext>
              </a:extLst>
            </p:cNvPr>
            <p:cNvSpPr/>
            <p:nvPr/>
          </p:nvSpPr>
          <p:spPr>
            <a:xfrm>
              <a:off x="6190421" y="4850591"/>
              <a:ext cx="2133600" cy="709938"/>
            </a:xfrm>
            <a:prstGeom prst="rect">
              <a:avLst/>
            </a:prstGeom>
            <a:noFill/>
          </p:spPr>
          <p:txBody>
            <a:bodyPr wrap="square" rtlCol="0">
              <a:spAutoFit/>
            </a:bodyPr>
            <a:lstStyle/>
            <a:p>
              <a:pPr algn="ctr">
                <a:lnSpc>
                  <a:spcPct val="150000"/>
                </a:lnSpc>
              </a:pPr>
              <a:r>
                <a:rPr lang="zh-CN" altLang="en-US" sz="1400" dirty="0">
                  <a:solidFill>
                    <a:schemeClr val="bg1"/>
                  </a:solidFill>
                  <a:latin typeface="+mn-ea"/>
                </a:rPr>
                <a:t>请在这里输入个人介绍请在这里输入个人介绍</a:t>
              </a:r>
            </a:p>
          </p:txBody>
        </p:sp>
      </p:grpSp>
      <p:grpSp>
        <p:nvGrpSpPr>
          <p:cNvPr id="19" name="组合 18">
            <a:extLst>
              <a:ext uri="{FF2B5EF4-FFF2-40B4-BE49-F238E27FC236}">
                <a16:creationId xmlns:a16="http://schemas.microsoft.com/office/drawing/2014/main" id="{B1462E5A-47B4-B5B4-7F25-0B7F92B9AA1F}"/>
              </a:ext>
            </a:extLst>
          </p:cNvPr>
          <p:cNvGrpSpPr/>
          <p:nvPr/>
        </p:nvGrpSpPr>
        <p:grpSpPr>
          <a:xfrm>
            <a:off x="8581928" y="1688121"/>
            <a:ext cx="2133601" cy="3872408"/>
            <a:chOff x="8581928" y="1688121"/>
            <a:chExt cx="2133601" cy="3872408"/>
          </a:xfrm>
        </p:grpSpPr>
        <p:sp>
          <p:nvSpPr>
            <p:cNvPr id="20" name="矩形 19">
              <a:extLst>
                <a:ext uri="{FF2B5EF4-FFF2-40B4-BE49-F238E27FC236}">
                  <a16:creationId xmlns:a16="http://schemas.microsoft.com/office/drawing/2014/main" id="{4F70513B-A520-CE3B-5933-D54F881E0AE0}"/>
                </a:ext>
              </a:extLst>
            </p:cNvPr>
            <p:cNvSpPr/>
            <p:nvPr/>
          </p:nvSpPr>
          <p:spPr>
            <a:xfrm>
              <a:off x="8581929" y="1887414"/>
              <a:ext cx="2133600" cy="2133600"/>
            </a:xfrm>
            <a:prstGeom prst="rect">
              <a:avLst/>
            </a:prstGeom>
            <a:blipFill>
              <a:blip r:embed="rId3" cstate="email">
                <a:extLst>
                  <a:ext uri="{BEBA8EAE-BF5A-486C-A8C5-ECC9F3942E4B}">
                    <a14:imgProps xmlns:a14="http://schemas.microsoft.com/office/drawing/2010/main">
                      <a14:imgLayer r:embed="rId4">
                        <a14:imgEffect>
                          <a14:artisticBlur radius="20"/>
                        </a14:imgEffect>
                      </a14:imgLayer>
                    </a14:imgProps>
                  </a:ex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a:extLst>
                <a:ext uri="{FF2B5EF4-FFF2-40B4-BE49-F238E27FC236}">
                  <a16:creationId xmlns:a16="http://schemas.microsoft.com/office/drawing/2014/main" id="{00F511F0-E87E-7236-BE51-87E53B740077}"/>
                </a:ext>
              </a:extLst>
            </p:cNvPr>
            <p:cNvSpPr/>
            <p:nvPr/>
          </p:nvSpPr>
          <p:spPr>
            <a:xfrm>
              <a:off x="8581929" y="1688121"/>
              <a:ext cx="2133600" cy="9378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a:extLst>
                <a:ext uri="{FF2B5EF4-FFF2-40B4-BE49-F238E27FC236}">
                  <a16:creationId xmlns:a16="http://schemas.microsoft.com/office/drawing/2014/main" id="{208AC83C-92C0-65E0-4EAE-FF81E05A7FE9}"/>
                </a:ext>
              </a:extLst>
            </p:cNvPr>
            <p:cNvSpPr txBox="1"/>
            <p:nvPr/>
          </p:nvSpPr>
          <p:spPr>
            <a:xfrm>
              <a:off x="8979817" y="4099079"/>
              <a:ext cx="1337824" cy="584775"/>
            </a:xfrm>
            <a:prstGeom prst="rect">
              <a:avLst/>
            </a:prstGeom>
            <a:noFill/>
          </p:spPr>
          <p:txBody>
            <a:bodyPr wrap="square" rtlCol="0">
              <a:spAutoFit/>
            </a:bodyPr>
            <a:lstStyle>
              <a:defPPr>
                <a:defRPr lang="zh-CN"/>
              </a:defPPr>
              <a:lvl1pPr algn="ctr">
                <a:defRPr sz="1400">
                  <a:solidFill>
                    <a:schemeClr val="bg1"/>
                  </a:solidFill>
                  <a:latin typeface="+mj-ea"/>
                  <a:ea typeface="+mj-ea"/>
                </a:defRPr>
              </a:lvl1pPr>
            </a:lstStyle>
            <a:p>
              <a:r>
                <a:rPr lang="zh-CN" altLang="en-US" dirty="0"/>
                <a:t>职位</a:t>
              </a:r>
              <a:r>
                <a:rPr lang="zh-CN" altLang="en-US"/>
                <a:t>名称 </a:t>
              </a:r>
              <a:endParaRPr lang="en-US" altLang="zh-CN" dirty="0"/>
            </a:p>
            <a:p>
              <a:r>
                <a:rPr lang="zh-CN" altLang="en-US"/>
                <a:t>姓名</a:t>
              </a:r>
              <a:endParaRPr lang="en-US" altLang="zh-CN" dirty="0"/>
            </a:p>
          </p:txBody>
        </p:sp>
        <p:sp>
          <p:nvSpPr>
            <p:cNvPr id="23" name="矩形 22">
              <a:extLst>
                <a:ext uri="{FF2B5EF4-FFF2-40B4-BE49-F238E27FC236}">
                  <a16:creationId xmlns:a16="http://schemas.microsoft.com/office/drawing/2014/main" id="{3BA52FA1-9DEB-8B0E-669F-81F651DC958D}"/>
                </a:ext>
              </a:extLst>
            </p:cNvPr>
            <p:cNvSpPr/>
            <p:nvPr/>
          </p:nvSpPr>
          <p:spPr>
            <a:xfrm>
              <a:off x="8581928" y="4850591"/>
              <a:ext cx="2133601" cy="709938"/>
            </a:xfrm>
            <a:prstGeom prst="rect">
              <a:avLst/>
            </a:prstGeom>
            <a:noFill/>
          </p:spPr>
          <p:txBody>
            <a:bodyPr wrap="square" rtlCol="0">
              <a:spAutoFit/>
            </a:bodyPr>
            <a:lstStyle/>
            <a:p>
              <a:pPr algn="ctr">
                <a:lnSpc>
                  <a:spcPct val="150000"/>
                </a:lnSpc>
              </a:pPr>
              <a:r>
                <a:rPr lang="zh-CN" altLang="en-US" sz="1400" dirty="0">
                  <a:solidFill>
                    <a:schemeClr val="bg1"/>
                  </a:solidFill>
                  <a:latin typeface="+mn-ea"/>
                </a:rPr>
                <a:t>请在这里输入个人介绍请在这里输入个人介绍</a:t>
              </a:r>
            </a:p>
          </p:txBody>
        </p:sp>
      </p:grpSp>
    </p:spTree>
    <p:extLst>
      <p:ext uri="{BB962C8B-B14F-4D97-AF65-F5344CB8AC3E}">
        <p14:creationId xmlns:p14="http://schemas.microsoft.com/office/powerpoint/2010/main" val="151056829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A" val="v5.2.11"/>
</p:tagLst>
</file>

<file path=ppt/tags/tag10.xml><?xml version="1.0" encoding="utf-8"?>
<p:tagLst xmlns:a="http://schemas.openxmlformats.org/drawingml/2006/main" xmlns:r="http://schemas.openxmlformats.org/officeDocument/2006/relationships" xmlns:p="http://schemas.openxmlformats.org/presentationml/2006/main">
  <p:tag name="PA" val="v5.2.11"/>
</p:tagLst>
</file>

<file path=ppt/tags/tag2.xml><?xml version="1.0" encoding="utf-8"?>
<p:tagLst xmlns:a="http://schemas.openxmlformats.org/drawingml/2006/main" xmlns:r="http://schemas.openxmlformats.org/officeDocument/2006/relationships" xmlns:p="http://schemas.openxmlformats.org/presentationml/2006/main">
  <p:tag name="PA" val="v5.2.11"/>
</p:tagLst>
</file>

<file path=ppt/tags/tag3.xml><?xml version="1.0" encoding="utf-8"?>
<p:tagLst xmlns:a="http://schemas.openxmlformats.org/drawingml/2006/main" xmlns:r="http://schemas.openxmlformats.org/officeDocument/2006/relationships" xmlns:p="http://schemas.openxmlformats.org/presentationml/2006/main">
  <p:tag name="PA" val="v5.2.11"/>
</p:tagLst>
</file>

<file path=ppt/tags/tag4.xml><?xml version="1.0" encoding="utf-8"?>
<p:tagLst xmlns:a="http://schemas.openxmlformats.org/drawingml/2006/main" xmlns:r="http://schemas.openxmlformats.org/officeDocument/2006/relationships" xmlns:p="http://schemas.openxmlformats.org/presentationml/2006/main">
  <p:tag name="PA" val="v5.2.11"/>
</p:tagLst>
</file>

<file path=ppt/tags/tag5.xml><?xml version="1.0" encoding="utf-8"?>
<p:tagLst xmlns:a="http://schemas.openxmlformats.org/drawingml/2006/main" xmlns:r="http://schemas.openxmlformats.org/officeDocument/2006/relationships" xmlns:p="http://schemas.openxmlformats.org/presentationml/2006/main">
  <p:tag name="PA" val="v5.2.11"/>
</p:tagLst>
</file>

<file path=ppt/tags/tag6.xml><?xml version="1.0" encoding="utf-8"?>
<p:tagLst xmlns:a="http://schemas.openxmlformats.org/drawingml/2006/main" xmlns:r="http://schemas.openxmlformats.org/officeDocument/2006/relationships" xmlns:p="http://schemas.openxmlformats.org/presentationml/2006/main">
  <p:tag name="PA" val="v5.2.11"/>
</p:tagLst>
</file>

<file path=ppt/tags/tag7.xml><?xml version="1.0" encoding="utf-8"?>
<p:tagLst xmlns:a="http://schemas.openxmlformats.org/drawingml/2006/main" xmlns:r="http://schemas.openxmlformats.org/officeDocument/2006/relationships" xmlns:p="http://schemas.openxmlformats.org/presentationml/2006/main">
  <p:tag name="PA" val="v5.2.11"/>
</p:tagLst>
</file>

<file path=ppt/tags/tag8.xml><?xml version="1.0" encoding="utf-8"?>
<p:tagLst xmlns:a="http://schemas.openxmlformats.org/drawingml/2006/main" xmlns:r="http://schemas.openxmlformats.org/officeDocument/2006/relationships" xmlns:p="http://schemas.openxmlformats.org/presentationml/2006/main">
  <p:tag name="PA" val="v5.2.11"/>
</p:tagLst>
</file>

<file path=ppt/tags/tag9.xml><?xml version="1.0" encoding="utf-8"?>
<p:tagLst xmlns:a="http://schemas.openxmlformats.org/drawingml/2006/main" xmlns:r="http://schemas.openxmlformats.org/officeDocument/2006/relationships" xmlns:p="http://schemas.openxmlformats.org/presentationml/2006/main">
  <p:tag name="PA" val="v5.2.11"/>
</p:tagLst>
</file>

<file path=ppt/theme/theme1.xml><?xml version="1.0" encoding="utf-8"?>
<a:theme xmlns:a="http://schemas.openxmlformats.org/drawingml/2006/main" name="Office 主题    51PPT模板网​​">
  <a:themeElements>
    <a:clrScheme name="自定义 51">
      <a:dk1>
        <a:sysClr val="windowText" lastClr="000000"/>
      </a:dk1>
      <a:lt1>
        <a:sysClr val="window" lastClr="FFFFFF"/>
      </a:lt1>
      <a:dk2>
        <a:srgbClr val="44546A"/>
      </a:dk2>
      <a:lt2>
        <a:srgbClr val="E7E6E6"/>
      </a:lt2>
      <a:accent1>
        <a:srgbClr val="0170FF"/>
      </a:accent1>
      <a:accent2>
        <a:srgbClr val="09BEFE"/>
      </a:accent2>
      <a:accent3>
        <a:srgbClr val="A5A5A5"/>
      </a:accent3>
      <a:accent4>
        <a:srgbClr val="FFC000"/>
      </a:accent4>
      <a:accent5>
        <a:srgbClr val="5B9BD5"/>
      </a:accent5>
      <a:accent6>
        <a:srgbClr val="70AD47"/>
      </a:accent6>
      <a:hlink>
        <a:srgbClr val="0563C1"/>
      </a:hlink>
      <a:folHlink>
        <a:srgbClr val="954F72"/>
      </a:folHlink>
    </a:clrScheme>
    <a:fontScheme name="自定义 18">
      <a:majorFont>
        <a:latin typeface="OPPOSans B"/>
        <a:ea typeface="OPPOSans B"/>
        <a:cs typeface=""/>
      </a:majorFont>
      <a:minorFont>
        <a:latin typeface="OPPOSans M"/>
        <a:ea typeface="OPPOSans M"/>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TotalTime>
  <Words>977</Words>
  <Application>Microsoft Office PowerPoint</Application>
  <PresentationFormat>宽屏</PresentationFormat>
  <Paragraphs>158</Paragraphs>
  <Slides>17</Slides>
  <Notes>2</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17</vt:i4>
      </vt:variant>
    </vt:vector>
  </HeadingPairs>
  <TitlesOfParts>
    <vt:vector size="25" baseType="lpstr">
      <vt:lpstr>OPPOSans B</vt:lpstr>
      <vt:lpstr>OPPOSans H</vt:lpstr>
      <vt:lpstr>OPPOSans M</vt:lpstr>
      <vt:lpstr>阿里巴巴普惠体 2.0 55 Regular</vt:lpstr>
      <vt:lpstr>阿里巴巴普惠体 2.0 65 Medium</vt:lpstr>
      <vt:lpstr>等线</vt:lpstr>
      <vt:lpstr>Arial</vt:lpstr>
      <vt:lpstr>Office 主题    51PPT模板网​​</vt:lpstr>
      <vt:lpstr>PowerPoint 演示文稿</vt:lpstr>
      <vt:lpstr>PowerPoint 演示文稿</vt:lpstr>
      <vt:lpstr>PowerPoint 演示文稿</vt:lpstr>
      <vt:lpstr>请在此处输入页面标题</vt:lpstr>
      <vt:lpstr>请在此处输入页面标题</vt:lpstr>
      <vt:lpstr>请在此处输入页面标题</vt:lpstr>
      <vt:lpstr>PowerPoint 演示文稿</vt:lpstr>
      <vt:lpstr>请在此处输入页面标题</vt:lpstr>
      <vt:lpstr>请在此处输入页面标题</vt:lpstr>
      <vt:lpstr>请在此处输入页面标题</vt:lpstr>
      <vt:lpstr>PowerPoint 演示文稿</vt:lpstr>
      <vt:lpstr>请在此处输入页面标题</vt:lpstr>
      <vt:lpstr>请在此处输入页面标题</vt:lpstr>
      <vt:lpstr>请在此处输入页面标题</vt:lpstr>
      <vt:lpstr>PowerPoint 演示文稿</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蓝色渐变商务风企业介绍ppt模板</dc:title>
  <dc:creator>周小周</dc:creator>
  <cp:keywords>P界达人</cp:keywords>
  <dc:description>51PPT模板网，幻灯片演示模板及素材免费下载！_x000d_
51PPT模板网 唯一访问网址：www.51pptmoban.com</dc:description>
  <cp:lastModifiedBy>user Power</cp:lastModifiedBy>
  <cp:revision>21</cp:revision>
  <dcterms:created xsi:type="dcterms:W3CDTF">2023-05-06T12:07:16Z</dcterms:created>
  <dcterms:modified xsi:type="dcterms:W3CDTF">2023-07-30T04:39:21Z</dcterms:modified>
</cp:coreProperties>
</file>