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5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77" r:id="rId10"/>
    <p:sldId id="264" r:id="rId11"/>
    <p:sldId id="265" r:id="rId12"/>
    <p:sldId id="266" r:id="rId13"/>
    <p:sldId id="278" r:id="rId14"/>
    <p:sldId id="267" r:id="rId15"/>
    <p:sldId id="268" r:id="rId16"/>
    <p:sldId id="269" r:id="rId17"/>
    <p:sldId id="279" r:id="rId18"/>
    <p:sldId id="270" r:id="rId19"/>
    <p:sldId id="271" r:id="rId20"/>
    <p:sldId id="272" r:id="rId21"/>
    <p:sldId id="276" r:id="rId22"/>
    <p:sldId id="1126" r:id="rId23"/>
    <p:sldId id="2007578498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5" userDrawn="1">
          <p15:clr>
            <a:srgbClr val="A4A3A4"/>
          </p15:clr>
        </p15:guide>
        <p15:guide id="2" pos="7256" userDrawn="1">
          <p15:clr>
            <a:srgbClr val="A4A3A4"/>
          </p15:clr>
        </p15:guide>
        <p15:guide id="3" orient="horz" pos="648" userDrawn="1">
          <p15:clr>
            <a:srgbClr val="A4A3A4"/>
          </p15:clr>
        </p15:guide>
        <p15:guide id="4" orient="horz" pos="709" userDrawn="1">
          <p15:clr>
            <a:srgbClr val="A4A3A4"/>
          </p15:clr>
        </p15:guide>
        <p15:guide id="5" orient="horz" pos="3928" userDrawn="1">
          <p15:clr>
            <a:srgbClr val="A4A3A4"/>
          </p15:clr>
        </p15:guide>
        <p15:guide id="6" orient="horz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1E21A9"/>
    <a:srgbClr val="6BDF02"/>
    <a:srgbClr val="FDFD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1" d="100"/>
          <a:sy n="81" d="100"/>
        </p:scale>
        <p:origin x="60" y="60"/>
      </p:cViewPr>
      <p:guideLst>
        <p:guide pos="415"/>
        <p:guide pos="7256"/>
        <p:guide orient="horz" pos="648"/>
        <p:guide orient="horz" pos="709"/>
        <p:guide orient="horz" pos="3928"/>
        <p:guide orient="horz" pos="386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阿里巴巴普惠体 Medium" panose="00020600040101010101" pitchFamily="18" charset="-122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E21-410A-9CA2-961262526F9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E21-410A-9CA2-961262526F9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E21-410A-9CA2-961262526F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23382191"/>
        <c:axId val="1023380111"/>
      </c:barChart>
      <c:catAx>
        <c:axId val="102338219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阿里巴巴普惠体" panose="00020600040101010101" pitchFamily="18" charset="-122"/>
              </a:defRPr>
            </a:pPr>
            <a:endParaRPr lang="zh-CN"/>
          </a:p>
        </c:txPr>
        <c:crossAx val="1023380111"/>
        <c:crosses val="autoZero"/>
        <c:auto val="1"/>
        <c:lblAlgn val="ctr"/>
        <c:lblOffset val="100"/>
        <c:noMultiLvlLbl val="0"/>
      </c:catAx>
      <c:valAx>
        <c:axId val="102338011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alpha val="3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阿里巴巴普惠体" panose="00020600040101010101" pitchFamily="18" charset="-122"/>
              </a:defRPr>
            </a:pPr>
            <a:endParaRPr lang="zh-CN"/>
          </a:p>
        </c:txPr>
        <c:crossAx val="102338219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阿里巴巴普惠体" panose="00020600040101010101" pitchFamily="18" charset="-122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1EFB38-B1A1-47A5-8596-96644A2B659A}" type="datetimeFigureOut">
              <a:rPr lang="zh-CN" altLang="en-US" smtClean="0"/>
              <a:t>2023/7/30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2C9C9B-04C6-4B55-B705-E42DF779C9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2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076EAADD-E692-7F94-A9EA-82765100CD0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星形: 四角 7">
            <a:extLst>
              <a:ext uri="{FF2B5EF4-FFF2-40B4-BE49-F238E27FC236}">
                <a16:creationId xmlns:a16="http://schemas.microsoft.com/office/drawing/2014/main" id="{AC2D3522-5338-7B89-F208-71BDCEBC41B0}"/>
              </a:ext>
            </a:extLst>
          </p:cNvPr>
          <p:cNvSpPr/>
          <p:nvPr userDrawn="1"/>
        </p:nvSpPr>
        <p:spPr>
          <a:xfrm>
            <a:off x="960979" y="539281"/>
            <a:ext cx="242749" cy="288675"/>
          </a:xfrm>
          <a:prstGeom prst="star4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AFF45F7B-65AA-7A51-D0D7-0F5C7FCC7085}"/>
              </a:ext>
            </a:extLst>
          </p:cNvPr>
          <p:cNvSpPr/>
          <p:nvPr userDrawn="1"/>
        </p:nvSpPr>
        <p:spPr>
          <a:xfrm>
            <a:off x="930397" y="3369962"/>
            <a:ext cx="395532" cy="352562"/>
          </a:xfrm>
          <a:custGeom>
            <a:avLst/>
            <a:gdLst>
              <a:gd name="connsiteX0" fmla="*/ 827210 w 1654421"/>
              <a:gd name="connsiteY0" fmla="*/ 0 h 1474688"/>
              <a:gd name="connsiteX1" fmla="*/ 830622 w 1654421"/>
              <a:gd name="connsiteY1" fmla="*/ 22357 h 1474688"/>
              <a:gd name="connsiteX2" fmla="*/ 1619489 w 1654421"/>
              <a:gd name="connsiteY2" fmla="*/ 735580 h 1474688"/>
              <a:gd name="connsiteX3" fmla="*/ 1654421 w 1654421"/>
              <a:gd name="connsiteY3" fmla="*/ 737344 h 1474688"/>
              <a:gd name="connsiteX4" fmla="*/ 1619489 w 1654421"/>
              <a:gd name="connsiteY4" fmla="*/ 739108 h 1474688"/>
              <a:gd name="connsiteX5" fmla="*/ 830622 w 1654421"/>
              <a:gd name="connsiteY5" fmla="*/ 1452331 h 1474688"/>
              <a:gd name="connsiteX6" fmla="*/ 827210 w 1654421"/>
              <a:gd name="connsiteY6" fmla="*/ 1474688 h 1474688"/>
              <a:gd name="connsiteX7" fmla="*/ 823798 w 1654421"/>
              <a:gd name="connsiteY7" fmla="*/ 1452331 h 1474688"/>
              <a:gd name="connsiteX8" fmla="*/ 34931 w 1654421"/>
              <a:gd name="connsiteY8" fmla="*/ 739108 h 1474688"/>
              <a:gd name="connsiteX9" fmla="*/ 0 w 1654421"/>
              <a:gd name="connsiteY9" fmla="*/ 737344 h 1474688"/>
              <a:gd name="connsiteX10" fmla="*/ 34931 w 1654421"/>
              <a:gd name="connsiteY10" fmla="*/ 735580 h 1474688"/>
              <a:gd name="connsiteX11" fmla="*/ 823798 w 1654421"/>
              <a:gd name="connsiteY11" fmla="*/ 22357 h 1474688"/>
              <a:gd name="connsiteX12" fmla="*/ 827210 w 1654421"/>
              <a:gd name="connsiteY12" fmla="*/ 0 h 1474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54421" h="1474688">
                <a:moveTo>
                  <a:pt x="827210" y="0"/>
                </a:moveTo>
                <a:lnTo>
                  <a:pt x="830622" y="22357"/>
                </a:lnTo>
                <a:cubicBezTo>
                  <a:pt x="908467" y="402778"/>
                  <a:pt x="1226582" y="695678"/>
                  <a:pt x="1619489" y="735580"/>
                </a:cubicBezTo>
                <a:lnTo>
                  <a:pt x="1654421" y="737344"/>
                </a:lnTo>
                <a:lnTo>
                  <a:pt x="1619489" y="739108"/>
                </a:lnTo>
                <a:cubicBezTo>
                  <a:pt x="1226582" y="779010"/>
                  <a:pt x="908467" y="1071910"/>
                  <a:pt x="830622" y="1452331"/>
                </a:cubicBezTo>
                <a:lnTo>
                  <a:pt x="827210" y="1474688"/>
                </a:lnTo>
                <a:lnTo>
                  <a:pt x="823798" y="1452331"/>
                </a:lnTo>
                <a:cubicBezTo>
                  <a:pt x="745953" y="1071910"/>
                  <a:pt x="427839" y="779010"/>
                  <a:pt x="34931" y="739108"/>
                </a:cubicBezTo>
                <a:lnTo>
                  <a:pt x="0" y="737344"/>
                </a:lnTo>
                <a:lnTo>
                  <a:pt x="34931" y="735580"/>
                </a:lnTo>
                <a:cubicBezTo>
                  <a:pt x="427839" y="695678"/>
                  <a:pt x="745953" y="402778"/>
                  <a:pt x="823798" y="22357"/>
                </a:cubicBezTo>
                <a:lnTo>
                  <a:pt x="82721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2D843C69-E8CD-935C-043F-7E93F0F1117A}"/>
              </a:ext>
            </a:extLst>
          </p:cNvPr>
          <p:cNvGrpSpPr/>
          <p:nvPr userDrawn="1"/>
        </p:nvGrpSpPr>
        <p:grpSpPr>
          <a:xfrm>
            <a:off x="910015" y="6321408"/>
            <a:ext cx="933790" cy="346364"/>
            <a:chOff x="2410691" y="5396369"/>
            <a:chExt cx="933790" cy="346364"/>
          </a:xfrm>
          <a:solidFill>
            <a:schemeClr val="accent1"/>
          </a:solidFill>
        </p:grpSpPr>
        <p:sp>
          <p:nvSpPr>
            <p:cNvPr id="13" name="乘号 12">
              <a:extLst>
                <a:ext uri="{FF2B5EF4-FFF2-40B4-BE49-F238E27FC236}">
                  <a16:creationId xmlns:a16="http://schemas.microsoft.com/office/drawing/2014/main" id="{FCC38ACC-7495-8BFF-AA94-2323B68B22AA}"/>
                </a:ext>
              </a:extLst>
            </p:cNvPr>
            <p:cNvSpPr/>
            <p:nvPr/>
          </p:nvSpPr>
          <p:spPr>
            <a:xfrm>
              <a:off x="2410691" y="5396369"/>
              <a:ext cx="346364" cy="346364"/>
            </a:xfrm>
            <a:prstGeom prst="mathMultiply">
              <a:avLst>
                <a:gd name="adj1" fmla="val 1745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乘号 13">
              <a:extLst>
                <a:ext uri="{FF2B5EF4-FFF2-40B4-BE49-F238E27FC236}">
                  <a16:creationId xmlns:a16="http://schemas.microsoft.com/office/drawing/2014/main" id="{9FF91F06-E828-50BC-EF06-0DA898C063CF}"/>
                </a:ext>
              </a:extLst>
            </p:cNvPr>
            <p:cNvSpPr/>
            <p:nvPr/>
          </p:nvSpPr>
          <p:spPr>
            <a:xfrm>
              <a:off x="2704404" y="5396369"/>
              <a:ext cx="346364" cy="346364"/>
            </a:xfrm>
            <a:prstGeom prst="mathMultiply">
              <a:avLst>
                <a:gd name="adj1" fmla="val 1745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乘号 14">
              <a:extLst>
                <a:ext uri="{FF2B5EF4-FFF2-40B4-BE49-F238E27FC236}">
                  <a16:creationId xmlns:a16="http://schemas.microsoft.com/office/drawing/2014/main" id="{399546AB-5F25-63CB-619C-162B3D2895AE}"/>
                </a:ext>
              </a:extLst>
            </p:cNvPr>
            <p:cNvSpPr/>
            <p:nvPr/>
          </p:nvSpPr>
          <p:spPr>
            <a:xfrm>
              <a:off x="2998117" y="5396369"/>
              <a:ext cx="346364" cy="346364"/>
            </a:xfrm>
            <a:prstGeom prst="mathMultiply">
              <a:avLst>
                <a:gd name="adj1" fmla="val 1745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638020FC-8DA5-91FF-911D-F62C81AE4152}"/>
              </a:ext>
            </a:extLst>
          </p:cNvPr>
          <p:cNvCxnSpPr>
            <a:cxnSpLocks/>
          </p:cNvCxnSpPr>
          <p:nvPr userDrawn="1"/>
        </p:nvCxnSpPr>
        <p:spPr>
          <a:xfrm>
            <a:off x="660400" y="889000"/>
            <a:ext cx="108585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平行四边形 17">
            <a:extLst>
              <a:ext uri="{FF2B5EF4-FFF2-40B4-BE49-F238E27FC236}">
                <a16:creationId xmlns:a16="http://schemas.microsoft.com/office/drawing/2014/main" id="{D8AEDD5A-74A1-83CA-4091-5BFD19654DE9}"/>
              </a:ext>
            </a:extLst>
          </p:cNvPr>
          <p:cNvSpPr/>
          <p:nvPr userDrawn="1"/>
        </p:nvSpPr>
        <p:spPr>
          <a:xfrm>
            <a:off x="9116290" y="526475"/>
            <a:ext cx="304801" cy="268428"/>
          </a:xfrm>
          <a:prstGeom prst="parallelogram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平行四边形 18">
            <a:extLst>
              <a:ext uri="{FF2B5EF4-FFF2-40B4-BE49-F238E27FC236}">
                <a16:creationId xmlns:a16="http://schemas.microsoft.com/office/drawing/2014/main" id="{F086288E-2CAA-52CC-8CA8-CA8CF89FE28F}"/>
              </a:ext>
            </a:extLst>
          </p:cNvPr>
          <p:cNvSpPr/>
          <p:nvPr userDrawn="1"/>
        </p:nvSpPr>
        <p:spPr>
          <a:xfrm>
            <a:off x="9421091" y="536864"/>
            <a:ext cx="1146464" cy="268428"/>
          </a:xfrm>
          <a:prstGeom prst="parallelogram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7A28BF9D-2A8E-5F63-5DDB-0FB6E22A5667}"/>
              </a:ext>
            </a:extLst>
          </p:cNvPr>
          <p:cNvSpPr/>
          <p:nvPr userDrawn="1"/>
        </p:nvSpPr>
        <p:spPr>
          <a:xfrm>
            <a:off x="10572751" y="547253"/>
            <a:ext cx="150505" cy="268428"/>
          </a:xfrm>
          <a:custGeom>
            <a:avLst/>
            <a:gdLst>
              <a:gd name="connsiteX0" fmla="*/ 67107 w 150505"/>
              <a:gd name="connsiteY0" fmla="*/ 0 h 268428"/>
              <a:gd name="connsiteX1" fmla="*/ 150505 w 150505"/>
              <a:gd name="connsiteY1" fmla="*/ 0 h 268428"/>
              <a:gd name="connsiteX2" fmla="*/ 150505 w 150505"/>
              <a:gd name="connsiteY2" fmla="*/ 268428 h 268428"/>
              <a:gd name="connsiteX3" fmla="*/ 0 w 150505"/>
              <a:gd name="connsiteY3" fmla="*/ 268428 h 268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505" h="268428">
                <a:moveTo>
                  <a:pt x="67107" y="0"/>
                </a:moveTo>
                <a:lnTo>
                  <a:pt x="150505" y="0"/>
                </a:lnTo>
                <a:lnTo>
                  <a:pt x="150505" y="268428"/>
                </a:lnTo>
                <a:lnTo>
                  <a:pt x="0" y="268428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AF2DD03F-CCFF-46B4-6E9A-8DAD22FF08CE}"/>
              </a:ext>
            </a:extLst>
          </p:cNvPr>
          <p:cNvSpPr/>
          <p:nvPr userDrawn="1"/>
        </p:nvSpPr>
        <p:spPr>
          <a:xfrm>
            <a:off x="10781200" y="547253"/>
            <a:ext cx="150505" cy="268428"/>
          </a:xfrm>
          <a:custGeom>
            <a:avLst/>
            <a:gdLst>
              <a:gd name="connsiteX0" fmla="*/ 0 w 150505"/>
              <a:gd name="connsiteY0" fmla="*/ 0 h 268428"/>
              <a:gd name="connsiteX1" fmla="*/ 150505 w 150505"/>
              <a:gd name="connsiteY1" fmla="*/ 0 h 268428"/>
              <a:gd name="connsiteX2" fmla="*/ 150505 w 150505"/>
              <a:gd name="connsiteY2" fmla="*/ 268428 h 268428"/>
              <a:gd name="connsiteX3" fmla="*/ 0 w 150505"/>
              <a:gd name="connsiteY3" fmla="*/ 268428 h 268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505" h="268428">
                <a:moveTo>
                  <a:pt x="0" y="0"/>
                </a:moveTo>
                <a:lnTo>
                  <a:pt x="150505" y="0"/>
                </a:lnTo>
                <a:lnTo>
                  <a:pt x="150505" y="268428"/>
                </a:lnTo>
                <a:lnTo>
                  <a:pt x="0" y="268428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D2D53D75-7658-5A27-CA14-A83F5A0524AA}"/>
              </a:ext>
            </a:extLst>
          </p:cNvPr>
          <p:cNvSpPr/>
          <p:nvPr userDrawn="1"/>
        </p:nvSpPr>
        <p:spPr>
          <a:xfrm>
            <a:off x="10989650" y="547253"/>
            <a:ext cx="150505" cy="268428"/>
          </a:xfrm>
          <a:custGeom>
            <a:avLst/>
            <a:gdLst>
              <a:gd name="connsiteX0" fmla="*/ 0 w 150505"/>
              <a:gd name="connsiteY0" fmla="*/ 0 h 268428"/>
              <a:gd name="connsiteX1" fmla="*/ 150505 w 150505"/>
              <a:gd name="connsiteY1" fmla="*/ 0 h 268428"/>
              <a:gd name="connsiteX2" fmla="*/ 150505 w 150505"/>
              <a:gd name="connsiteY2" fmla="*/ 268428 h 268428"/>
              <a:gd name="connsiteX3" fmla="*/ 0 w 150505"/>
              <a:gd name="connsiteY3" fmla="*/ 268428 h 268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505" h="268428">
                <a:moveTo>
                  <a:pt x="0" y="0"/>
                </a:moveTo>
                <a:lnTo>
                  <a:pt x="150505" y="0"/>
                </a:lnTo>
                <a:lnTo>
                  <a:pt x="150505" y="268428"/>
                </a:lnTo>
                <a:lnTo>
                  <a:pt x="0" y="268428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B6E0885F-A0DF-F681-5A37-81AFE6F802DF}"/>
              </a:ext>
            </a:extLst>
          </p:cNvPr>
          <p:cNvSpPr/>
          <p:nvPr userDrawn="1"/>
        </p:nvSpPr>
        <p:spPr>
          <a:xfrm>
            <a:off x="11198099" y="547253"/>
            <a:ext cx="150504" cy="268428"/>
          </a:xfrm>
          <a:custGeom>
            <a:avLst/>
            <a:gdLst>
              <a:gd name="connsiteX0" fmla="*/ 0 w 150504"/>
              <a:gd name="connsiteY0" fmla="*/ 0 h 268428"/>
              <a:gd name="connsiteX1" fmla="*/ 150504 w 150504"/>
              <a:gd name="connsiteY1" fmla="*/ 0 h 268428"/>
              <a:gd name="connsiteX2" fmla="*/ 150504 w 150504"/>
              <a:gd name="connsiteY2" fmla="*/ 4 h 268428"/>
              <a:gd name="connsiteX3" fmla="*/ 83398 w 150504"/>
              <a:gd name="connsiteY3" fmla="*/ 268428 h 268428"/>
              <a:gd name="connsiteX4" fmla="*/ 0 w 150504"/>
              <a:gd name="connsiteY4" fmla="*/ 268428 h 268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0504" h="268428">
                <a:moveTo>
                  <a:pt x="0" y="0"/>
                </a:moveTo>
                <a:lnTo>
                  <a:pt x="150504" y="0"/>
                </a:lnTo>
                <a:lnTo>
                  <a:pt x="150504" y="4"/>
                </a:lnTo>
                <a:lnTo>
                  <a:pt x="83398" y="268428"/>
                </a:lnTo>
                <a:lnTo>
                  <a:pt x="0" y="268428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43E2A5EA-08EC-3EF7-8493-786332E00FAA}"/>
              </a:ext>
            </a:extLst>
          </p:cNvPr>
          <p:cNvSpPr/>
          <p:nvPr userDrawn="1"/>
        </p:nvSpPr>
        <p:spPr>
          <a:xfrm rot="2647682">
            <a:off x="10245786" y="2062446"/>
            <a:ext cx="1022573" cy="7305273"/>
          </a:xfrm>
          <a:prstGeom prst="parallelogram">
            <a:avLst>
              <a:gd name="adj" fmla="val 6971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8E54049-B1FD-A941-624D-D56271734E90}"/>
              </a:ext>
            </a:extLst>
          </p:cNvPr>
          <p:cNvGrpSpPr/>
          <p:nvPr userDrawn="1"/>
        </p:nvGrpSpPr>
        <p:grpSpPr>
          <a:xfrm>
            <a:off x="954099" y="4861238"/>
            <a:ext cx="5038411" cy="925207"/>
            <a:chOff x="935274" y="-1181896"/>
            <a:chExt cx="2659204" cy="925207"/>
          </a:xfrm>
        </p:grpSpPr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522458D8-350B-3B89-33D3-832F51C9D1E0}"/>
                </a:ext>
              </a:extLst>
            </p:cNvPr>
            <p:cNvCxnSpPr/>
            <p:nvPr/>
          </p:nvCxnSpPr>
          <p:spPr>
            <a:xfrm>
              <a:off x="935274" y="-256689"/>
              <a:ext cx="2059386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弧形 26">
              <a:extLst>
                <a:ext uri="{FF2B5EF4-FFF2-40B4-BE49-F238E27FC236}">
                  <a16:creationId xmlns:a16="http://schemas.microsoft.com/office/drawing/2014/main" id="{28D4DCD2-FD54-35A8-85CC-8D86C8FD3A33}"/>
                </a:ext>
              </a:extLst>
            </p:cNvPr>
            <p:cNvSpPr/>
            <p:nvPr/>
          </p:nvSpPr>
          <p:spPr>
            <a:xfrm rot="15748213" flipH="1">
              <a:off x="2680078" y="-1181896"/>
              <a:ext cx="914400" cy="914400"/>
            </a:xfrm>
            <a:prstGeom prst="arc">
              <a:avLst>
                <a:gd name="adj1" fmla="val 16337595"/>
                <a:gd name="adj2" fmla="val 19395029"/>
              </a:avLst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CDD42D77-99AD-BB98-4191-38E00492F84B}"/>
              </a:ext>
            </a:extLst>
          </p:cNvPr>
          <p:cNvSpPr/>
          <p:nvPr userDrawn="1"/>
        </p:nvSpPr>
        <p:spPr>
          <a:xfrm>
            <a:off x="1387081" y="3369962"/>
            <a:ext cx="395532" cy="352562"/>
          </a:xfrm>
          <a:custGeom>
            <a:avLst/>
            <a:gdLst>
              <a:gd name="connsiteX0" fmla="*/ 827210 w 1654421"/>
              <a:gd name="connsiteY0" fmla="*/ 0 h 1474688"/>
              <a:gd name="connsiteX1" fmla="*/ 830622 w 1654421"/>
              <a:gd name="connsiteY1" fmla="*/ 22357 h 1474688"/>
              <a:gd name="connsiteX2" fmla="*/ 1619489 w 1654421"/>
              <a:gd name="connsiteY2" fmla="*/ 735580 h 1474688"/>
              <a:gd name="connsiteX3" fmla="*/ 1654421 w 1654421"/>
              <a:gd name="connsiteY3" fmla="*/ 737344 h 1474688"/>
              <a:gd name="connsiteX4" fmla="*/ 1619489 w 1654421"/>
              <a:gd name="connsiteY4" fmla="*/ 739108 h 1474688"/>
              <a:gd name="connsiteX5" fmla="*/ 830622 w 1654421"/>
              <a:gd name="connsiteY5" fmla="*/ 1452331 h 1474688"/>
              <a:gd name="connsiteX6" fmla="*/ 827210 w 1654421"/>
              <a:gd name="connsiteY6" fmla="*/ 1474688 h 1474688"/>
              <a:gd name="connsiteX7" fmla="*/ 823798 w 1654421"/>
              <a:gd name="connsiteY7" fmla="*/ 1452331 h 1474688"/>
              <a:gd name="connsiteX8" fmla="*/ 34931 w 1654421"/>
              <a:gd name="connsiteY8" fmla="*/ 739108 h 1474688"/>
              <a:gd name="connsiteX9" fmla="*/ 0 w 1654421"/>
              <a:gd name="connsiteY9" fmla="*/ 737344 h 1474688"/>
              <a:gd name="connsiteX10" fmla="*/ 34931 w 1654421"/>
              <a:gd name="connsiteY10" fmla="*/ 735580 h 1474688"/>
              <a:gd name="connsiteX11" fmla="*/ 823798 w 1654421"/>
              <a:gd name="connsiteY11" fmla="*/ 22357 h 1474688"/>
              <a:gd name="connsiteX12" fmla="*/ 827210 w 1654421"/>
              <a:gd name="connsiteY12" fmla="*/ 0 h 1474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54421" h="1474688">
                <a:moveTo>
                  <a:pt x="827210" y="0"/>
                </a:moveTo>
                <a:lnTo>
                  <a:pt x="830622" y="22357"/>
                </a:lnTo>
                <a:cubicBezTo>
                  <a:pt x="908467" y="402778"/>
                  <a:pt x="1226582" y="695678"/>
                  <a:pt x="1619489" y="735580"/>
                </a:cubicBezTo>
                <a:lnTo>
                  <a:pt x="1654421" y="737344"/>
                </a:lnTo>
                <a:lnTo>
                  <a:pt x="1619489" y="739108"/>
                </a:lnTo>
                <a:cubicBezTo>
                  <a:pt x="1226582" y="779010"/>
                  <a:pt x="908467" y="1071910"/>
                  <a:pt x="830622" y="1452331"/>
                </a:cubicBezTo>
                <a:lnTo>
                  <a:pt x="827210" y="1474688"/>
                </a:lnTo>
                <a:lnTo>
                  <a:pt x="823798" y="1452331"/>
                </a:lnTo>
                <a:cubicBezTo>
                  <a:pt x="745953" y="1071910"/>
                  <a:pt x="427839" y="779010"/>
                  <a:pt x="34931" y="739108"/>
                </a:cubicBezTo>
                <a:lnTo>
                  <a:pt x="0" y="737344"/>
                </a:lnTo>
                <a:lnTo>
                  <a:pt x="34931" y="735580"/>
                </a:lnTo>
                <a:cubicBezTo>
                  <a:pt x="427839" y="695678"/>
                  <a:pt x="745953" y="402778"/>
                  <a:pt x="823798" y="22357"/>
                </a:cubicBezTo>
                <a:lnTo>
                  <a:pt x="82721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E6469930-7F52-0EF2-83A3-B0BD7E4E5047}"/>
              </a:ext>
            </a:extLst>
          </p:cNvPr>
          <p:cNvSpPr/>
          <p:nvPr userDrawn="1"/>
        </p:nvSpPr>
        <p:spPr>
          <a:xfrm>
            <a:off x="1843765" y="3369962"/>
            <a:ext cx="395532" cy="352562"/>
          </a:xfrm>
          <a:custGeom>
            <a:avLst/>
            <a:gdLst>
              <a:gd name="connsiteX0" fmla="*/ 827210 w 1654421"/>
              <a:gd name="connsiteY0" fmla="*/ 0 h 1474688"/>
              <a:gd name="connsiteX1" fmla="*/ 830622 w 1654421"/>
              <a:gd name="connsiteY1" fmla="*/ 22357 h 1474688"/>
              <a:gd name="connsiteX2" fmla="*/ 1619489 w 1654421"/>
              <a:gd name="connsiteY2" fmla="*/ 735580 h 1474688"/>
              <a:gd name="connsiteX3" fmla="*/ 1654421 w 1654421"/>
              <a:gd name="connsiteY3" fmla="*/ 737344 h 1474688"/>
              <a:gd name="connsiteX4" fmla="*/ 1619489 w 1654421"/>
              <a:gd name="connsiteY4" fmla="*/ 739108 h 1474688"/>
              <a:gd name="connsiteX5" fmla="*/ 830622 w 1654421"/>
              <a:gd name="connsiteY5" fmla="*/ 1452331 h 1474688"/>
              <a:gd name="connsiteX6" fmla="*/ 827210 w 1654421"/>
              <a:gd name="connsiteY6" fmla="*/ 1474688 h 1474688"/>
              <a:gd name="connsiteX7" fmla="*/ 823798 w 1654421"/>
              <a:gd name="connsiteY7" fmla="*/ 1452331 h 1474688"/>
              <a:gd name="connsiteX8" fmla="*/ 34931 w 1654421"/>
              <a:gd name="connsiteY8" fmla="*/ 739108 h 1474688"/>
              <a:gd name="connsiteX9" fmla="*/ 0 w 1654421"/>
              <a:gd name="connsiteY9" fmla="*/ 737344 h 1474688"/>
              <a:gd name="connsiteX10" fmla="*/ 34931 w 1654421"/>
              <a:gd name="connsiteY10" fmla="*/ 735580 h 1474688"/>
              <a:gd name="connsiteX11" fmla="*/ 823798 w 1654421"/>
              <a:gd name="connsiteY11" fmla="*/ 22357 h 1474688"/>
              <a:gd name="connsiteX12" fmla="*/ 827210 w 1654421"/>
              <a:gd name="connsiteY12" fmla="*/ 0 h 1474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54421" h="1474688">
                <a:moveTo>
                  <a:pt x="827210" y="0"/>
                </a:moveTo>
                <a:lnTo>
                  <a:pt x="830622" y="22357"/>
                </a:lnTo>
                <a:cubicBezTo>
                  <a:pt x="908467" y="402778"/>
                  <a:pt x="1226582" y="695678"/>
                  <a:pt x="1619489" y="735580"/>
                </a:cubicBezTo>
                <a:lnTo>
                  <a:pt x="1654421" y="737344"/>
                </a:lnTo>
                <a:lnTo>
                  <a:pt x="1619489" y="739108"/>
                </a:lnTo>
                <a:cubicBezTo>
                  <a:pt x="1226582" y="779010"/>
                  <a:pt x="908467" y="1071910"/>
                  <a:pt x="830622" y="1452331"/>
                </a:cubicBezTo>
                <a:lnTo>
                  <a:pt x="827210" y="1474688"/>
                </a:lnTo>
                <a:lnTo>
                  <a:pt x="823798" y="1452331"/>
                </a:lnTo>
                <a:cubicBezTo>
                  <a:pt x="745953" y="1071910"/>
                  <a:pt x="427839" y="779010"/>
                  <a:pt x="34931" y="739108"/>
                </a:cubicBezTo>
                <a:lnTo>
                  <a:pt x="0" y="737344"/>
                </a:lnTo>
                <a:lnTo>
                  <a:pt x="34931" y="735580"/>
                </a:lnTo>
                <a:cubicBezTo>
                  <a:pt x="427839" y="695678"/>
                  <a:pt x="745953" y="402778"/>
                  <a:pt x="823798" y="22357"/>
                </a:cubicBezTo>
                <a:lnTo>
                  <a:pt x="82721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" name="平行四边形 30">
            <a:extLst>
              <a:ext uri="{FF2B5EF4-FFF2-40B4-BE49-F238E27FC236}">
                <a16:creationId xmlns:a16="http://schemas.microsoft.com/office/drawing/2014/main" id="{B94ACDD8-A5E6-B990-1ED7-317487119897}"/>
              </a:ext>
            </a:extLst>
          </p:cNvPr>
          <p:cNvSpPr/>
          <p:nvPr userDrawn="1"/>
        </p:nvSpPr>
        <p:spPr>
          <a:xfrm rot="824770">
            <a:off x="10912771" y="1703019"/>
            <a:ext cx="1022573" cy="7305273"/>
          </a:xfrm>
          <a:prstGeom prst="parallelogram">
            <a:avLst>
              <a:gd name="adj" fmla="val 6971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CDE7D5EE-F430-6D01-84E2-8DED0856D0A9}"/>
              </a:ext>
            </a:extLst>
          </p:cNvPr>
          <p:cNvSpPr/>
          <p:nvPr userDrawn="1"/>
        </p:nvSpPr>
        <p:spPr>
          <a:xfrm>
            <a:off x="930397" y="4410108"/>
            <a:ext cx="1881691" cy="30777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667DE397-C61C-D2E2-BEDE-EA6EC582F810}"/>
              </a:ext>
            </a:extLst>
          </p:cNvPr>
          <p:cNvSpPr/>
          <p:nvPr userDrawn="1"/>
        </p:nvSpPr>
        <p:spPr>
          <a:xfrm>
            <a:off x="920978" y="4410108"/>
            <a:ext cx="963173" cy="30777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DFE62621-7CB4-D705-D499-3F925799673B}"/>
              </a:ext>
            </a:extLst>
          </p:cNvPr>
          <p:cNvSpPr/>
          <p:nvPr userDrawn="1"/>
        </p:nvSpPr>
        <p:spPr>
          <a:xfrm>
            <a:off x="3597770" y="4415282"/>
            <a:ext cx="2772403" cy="29742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6F31E3C7-90E1-3735-5D10-6B8D33C757DB}"/>
              </a:ext>
            </a:extLst>
          </p:cNvPr>
          <p:cNvSpPr/>
          <p:nvPr userDrawn="1"/>
        </p:nvSpPr>
        <p:spPr>
          <a:xfrm>
            <a:off x="3588352" y="4410108"/>
            <a:ext cx="1240129" cy="30777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1" name="星形: 四角 40">
            <a:extLst>
              <a:ext uri="{FF2B5EF4-FFF2-40B4-BE49-F238E27FC236}">
                <a16:creationId xmlns:a16="http://schemas.microsoft.com/office/drawing/2014/main" id="{4386214D-2BBD-57C3-DAFC-74C9716D99A4}"/>
              </a:ext>
            </a:extLst>
          </p:cNvPr>
          <p:cNvSpPr/>
          <p:nvPr userDrawn="1"/>
        </p:nvSpPr>
        <p:spPr>
          <a:xfrm>
            <a:off x="1237474" y="539281"/>
            <a:ext cx="242749" cy="288675"/>
          </a:xfrm>
          <a:prstGeom prst="star4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2" name="星形: 四角 41">
            <a:extLst>
              <a:ext uri="{FF2B5EF4-FFF2-40B4-BE49-F238E27FC236}">
                <a16:creationId xmlns:a16="http://schemas.microsoft.com/office/drawing/2014/main" id="{CF50480D-72B6-5383-9FB3-B3D847D2AEA3}"/>
              </a:ext>
            </a:extLst>
          </p:cNvPr>
          <p:cNvSpPr/>
          <p:nvPr userDrawn="1"/>
        </p:nvSpPr>
        <p:spPr>
          <a:xfrm>
            <a:off x="1513969" y="539281"/>
            <a:ext cx="242749" cy="288675"/>
          </a:xfrm>
          <a:prstGeom prst="star4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id="{8D0B1FC9-9E37-4037-EF84-2F04121886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14497">
            <a:off x="5375538" y="6320260"/>
            <a:ext cx="2591221" cy="1297084"/>
          </a:xfrm>
          <a:prstGeom prst="rect">
            <a:avLst/>
          </a:prstGeom>
        </p:spPr>
      </p:pic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7299B766-D997-535C-AA4A-D3E906A1E6BB}"/>
              </a:ext>
            </a:extLst>
          </p:cNvPr>
          <p:cNvSpPr/>
          <p:nvPr userDrawn="1"/>
        </p:nvSpPr>
        <p:spPr>
          <a:xfrm>
            <a:off x="6484292" y="5792719"/>
            <a:ext cx="395532" cy="352562"/>
          </a:xfrm>
          <a:custGeom>
            <a:avLst/>
            <a:gdLst>
              <a:gd name="connsiteX0" fmla="*/ 827210 w 1654421"/>
              <a:gd name="connsiteY0" fmla="*/ 0 h 1474688"/>
              <a:gd name="connsiteX1" fmla="*/ 830622 w 1654421"/>
              <a:gd name="connsiteY1" fmla="*/ 22357 h 1474688"/>
              <a:gd name="connsiteX2" fmla="*/ 1619489 w 1654421"/>
              <a:gd name="connsiteY2" fmla="*/ 735580 h 1474688"/>
              <a:gd name="connsiteX3" fmla="*/ 1654421 w 1654421"/>
              <a:gd name="connsiteY3" fmla="*/ 737344 h 1474688"/>
              <a:gd name="connsiteX4" fmla="*/ 1619489 w 1654421"/>
              <a:gd name="connsiteY4" fmla="*/ 739108 h 1474688"/>
              <a:gd name="connsiteX5" fmla="*/ 830622 w 1654421"/>
              <a:gd name="connsiteY5" fmla="*/ 1452331 h 1474688"/>
              <a:gd name="connsiteX6" fmla="*/ 827210 w 1654421"/>
              <a:gd name="connsiteY6" fmla="*/ 1474688 h 1474688"/>
              <a:gd name="connsiteX7" fmla="*/ 823798 w 1654421"/>
              <a:gd name="connsiteY7" fmla="*/ 1452331 h 1474688"/>
              <a:gd name="connsiteX8" fmla="*/ 34931 w 1654421"/>
              <a:gd name="connsiteY8" fmla="*/ 739108 h 1474688"/>
              <a:gd name="connsiteX9" fmla="*/ 0 w 1654421"/>
              <a:gd name="connsiteY9" fmla="*/ 737344 h 1474688"/>
              <a:gd name="connsiteX10" fmla="*/ 34931 w 1654421"/>
              <a:gd name="connsiteY10" fmla="*/ 735580 h 1474688"/>
              <a:gd name="connsiteX11" fmla="*/ 823798 w 1654421"/>
              <a:gd name="connsiteY11" fmla="*/ 22357 h 1474688"/>
              <a:gd name="connsiteX12" fmla="*/ 827210 w 1654421"/>
              <a:gd name="connsiteY12" fmla="*/ 0 h 1474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54421" h="1474688">
                <a:moveTo>
                  <a:pt x="827210" y="0"/>
                </a:moveTo>
                <a:lnTo>
                  <a:pt x="830622" y="22357"/>
                </a:lnTo>
                <a:cubicBezTo>
                  <a:pt x="908467" y="402778"/>
                  <a:pt x="1226582" y="695678"/>
                  <a:pt x="1619489" y="735580"/>
                </a:cubicBezTo>
                <a:lnTo>
                  <a:pt x="1654421" y="737344"/>
                </a:lnTo>
                <a:lnTo>
                  <a:pt x="1619489" y="739108"/>
                </a:lnTo>
                <a:cubicBezTo>
                  <a:pt x="1226582" y="779010"/>
                  <a:pt x="908467" y="1071910"/>
                  <a:pt x="830622" y="1452331"/>
                </a:cubicBezTo>
                <a:lnTo>
                  <a:pt x="827210" y="1474688"/>
                </a:lnTo>
                <a:lnTo>
                  <a:pt x="823798" y="1452331"/>
                </a:lnTo>
                <a:cubicBezTo>
                  <a:pt x="745953" y="1071910"/>
                  <a:pt x="427839" y="779010"/>
                  <a:pt x="34931" y="739108"/>
                </a:cubicBezTo>
                <a:lnTo>
                  <a:pt x="0" y="737344"/>
                </a:lnTo>
                <a:lnTo>
                  <a:pt x="34931" y="735580"/>
                </a:lnTo>
                <a:cubicBezTo>
                  <a:pt x="427839" y="695678"/>
                  <a:pt x="745953" y="402778"/>
                  <a:pt x="823798" y="22357"/>
                </a:cubicBezTo>
                <a:lnTo>
                  <a:pt x="82721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glow rad="50800">
              <a:srgbClr val="1E21A9">
                <a:alpha val="11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9A242D61-F454-204A-CC05-8F0B969C95B6}"/>
              </a:ext>
            </a:extLst>
          </p:cNvPr>
          <p:cNvSpPr/>
          <p:nvPr userDrawn="1"/>
        </p:nvSpPr>
        <p:spPr>
          <a:xfrm>
            <a:off x="11349977" y="6625906"/>
            <a:ext cx="395532" cy="352562"/>
          </a:xfrm>
          <a:custGeom>
            <a:avLst/>
            <a:gdLst>
              <a:gd name="connsiteX0" fmla="*/ 827210 w 1654421"/>
              <a:gd name="connsiteY0" fmla="*/ 0 h 1474688"/>
              <a:gd name="connsiteX1" fmla="*/ 830622 w 1654421"/>
              <a:gd name="connsiteY1" fmla="*/ 22357 h 1474688"/>
              <a:gd name="connsiteX2" fmla="*/ 1619489 w 1654421"/>
              <a:gd name="connsiteY2" fmla="*/ 735580 h 1474688"/>
              <a:gd name="connsiteX3" fmla="*/ 1654421 w 1654421"/>
              <a:gd name="connsiteY3" fmla="*/ 737344 h 1474688"/>
              <a:gd name="connsiteX4" fmla="*/ 1619489 w 1654421"/>
              <a:gd name="connsiteY4" fmla="*/ 739108 h 1474688"/>
              <a:gd name="connsiteX5" fmla="*/ 830622 w 1654421"/>
              <a:gd name="connsiteY5" fmla="*/ 1452331 h 1474688"/>
              <a:gd name="connsiteX6" fmla="*/ 827210 w 1654421"/>
              <a:gd name="connsiteY6" fmla="*/ 1474688 h 1474688"/>
              <a:gd name="connsiteX7" fmla="*/ 823798 w 1654421"/>
              <a:gd name="connsiteY7" fmla="*/ 1452331 h 1474688"/>
              <a:gd name="connsiteX8" fmla="*/ 34931 w 1654421"/>
              <a:gd name="connsiteY8" fmla="*/ 739108 h 1474688"/>
              <a:gd name="connsiteX9" fmla="*/ 0 w 1654421"/>
              <a:gd name="connsiteY9" fmla="*/ 737344 h 1474688"/>
              <a:gd name="connsiteX10" fmla="*/ 34931 w 1654421"/>
              <a:gd name="connsiteY10" fmla="*/ 735580 h 1474688"/>
              <a:gd name="connsiteX11" fmla="*/ 823798 w 1654421"/>
              <a:gd name="connsiteY11" fmla="*/ 22357 h 1474688"/>
              <a:gd name="connsiteX12" fmla="*/ 827210 w 1654421"/>
              <a:gd name="connsiteY12" fmla="*/ 0 h 1474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54421" h="1474688">
                <a:moveTo>
                  <a:pt x="827210" y="0"/>
                </a:moveTo>
                <a:lnTo>
                  <a:pt x="830622" y="22357"/>
                </a:lnTo>
                <a:cubicBezTo>
                  <a:pt x="908467" y="402778"/>
                  <a:pt x="1226582" y="695678"/>
                  <a:pt x="1619489" y="735580"/>
                </a:cubicBezTo>
                <a:lnTo>
                  <a:pt x="1654421" y="737344"/>
                </a:lnTo>
                <a:lnTo>
                  <a:pt x="1619489" y="739108"/>
                </a:lnTo>
                <a:cubicBezTo>
                  <a:pt x="1226582" y="779010"/>
                  <a:pt x="908467" y="1071910"/>
                  <a:pt x="830622" y="1452331"/>
                </a:cubicBezTo>
                <a:lnTo>
                  <a:pt x="827210" y="1474688"/>
                </a:lnTo>
                <a:lnTo>
                  <a:pt x="823798" y="1452331"/>
                </a:lnTo>
                <a:cubicBezTo>
                  <a:pt x="745953" y="1071910"/>
                  <a:pt x="427839" y="779010"/>
                  <a:pt x="34931" y="739108"/>
                </a:cubicBezTo>
                <a:lnTo>
                  <a:pt x="0" y="737344"/>
                </a:lnTo>
                <a:lnTo>
                  <a:pt x="34931" y="735580"/>
                </a:lnTo>
                <a:cubicBezTo>
                  <a:pt x="427839" y="695678"/>
                  <a:pt x="745953" y="402778"/>
                  <a:pt x="823798" y="22357"/>
                </a:cubicBezTo>
                <a:lnTo>
                  <a:pt x="82721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glow rad="50800">
              <a:srgbClr val="1E21A9">
                <a:alpha val="11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7" name="Picture 2" descr="查看图片">
            <a:extLst>
              <a:ext uri="{FF2B5EF4-FFF2-40B4-BE49-F238E27FC236}">
                <a16:creationId xmlns:a16="http://schemas.microsoft.com/office/drawing/2014/main" id="{9A4D419C-03E6-96FC-006F-5838CDBC3683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72731" y="1433599"/>
            <a:ext cx="3857625" cy="4712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id="{9E794ED5-0529-6AD2-7F37-9522BB1F434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6723" y="1391892"/>
            <a:ext cx="2418529" cy="4261330"/>
          </a:xfrm>
          <a:prstGeom prst="rect">
            <a:avLst/>
          </a:prstGeom>
        </p:spPr>
      </p:pic>
      <p:sp>
        <p:nvSpPr>
          <p:cNvPr id="52" name="文本占位符 51">
            <a:extLst>
              <a:ext uri="{FF2B5EF4-FFF2-40B4-BE49-F238E27FC236}">
                <a16:creationId xmlns:a16="http://schemas.microsoft.com/office/drawing/2014/main" id="{940C8782-F67F-8302-B411-BD091588BAA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17563" y="1685925"/>
            <a:ext cx="5746831" cy="110807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6600" b="1">
                <a:ln>
                  <a:gradFill>
                    <a:gsLst>
                      <a:gs pos="50000">
                        <a:schemeClr val="accent2"/>
                      </a:gs>
                      <a:gs pos="50000">
                        <a:srgbClr val="FFFFFF"/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这里输入标题</a:t>
            </a:r>
          </a:p>
        </p:txBody>
      </p:sp>
      <p:sp>
        <p:nvSpPr>
          <p:cNvPr id="56" name="文本占位符 55">
            <a:extLst>
              <a:ext uri="{FF2B5EF4-FFF2-40B4-BE49-F238E27FC236}">
                <a16:creationId xmlns:a16="http://schemas.microsoft.com/office/drawing/2014/main" id="{9D81AD62-4DB9-3786-509B-253CFC8D0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7563" y="2300288"/>
            <a:ext cx="8739352" cy="104775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6600" b="1">
                <a:solidFill>
                  <a:schemeClr val="accent1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单击此处编辑封面标题</a:t>
            </a:r>
          </a:p>
        </p:txBody>
      </p:sp>
      <p:sp>
        <p:nvSpPr>
          <p:cNvPr id="58" name="文本占位符 57">
            <a:extLst>
              <a:ext uri="{FF2B5EF4-FFF2-40B4-BE49-F238E27FC236}">
                <a16:creationId xmlns:a16="http://schemas.microsoft.com/office/drawing/2014/main" id="{81C36CD9-8E5D-915F-A7B9-A316241086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51979" y="5914362"/>
            <a:ext cx="3893361" cy="33178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>
                <a:solidFill>
                  <a:schemeClr val="accent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</a:t>
            </a:r>
          </a:p>
        </p:txBody>
      </p:sp>
      <p:sp>
        <p:nvSpPr>
          <p:cNvPr id="59" name="文本占位符 57">
            <a:extLst>
              <a:ext uri="{FF2B5EF4-FFF2-40B4-BE49-F238E27FC236}">
                <a16:creationId xmlns:a16="http://schemas.microsoft.com/office/drawing/2014/main" id="{2DF3CC16-4A36-8D0D-621E-7A820FABFF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51833" y="4457054"/>
            <a:ext cx="901462" cy="297698"/>
          </a:xfrm>
        </p:spPr>
        <p:txBody>
          <a:bodyPr lIns="0" tIns="0" rIns="0" bIns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rgbClr val="FFFFFF"/>
                </a:solidFill>
                <a:latin typeface="+mn-ea"/>
                <a:ea typeface="+mn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汇报人</a:t>
            </a:r>
          </a:p>
        </p:txBody>
      </p:sp>
      <p:sp>
        <p:nvSpPr>
          <p:cNvPr id="60" name="文本占位符 57">
            <a:extLst>
              <a:ext uri="{FF2B5EF4-FFF2-40B4-BE49-F238E27FC236}">
                <a16:creationId xmlns:a16="http://schemas.microsoft.com/office/drawing/2014/main" id="{D41F56E8-3353-19EB-A6FD-846CF8CDA5B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21149" y="4421184"/>
            <a:ext cx="901462" cy="334714"/>
          </a:xfrm>
        </p:spPr>
        <p:txBody>
          <a:bodyPr lIns="0" tIns="0" rIns="0" bIns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rgbClr val="FFFFFF"/>
                </a:solidFill>
                <a:latin typeface="+mn-ea"/>
                <a:ea typeface="+mn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61" name="文本占位符 57">
            <a:extLst>
              <a:ext uri="{FF2B5EF4-FFF2-40B4-BE49-F238E27FC236}">
                <a16:creationId xmlns:a16="http://schemas.microsoft.com/office/drawing/2014/main" id="{8BC9BBF5-68F7-9F44-22FB-CD32A2B7540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77829" y="4414908"/>
            <a:ext cx="1074181" cy="298170"/>
          </a:xfrm>
        </p:spPr>
        <p:txBody>
          <a:bodyPr lIns="0" tIns="0" rIns="0" bIns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rgbClr val="FFFFFF"/>
                </a:solidFill>
                <a:latin typeface="+mn-ea"/>
                <a:ea typeface="+mn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汇报时间</a:t>
            </a:r>
          </a:p>
        </p:txBody>
      </p:sp>
      <p:sp>
        <p:nvSpPr>
          <p:cNvPr id="62" name="文本占位符 57">
            <a:extLst>
              <a:ext uri="{FF2B5EF4-FFF2-40B4-BE49-F238E27FC236}">
                <a16:creationId xmlns:a16="http://schemas.microsoft.com/office/drawing/2014/main" id="{A685121E-CFBB-7E55-1D31-355BEF2C4AB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729394" y="4420456"/>
            <a:ext cx="1640780" cy="287075"/>
          </a:xfrm>
        </p:spPr>
        <p:txBody>
          <a:bodyPr lIns="0" tIns="0" rIns="0" bIns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rgbClr val="FFFFFF"/>
                </a:solidFill>
                <a:latin typeface="+mn-ea"/>
                <a:ea typeface="+mn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20XX.XX.XX</a:t>
            </a:r>
            <a:endParaRPr lang="zh-CN" altLang="en-US" dirty="0"/>
          </a:p>
        </p:txBody>
      </p:sp>
      <p:sp>
        <p:nvSpPr>
          <p:cNvPr id="4" name="文本占位符 57">
            <a:extLst>
              <a:ext uri="{FF2B5EF4-FFF2-40B4-BE49-F238E27FC236}">
                <a16:creationId xmlns:a16="http://schemas.microsoft.com/office/drawing/2014/main" id="{1E057CCA-425E-4D09-C7C9-D4BD04ED530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 rot="19155523">
            <a:off x="8870465" y="5345940"/>
            <a:ext cx="4363903" cy="330072"/>
          </a:xfrm>
        </p:spPr>
        <p:txBody>
          <a:bodyPr>
            <a:normAutofit/>
          </a:bodyPr>
          <a:lstStyle>
            <a:lvl1pPr marL="0" indent="0" algn="dist">
              <a:lnSpc>
                <a:spcPct val="100000"/>
              </a:lnSpc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</a:t>
            </a:r>
          </a:p>
        </p:txBody>
      </p:sp>
      <p:sp>
        <p:nvSpPr>
          <p:cNvPr id="5" name="文本占位符 57">
            <a:extLst>
              <a:ext uri="{FF2B5EF4-FFF2-40B4-BE49-F238E27FC236}">
                <a16:creationId xmlns:a16="http://schemas.microsoft.com/office/drawing/2014/main" id="{3D8EDC73-3712-BFCC-4042-9335F1C3C28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 rot="17324462">
            <a:off x="9294508" y="5013483"/>
            <a:ext cx="4497780" cy="464141"/>
          </a:xfrm>
        </p:spPr>
        <p:txBody>
          <a:bodyPr>
            <a:normAutofit/>
          </a:bodyPr>
          <a:lstStyle>
            <a:lvl1pPr marL="0" indent="0" algn="dist">
              <a:lnSpc>
                <a:spcPct val="100000"/>
              </a:lnSpc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</a:t>
            </a:r>
          </a:p>
        </p:txBody>
      </p:sp>
    </p:spTree>
    <p:extLst>
      <p:ext uri="{BB962C8B-B14F-4D97-AF65-F5344CB8AC3E}">
        <p14:creationId xmlns:p14="http://schemas.microsoft.com/office/powerpoint/2010/main" val="2439966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DEBCB6-481B-4AE5-7F0E-BF0EB6754D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ED2C8E9-1E20-436E-CA28-09E3B74EEA0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166833D-248A-564E-F2FD-EA7F46B46C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E2FBC44-6E11-E43B-A723-42BAD4EB1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1E334-5C04-4881-85FA-665EEAA2BC18}" type="datetimeFigureOut">
              <a:rPr lang="zh-CN" altLang="en-US" smtClean="0"/>
              <a:t>2023/7/30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B72483B-6BCA-1D3B-6AE2-E42443394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208D1C-59B8-0A78-CB7F-CFB28E2F2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F4E9C-973B-4053-BBE5-7DDA23004B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883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E546FD-B4B6-AB9C-BB86-EF6738AF2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3223660-E176-1547-8D00-23976806DB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A508299-E714-28E5-2E85-0552E3F912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1E334-5C04-4881-85FA-665EEAA2BC18}" type="datetimeFigureOut">
              <a:rPr lang="zh-CN" altLang="en-US" smtClean="0"/>
              <a:t>2023/7/30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364F003-EF1F-FAB7-F7B2-41A2270A41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77E7BD2-40DD-AA19-412E-244361355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F4E9C-973B-4053-BBE5-7DDA23004B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6130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22FEB85D-B743-2187-47A0-F395637B430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CD7A9BD-6EB9-997B-E0F3-124AF4A625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F7785DC-7AD2-02BC-1E24-273821528F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1E334-5C04-4881-85FA-665EEAA2BC18}" type="datetimeFigureOut">
              <a:rPr lang="zh-CN" altLang="en-US" smtClean="0"/>
              <a:t>2023/7/30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7CC1DFA-4927-3F37-411E-4B9C6A69E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A0B0150-FE1E-4899-7BB9-BB79F28856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F4E9C-973B-4053-BBE5-7DDA23004B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1214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20126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 hidden="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551001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069203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2023/7/30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31090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69A4F8-50B3-F803-F25D-55AF1E2FA3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986A049-C13E-4084-5E36-1EB363EEAB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2D2417-B8B3-D33F-2363-DDCA4D2A10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1E334-5C04-4881-85FA-665EEAA2BC18}" type="datetimeFigureOut">
              <a:rPr lang="zh-CN" altLang="en-US" smtClean="0"/>
              <a:t>2023/7/30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39F49EB-6560-3B31-CB95-4B31C9A833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C2EB2E9-33A8-3FCA-81C0-8A27FB6D1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F4E9C-973B-4053-BBE5-7DDA23004B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279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1C1AFA61-4877-E608-D935-226404558E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65DA9CF1-09A1-42B4-32A6-3EBFF75F6ECB}"/>
              </a:ext>
            </a:extLst>
          </p:cNvPr>
          <p:cNvGrpSpPr/>
          <p:nvPr userDrawn="1"/>
        </p:nvGrpSpPr>
        <p:grpSpPr>
          <a:xfrm flipV="1">
            <a:off x="879665" y="6332839"/>
            <a:ext cx="5038411" cy="925207"/>
            <a:chOff x="935274" y="-1181896"/>
            <a:chExt cx="2659204" cy="925207"/>
          </a:xfrm>
        </p:grpSpPr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FD13B865-3577-731F-3EA6-FD04BA60800C}"/>
                </a:ext>
              </a:extLst>
            </p:cNvPr>
            <p:cNvCxnSpPr/>
            <p:nvPr/>
          </p:nvCxnSpPr>
          <p:spPr>
            <a:xfrm>
              <a:off x="935274" y="-256689"/>
              <a:ext cx="2059386" cy="0"/>
            </a:xfrm>
            <a:prstGeom prst="line">
              <a:avLst/>
            </a:prstGeom>
            <a:ln>
              <a:solidFill>
                <a:srgbClr val="6BDF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弧形 22">
              <a:extLst>
                <a:ext uri="{FF2B5EF4-FFF2-40B4-BE49-F238E27FC236}">
                  <a16:creationId xmlns:a16="http://schemas.microsoft.com/office/drawing/2014/main" id="{AC99B941-FDC3-4E52-F7A7-02F7E95BA423}"/>
                </a:ext>
              </a:extLst>
            </p:cNvPr>
            <p:cNvSpPr/>
            <p:nvPr/>
          </p:nvSpPr>
          <p:spPr>
            <a:xfrm rot="15748213" flipH="1">
              <a:off x="2680078" y="-1181896"/>
              <a:ext cx="914400" cy="914400"/>
            </a:xfrm>
            <a:prstGeom prst="arc">
              <a:avLst>
                <a:gd name="adj1" fmla="val 16337595"/>
                <a:gd name="adj2" fmla="val 19395029"/>
              </a:avLst>
            </a:prstGeom>
            <a:ln>
              <a:solidFill>
                <a:srgbClr val="6BDF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CD5DED9-F730-973A-0B9D-6CFA3E0DA963}"/>
              </a:ext>
            </a:extLst>
          </p:cNvPr>
          <p:cNvGrpSpPr/>
          <p:nvPr userDrawn="1"/>
        </p:nvGrpSpPr>
        <p:grpSpPr>
          <a:xfrm>
            <a:off x="5646273" y="1802309"/>
            <a:ext cx="899455" cy="242275"/>
            <a:chOff x="2758145" y="1730597"/>
            <a:chExt cx="1308900" cy="352562"/>
          </a:xfrm>
          <a:solidFill>
            <a:schemeClr val="accent1"/>
          </a:solidFill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1DADC371-2333-FB3A-FD0B-43E776E8CFA4}"/>
                </a:ext>
              </a:extLst>
            </p:cNvPr>
            <p:cNvSpPr/>
            <p:nvPr/>
          </p:nvSpPr>
          <p:spPr>
            <a:xfrm>
              <a:off x="2758145" y="1730597"/>
              <a:ext cx="395532" cy="352562"/>
            </a:xfrm>
            <a:custGeom>
              <a:avLst/>
              <a:gdLst>
                <a:gd name="connsiteX0" fmla="*/ 827210 w 1654421"/>
                <a:gd name="connsiteY0" fmla="*/ 0 h 1474688"/>
                <a:gd name="connsiteX1" fmla="*/ 830622 w 1654421"/>
                <a:gd name="connsiteY1" fmla="*/ 22357 h 1474688"/>
                <a:gd name="connsiteX2" fmla="*/ 1619489 w 1654421"/>
                <a:gd name="connsiteY2" fmla="*/ 735580 h 1474688"/>
                <a:gd name="connsiteX3" fmla="*/ 1654421 w 1654421"/>
                <a:gd name="connsiteY3" fmla="*/ 737344 h 1474688"/>
                <a:gd name="connsiteX4" fmla="*/ 1619489 w 1654421"/>
                <a:gd name="connsiteY4" fmla="*/ 739108 h 1474688"/>
                <a:gd name="connsiteX5" fmla="*/ 830622 w 1654421"/>
                <a:gd name="connsiteY5" fmla="*/ 1452331 h 1474688"/>
                <a:gd name="connsiteX6" fmla="*/ 827210 w 1654421"/>
                <a:gd name="connsiteY6" fmla="*/ 1474688 h 1474688"/>
                <a:gd name="connsiteX7" fmla="*/ 823798 w 1654421"/>
                <a:gd name="connsiteY7" fmla="*/ 1452331 h 1474688"/>
                <a:gd name="connsiteX8" fmla="*/ 34931 w 1654421"/>
                <a:gd name="connsiteY8" fmla="*/ 739108 h 1474688"/>
                <a:gd name="connsiteX9" fmla="*/ 0 w 1654421"/>
                <a:gd name="connsiteY9" fmla="*/ 737344 h 1474688"/>
                <a:gd name="connsiteX10" fmla="*/ 34931 w 1654421"/>
                <a:gd name="connsiteY10" fmla="*/ 735580 h 1474688"/>
                <a:gd name="connsiteX11" fmla="*/ 823798 w 1654421"/>
                <a:gd name="connsiteY11" fmla="*/ 22357 h 1474688"/>
                <a:gd name="connsiteX12" fmla="*/ 827210 w 1654421"/>
                <a:gd name="connsiteY12" fmla="*/ 0 h 1474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54421" h="1474688">
                  <a:moveTo>
                    <a:pt x="827210" y="0"/>
                  </a:moveTo>
                  <a:lnTo>
                    <a:pt x="830622" y="22357"/>
                  </a:lnTo>
                  <a:cubicBezTo>
                    <a:pt x="908467" y="402778"/>
                    <a:pt x="1226582" y="695678"/>
                    <a:pt x="1619489" y="735580"/>
                  </a:cubicBezTo>
                  <a:lnTo>
                    <a:pt x="1654421" y="737344"/>
                  </a:lnTo>
                  <a:lnTo>
                    <a:pt x="1619489" y="739108"/>
                  </a:lnTo>
                  <a:cubicBezTo>
                    <a:pt x="1226582" y="779010"/>
                    <a:pt x="908467" y="1071910"/>
                    <a:pt x="830622" y="1452331"/>
                  </a:cubicBezTo>
                  <a:lnTo>
                    <a:pt x="827210" y="1474688"/>
                  </a:lnTo>
                  <a:lnTo>
                    <a:pt x="823798" y="1452331"/>
                  </a:lnTo>
                  <a:cubicBezTo>
                    <a:pt x="745953" y="1071910"/>
                    <a:pt x="427839" y="779010"/>
                    <a:pt x="34931" y="739108"/>
                  </a:cubicBezTo>
                  <a:lnTo>
                    <a:pt x="0" y="737344"/>
                  </a:lnTo>
                  <a:lnTo>
                    <a:pt x="34931" y="735580"/>
                  </a:lnTo>
                  <a:cubicBezTo>
                    <a:pt x="427839" y="695678"/>
                    <a:pt x="745953" y="402778"/>
                    <a:pt x="823798" y="22357"/>
                  </a:cubicBezTo>
                  <a:lnTo>
                    <a:pt x="82721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2EE7553B-9045-1DE6-1B96-FD158332847C}"/>
                </a:ext>
              </a:extLst>
            </p:cNvPr>
            <p:cNvSpPr/>
            <p:nvPr/>
          </p:nvSpPr>
          <p:spPr>
            <a:xfrm>
              <a:off x="3214829" y="1730597"/>
              <a:ext cx="395532" cy="352562"/>
            </a:xfrm>
            <a:custGeom>
              <a:avLst/>
              <a:gdLst>
                <a:gd name="connsiteX0" fmla="*/ 827210 w 1654421"/>
                <a:gd name="connsiteY0" fmla="*/ 0 h 1474688"/>
                <a:gd name="connsiteX1" fmla="*/ 830622 w 1654421"/>
                <a:gd name="connsiteY1" fmla="*/ 22357 h 1474688"/>
                <a:gd name="connsiteX2" fmla="*/ 1619489 w 1654421"/>
                <a:gd name="connsiteY2" fmla="*/ 735580 h 1474688"/>
                <a:gd name="connsiteX3" fmla="*/ 1654421 w 1654421"/>
                <a:gd name="connsiteY3" fmla="*/ 737344 h 1474688"/>
                <a:gd name="connsiteX4" fmla="*/ 1619489 w 1654421"/>
                <a:gd name="connsiteY4" fmla="*/ 739108 h 1474688"/>
                <a:gd name="connsiteX5" fmla="*/ 830622 w 1654421"/>
                <a:gd name="connsiteY5" fmla="*/ 1452331 h 1474688"/>
                <a:gd name="connsiteX6" fmla="*/ 827210 w 1654421"/>
                <a:gd name="connsiteY6" fmla="*/ 1474688 h 1474688"/>
                <a:gd name="connsiteX7" fmla="*/ 823798 w 1654421"/>
                <a:gd name="connsiteY7" fmla="*/ 1452331 h 1474688"/>
                <a:gd name="connsiteX8" fmla="*/ 34931 w 1654421"/>
                <a:gd name="connsiteY8" fmla="*/ 739108 h 1474688"/>
                <a:gd name="connsiteX9" fmla="*/ 0 w 1654421"/>
                <a:gd name="connsiteY9" fmla="*/ 737344 h 1474688"/>
                <a:gd name="connsiteX10" fmla="*/ 34931 w 1654421"/>
                <a:gd name="connsiteY10" fmla="*/ 735580 h 1474688"/>
                <a:gd name="connsiteX11" fmla="*/ 823798 w 1654421"/>
                <a:gd name="connsiteY11" fmla="*/ 22357 h 1474688"/>
                <a:gd name="connsiteX12" fmla="*/ 827210 w 1654421"/>
                <a:gd name="connsiteY12" fmla="*/ 0 h 1474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54421" h="1474688">
                  <a:moveTo>
                    <a:pt x="827210" y="0"/>
                  </a:moveTo>
                  <a:lnTo>
                    <a:pt x="830622" y="22357"/>
                  </a:lnTo>
                  <a:cubicBezTo>
                    <a:pt x="908467" y="402778"/>
                    <a:pt x="1226582" y="695678"/>
                    <a:pt x="1619489" y="735580"/>
                  </a:cubicBezTo>
                  <a:lnTo>
                    <a:pt x="1654421" y="737344"/>
                  </a:lnTo>
                  <a:lnTo>
                    <a:pt x="1619489" y="739108"/>
                  </a:lnTo>
                  <a:cubicBezTo>
                    <a:pt x="1226582" y="779010"/>
                    <a:pt x="908467" y="1071910"/>
                    <a:pt x="830622" y="1452331"/>
                  </a:cubicBezTo>
                  <a:lnTo>
                    <a:pt x="827210" y="1474688"/>
                  </a:lnTo>
                  <a:lnTo>
                    <a:pt x="823798" y="1452331"/>
                  </a:lnTo>
                  <a:cubicBezTo>
                    <a:pt x="745953" y="1071910"/>
                    <a:pt x="427839" y="779010"/>
                    <a:pt x="34931" y="739108"/>
                  </a:cubicBezTo>
                  <a:lnTo>
                    <a:pt x="0" y="737344"/>
                  </a:lnTo>
                  <a:lnTo>
                    <a:pt x="34931" y="735580"/>
                  </a:lnTo>
                  <a:cubicBezTo>
                    <a:pt x="427839" y="695678"/>
                    <a:pt x="745953" y="402778"/>
                    <a:pt x="823798" y="22357"/>
                  </a:cubicBezTo>
                  <a:lnTo>
                    <a:pt x="82721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5CCD62ED-0464-B961-3EBB-B204D6078D0C}"/>
                </a:ext>
              </a:extLst>
            </p:cNvPr>
            <p:cNvSpPr/>
            <p:nvPr/>
          </p:nvSpPr>
          <p:spPr>
            <a:xfrm>
              <a:off x="3671513" y="1730597"/>
              <a:ext cx="395532" cy="352562"/>
            </a:xfrm>
            <a:custGeom>
              <a:avLst/>
              <a:gdLst>
                <a:gd name="connsiteX0" fmla="*/ 827210 w 1654421"/>
                <a:gd name="connsiteY0" fmla="*/ 0 h 1474688"/>
                <a:gd name="connsiteX1" fmla="*/ 830622 w 1654421"/>
                <a:gd name="connsiteY1" fmla="*/ 22357 h 1474688"/>
                <a:gd name="connsiteX2" fmla="*/ 1619489 w 1654421"/>
                <a:gd name="connsiteY2" fmla="*/ 735580 h 1474688"/>
                <a:gd name="connsiteX3" fmla="*/ 1654421 w 1654421"/>
                <a:gd name="connsiteY3" fmla="*/ 737344 h 1474688"/>
                <a:gd name="connsiteX4" fmla="*/ 1619489 w 1654421"/>
                <a:gd name="connsiteY4" fmla="*/ 739108 h 1474688"/>
                <a:gd name="connsiteX5" fmla="*/ 830622 w 1654421"/>
                <a:gd name="connsiteY5" fmla="*/ 1452331 h 1474688"/>
                <a:gd name="connsiteX6" fmla="*/ 827210 w 1654421"/>
                <a:gd name="connsiteY6" fmla="*/ 1474688 h 1474688"/>
                <a:gd name="connsiteX7" fmla="*/ 823798 w 1654421"/>
                <a:gd name="connsiteY7" fmla="*/ 1452331 h 1474688"/>
                <a:gd name="connsiteX8" fmla="*/ 34931 w 1654421"/>
                <a:gd name="connsiteY8" fmla="*/ 739108 h 1474688"/>
                <a:gd name="connsiteX9" fmla="*/ 0 w 1654421"/>
                <a:gd name="connsiteY9" fmla="*/ 737344 h 1474688"/>
                <a:gd name="connsiteX10" fmla="*/ 34931 w 1654421"/>
                <a:gd name="connsiteY10" fmla="*/ 735580 h 1474688"/>
                <a:gd name="connsiteX11" fmla="*/ 823798 w 1654421"/>
                <a:gd name="connsiteY11" fmla="*/ 22357 h 1474688"/>
                <a:gd name="connsiteX12" fmla="*/ 827210 w 1654421"/>
                <a:gd name="connsiteY12" fmla="*/ 0 h 1474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54421" h="1474688">
                  <a:moveTo>
                    <a:pt x="827210" y="0"/>
                  </a:moveTo>
                  <a:lnTo>
                    <a:pt x="830622" y="22357"/>
                  </a:lnTo>
                  <a:cubicBezTo>
                    <a:pt x="908467" y="402778"/>
                    <a:pt x="1226582" y="695678"/>
                    <a:pt x="1619489" y="735580"/>
                  </a:cubicBezTo>
                  <a:lnTo>
                    <a:pt x="1654421" y="737344"/>
                  </a:lnTo>
                  <a:lnTo>
                    <a:pt x="1619489" y="739108"/>
                  </a:lnTo>
                  <a:cubicBezTo>
                    <a:pt x="1226582" y="779010"/>
                    <a:pt x="908467" y="1071910"/>
                    <a:pt x="830622" y="1452331"/>
                  </a:cubicBezTo>
                  <a:lnTo>
                    <a:pt x="827210" y="1474688"/>
                  </a:lnTo>
                  <a:lnTo>
                    <a:pt x="823798" y="1452331"/>
                  </a:lnTo>
                  <a:cubicBezTo>
                    <a:pt x="745953" y="1071910"/>
                    <a:pt x="427839" y="779010"/>
                    <a:pt x="34931" y="739108"/>
                  </a:cubicBezTo>
                  <a:lnTo>
                    <a:pt x="0" y="737344"/>
                  </a:lnTo>
                  <a:lnTo>
                    <a:pt x="34931" y="735580"/>
                  </a:lnTo>
                  <a:cubicBezTo>
                    <a:pt x="427839" y="695678"/>
                    <a:pt x="745953" y="402778"/>
                    <a:pt x="823798" y="22357"/>
                  </a:cubicBezTo>
                  <a:lnTo>
                    <a:pt x="82721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F44EF9FA-00EA-3990-493A-E6AA24AB8C57}"/>
              </a:ext>
            </a:extLst>
          </p:cNvPr>
          <p:cNvSpPr/>
          <p:nvPr userDrawn="1"/>
        </p:nvSpPr>
        <p:spPr>
          <a:xfrm>
            <a:off x="6484292" y="5792719"/>
            <a:ext cx="395532" cy="352562"/>
          </a:xfrm>
          <a:custGeom>
            <a:avLst/>
            <a:gdLst>
              <a:gd name="connsiteX0" fmla="*/ 827210 w 1654421"/>
              <a:gd name="connsiteY0" fmla="*/ 0 h 1474688"/>
              <a:gd name="connsiteX1" fmla="*/ 830622 w 1654421"/>
              <a:gd name="connsiteY1" fmla="*/ 22357 h 1474688"/>
              <a:gd name="connsiteX2" fmla="*/ 1619489 w 1654421"/>
              <a:gd name="connsiteY2" fmla="*/ 735580 h 1474688"/>
              <a:gd name="connsiteX3" fmla="*/ 1654421 w 1654421"/>
              <a:gd name="connsiteY3" fmla="*/ 737344 h 1474688"/>
              <a:gd name="connsiteX4" fmla="*/ 1619489 w 1654421"/>
              <a:gd name="connsiteY4" fmla="*/ 739108 h 1474688"/>
              <a:gd name="connsiteX5" fmla="*/ 830622 w 1654421"/>
              <a:gd name="connsiteY5" fmla="*/ 1452331 h 1474688"/>
              <a:gd name="connsiteX6" fmla="*/ 827210 w 1654421"/>
              <a:gd name="connsiteY6" fmla="*/ 1474688 h 1474688"/>
              <a:gd name="connsiteX7" fmla="*/ 823798 w 1654421"/>
              <a:gd name="connsiteY7" fmla="*/ 1452331 h 1474688"/>
              <a:gd name="connsiteX8" fmla="*/ 34931 w 1654421"/>
              <a:gd name="connsiteY8" fmla="*/ 739108 h 1474688"/>
              <a:gd name="connsiteX9" fmla="*/ 0 w 1654421"/>
              <a:gd name="connsiteY9" fmla="*/ 737344 h 1474688"/>
              <a:gd name="connsiteX10" fmla="*/ 34931 w 1654421"/>
              <a:gd name="connsiteY10" fmla="*/ 735580 h 1474688"/>
              <a:gd name="connsiteX11" fmla="*/ 823798 w 1654421"/>
              <a:gd name="connsiteY11" fmla="*/ 22357 h 1474688"/>
              <a:gd name="connsiteX12" fmla="*/ 827210 w 1654421"/>
              <a:gd name="connsiteY12" fmla="*/ 0 h 1474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54421" h="1474688">
                <a:moveTo>
                  <a:pt x="827210" y="0"/>
                </a:moveTo>
                <a:lnTo>
                  <a:pt x="830622" y="22357"/>
                </a:lnTo>
                <a:cubicBezTo>
                  <a:pt x="908467" y="402778"/>
                  <a:pt x="1226582" y="695678"/>
                  <a:pt x="1619489" y="735580"/>
                </a:cubicBezTo>
                <a:lnTo>
                  <a:pt x="1654421" y="737344"/>
                </a:lnTo>
                <a:lnTo>
                  <a:pt x="1619489" y="739108"/>
                </a:lnTo>
                <a:cubicBezTo>
                  <a:pt x="1226582" y="779010"/>
                  <a:pt x="908467" y="1071910"/>
                  <a:pt x="830622" y="1452331"/>
                </a:cubicBezTo>
                <a:lnTo>
                  <a:pt x="827210" y="1474688"/>
                </a:lnTo>
                <a:lnTo>
                  <a:pt x="823798" y="1452331"/>
                </a:lnTo>
                <a:cubicBezTo>
                  <a:pt x="745953" y="1071910"/>
                  <a:pt x="427839" y="779010"/>
                  <a:pt x="34931" y="739108"/>
                </a:cubicBezTo>
                <a:lnTo>
                  <a:pt x="0" y="737344"/>
                </a:lnTo>
                <a:lnTo>
                  <a:pt x="34931" y="735580"/>
                </a:lnTo>
                <a:cubicBezTo>
                  <a:pt x="427839" y="695678"/>
                  <a:pt x="745953" y="402778"/>
                  <a:pt x="823798" y="22357"/>
                </a:cubicBezTo>
                <a:lnTo>
                  <a:pt x="82721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glow rad="50800">
              <a:srgbClr val="1E21A9">
                <a:alpha val="11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DB18EB62-AF56-D896-3656-71A7E6AB1F35}"/>
              </a:ext>
            </a:extLst>
          </p:cNvPr>
          <p:cNvSpPr/>
          <p:nvPr userDrawn="1"/>
        </p:nvSpPr>
        <p:spPr>
          <a:xfrm>
            <a:off x="11939263" y="6174442"/>
            <a:ext cx="395532" cy="352562"/>
          </a:xfrm>
          <a:custGeom>
            <a:avLst/>
            <a:gdLst>
              <a:gd name="connsiteX0" fmla="*/ 827210 w 1654421"/>
              <a:gd name="connsiteY0" fmla="*/ 0 h 1474688"/>
              <a:gd name="connsiteX1" fmla="*/ 830622 w 1654421"/>
              <a:gd name="connsiteY1" fmla="*/ 22357 h 1474688"/>
              <a:gd name="connsiteX2" fmla="*/ 1619489 w 1654421"/>
              <a:gd name="connsiteY2" fmla="*/ 735580 h 1474688"/>
              <a:gd name="connsiteX3" fmla="*/ 1654421 w 1654421"/>
              <a:gd name="connsiteY3" fmla="*/ 737344 h 1474688"/>
              <a:gd name="connsiteX4" fmla="*/ 1619489 w 1654421"/>
              <a:gd name="connsiteY4" fmla="*/ 739108 h 1474688"/>
              <a:gd name="connsiteX5" fmla="*/ 830622 w 1654421"/>
              <a:gd name="connsiteY5" fmla="*/ 1452331 h 1474688"/>
              <a:gd name="connsiteX6" fmla="*/ 827210 w 1654421"/>
              <a:gd name="connsiteY6" fmla="*/ 1474688 h 1474688"/>
              <a:gd name="connsiteX7" fmla="*/ 823798 w 1654421"/>
              <a:gd name="connsiteY7" fmla="*/ 1452331 h 1474688"/>
              <a:gd name="connsiteX8" fmla="*/ 34931 w 1654421"/>
              <a:gd name="connsiteY8" fmla="*/ 739108 h 1474688"/>
              <a:gd name="connsiteX9" fmla="*/ 0 w 1654421"/>
              <a:gd name="connsiteY9" fmla="*/ 737344 h 1474688"/>
              <a:gd name="connsiteX10" fmla="*/ 34931 w 1654421"/>
              <a:gd name="connsiteY10" fmla="*/ 735580 h 1474688"/>
              <a:gd name="connsiteX11" fmla="*/ 823798 w 1654421"/>
              <a:gd name="connsiteY11" fmla="*/ 22357 h 1474688"/>
              <a:gd name="connsiteX12" fmla="*/ 827210 w 1654421"/>
              <a:gd name="connsiteY12" fmla="*/ 0 h 1474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54421" h="1474688">
                <a:moveTo>
                  <a:pt x="827210" y="0"/>
                </a:moveTo>
                <a:lnTo>
                  <a:pt x="830622" y="22357"/>
                </a:lnTo>
                <a:cubicBezTo>
                  <a:pt x="908467" y="402778"/>
                  <a:pt x="1226582" y="695678"/>
                  <a:pt x="1619489" y="735580"/>
                </a:cubicBezTo>
                <a:lnTo>
                  <a:pt x="1654421" y="737344"/>
                </a:lnTo>
                <a:lnTo>
                  <a:pt x="1619489" y="739108"/>
                </a:lnTo>
                <a:cubicBezTo>
                  <a:pt x="1226582" y="779010"/>
                  <a:pt x="908467" y="1071910"/>
                  <a:pt x="830622" y="1452331"/>
                </a:cubicBezTo>
                <a:lnTo>
                  <a:pt x="827210" y="1474688"/>
                </a:lnTo>
                <a:lnTo>
                  <a:pt x="823798" y="1452331"/>
                </a:lnTo>
                <a:cubicBezTo>
                  <a:pt x="745953" y="1071910"/>
                  <a:pt x="427839" y="779010"/>
                  <a:pt x="34931" y="739108"/>
                </a:cubicBezTo>
                <a:lnTo>
                  <a:pt x="0" y="737344"/>
                </a:lnTo>
                <a:lnTo>
                  <a:pt x="34931" y="735580"/>
                </a:lnTo>
                <a:cubicBezTo>
                  <a:pt x="427839" y="695678"/>
                  <a:pt x="745953" y="402778"/>
                  <a:pt x="823798" y="22357"/>
                </a:cubicBezTo>
                <a:lnTo>
                  <a:pt x="82721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glow rad="50800">
              <a:srgbClr val="1E21A9">
                <a:alpha val="11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7" name="文本占位符 57">
            <a:extLst>
              <a:ext uri="{FF2B5EF4-FFF2-40B4-BE49-F238E27FC236}">
                <a16:creationId xmlns:a16="http://schemas.microsoft.com/office/drawing/2014/main" id="{45288AFC-71EB-3332-F6AD-D5A83772DE4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51979" y="5914362"/>
            <a:ext cx="3893361" cy="33178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</a:t>
            </a:r>
          </a:p>
        </p:txBody>
      </p:sp>
      <p:sp>
        <p:nvSpPr>
          <p:cNvPr id="38" name="文本占位符 55">
            <a:extLst>
              <a:ext uri="{FF2B5EF4-FFF2-40B4-BE49-F238E27FC236}">
                <a16:creationId xmlns:a16="http://schemas.microsoft.com/office/drawing/2014/main" id="{B31C2E01-3138-283B-E8D6-D265AC3CDE4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76725" y="825638"/>
            <a:ext cx="1838551" cy="104775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5400" b="1"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目录</a:t>
            </a:r>
          </a:p>
        </p:txBody>
      </p:sp>
      <p:sp>
        <p:nvSpPr>
          <p:cNvPr id="39" name="星形: 四角 38">
            <a:extLst>
              <a:ext uri="{FF2B5EF4-FFF2-40B4-BE49-F238E27FC236}">
                <a16:creationId xmlns:a16="http://schemas.microsoft.com/office/drawing/2014/main" id="{519168F5-1476-02A3-1983-E63F5FACDD3B}"/>
              </a:ext>
            </a:extLst>
          </p:cNvPr>
          <p:cNvSpPr/>
          <p:nvPr userDrawn="1"/>
        </p:nvSpPr>
        <p:spPr>
          <a:xfrm>
            <a:off x="960979" y="539281"/>
            <a:ext cx="242749" cy="288675"/>
          </a:xfrm>
          <a:prstGeom prst="star4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6A26D197-4D36-79CD-3982-CE696F0E06BC}"/>
              </a:ext>
            </a:extLst>
          </p:cNvPr>
          <p:cNvCxnSpPr>
            <a:cxnSpLocks/>
          </p:cNvCxnSpPr>
          <p:nvPr userDrawn="1"/>
        </p:nvCxnSpPr>
        <p:spPr>
          <a:xfrm>
            <a:off x="660400" y="889000"/>
            <a:ext cx="108585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星形: 四角 46">
            <a:extLst>
              <a:ext uri="{FF2B5EF4-FFF2-40B4-BE49-F238E27FC236}">
                <a16:creationId xmlns:a16="http://schemas.microsoft.com/office/drawing/2014/main" id="{D63FD035-FA9F-685A-2968-35E186B25CE9}"/>
              </a:ext>
            </a:extLst>
          </p:cNvPr>
          <p:cNvSpPr/>
          <p:nvPr userDrawn="1"/>
        </p:nvSpPr>
        <p:spPr>
          <a:xfrm>
            <a:off x="1237474" y="539281"/>
            <a:ext cx="242749" cy="288675"/>
          </a:xfrm>
          <a:prstGeom prst="star4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8" name="星形: 四角 47">
            <a:extLst>
              <a:ext uri="{FF2B5EF4-FFF2-40B4-BE49-F238E27FC236}">
                <a16:creationId xmlns:a16="http://schemas.microsoft.com/office/drawing/2014/main" id="{DCA66D61-19D7-E2F4-53C5-17DA441244B0}"/>
              </a:ext>
            </a:extLst>
          </p:cNvPr>
          <p:cNvSpPr/>
          <p:nvPr userDrawn="1"/>
        </p:nvSpPr>
        <p:spPr>
          <a:xfrm>
            <a:off x="1513969" y="539281"/>
            <a:ext cx="242749" cy="288675"/>
          </a:xfrm>
          <a:prstGeom prst="star4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平行四边形 1">
            <a:extLst>
              <a:ext uri="{FF2B5EF4-FFF2-40B4-BE49-F238E27FC236}">
                <a16:creationId xmlns:a16="http://schemas.microsoft.com/office/drawing/2014/main" id="{BD403EB6-281C-5D18-8AE9-C53B5F668AC4}"/>
              </a:ext>
            </a:extLst>
          </p:cNvPr>
          <p:cNvSpPr/>
          <p:nvPr userDrawn="1"/>
        </p:nvSpPr>
        <p:spPr>
          <a:xfrm>
            <a:off x="9116290" y="526475"/>
            <a:ext cx="304801" cy="268428"/>
          </a:xfrm>
          <a:prstGeom prst="parallelogram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id="{59C9A027-471E-1820-3EEA-4BB93C1CA00C}"/>
              </a:ext>
            </a:extLst>
          </p:cNvPr>
          <p:cNvSpPr/>
          <p:nvPr userDrawn="1"/>
        </p:nvSpPr>
        <p:spPr>
          <a:xfrm>
            <a:off x="9421091" y="536864"/>
            <a:ext cx="1146464" cy="268428"/>
          </a:xfrm>
          <a:prstGeom prst="parallelogram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2AE1CB26-5D13-CC20-E23F-6B39E671BA32}"/>
              </a:ext>
            </a:extLst>
          </p:cNvPr>
          <p:cNvSpPr/>
          <p:nvPr userDrawn="1"/>
        </p:nvSpPr>
        <p:spPr>
          <a:xfrm>
            <a:off x="10572751" y="547253"/>
            <a:ext cx="150505" cy="268428"/>
          </a:xfrm>
          <a:custGeom>
            <a:avLst/>
            <a:gdLst>
              <a:gd name="connsiteX0" fmla="*/ 67107 w 150505"/>
              <a:gd name="connsiteY0" fmla="*/ 0 h 268428"/>
              <a:gd name="connsiteX1" fmla="*/ 150505 w 150505"/>
              <a:gd name="connsiteY1" fmla="*/ 0 h 268428"/>
              <a:gd name="connsiteX2" fmla="*/ 150505 w 150505"/>
              <a:gd name="connsiteY2" fmla="*/ 268428 h 268428"/>
              <a:gd name="connsiteX3" fmla="*/ 0 w 150505"/>
              <a:gd name="connsiteY3" fmla="*/ 268428 h 268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505" h="268428">
                <a:moveTo>
                  <a:pt x="67107" y="0"/>
                </a:moveTo>
                <a:lnTo>
                  <a:pt x="150505" y="0"/>
                </a:lnTo>
                <a:lnTo>
                  <a:pt x="150505" y="268428"/>
                </a:lnTo>
                <a:lnTo>
                  <a:pt x="0" y="268428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15905282-B6FE-AE95-C7EB-D82C6A8B019E}"/>
              </a:ext>
            </a:extLst>
          </p:cNvPr>
          <p:cNvSpPr/>
          <p:nvPr userDrawn="1"/>
        </p:nvSpPr>
        <p:spPr>
          <a:xfrm>
            <a:off x="10781200" y="547253"/>
            <a:ext cx="150505" cy="268428"/>
          </a:xfrm>
          <a:custGeom>
            <a:avLst/>
            <a:gdLst>
              <a:gd name="connsiteX0" fmla="*/ 0 w 150505"/>
              <a:gd name="connsiteY0" fmla="*/ 0 h 268428"/>
              <a:gd name="connsiteX1" fmla="*/ 150505 w 150505"/>
              <a:gd name="connsiteY1" fmla="*/ 0 h 268428"/>
              <a:gd name="connsiteX2" fmla="*/ 150505 w 150505"/>
              <a:gd name="connsiteY2" fmla="*/ 268428 h 268428"/>
              <a:gd name="connsiteX3" fmla="*/ 0 w 150505"/>
              <a:gd name="connsiteY3" fmla="*/ 268428 h 268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505" h="268428">
                <a:moveTo>
                  <a:pt x="0" y="0"/>
                </a:moveTo>
                <a:lnTo>
                  <a:pt x="150505" y="0"/>
                </a:lnTo>
                <a:lnTo>
                  <a:pt x="150505" y="268428"/>
                </a:lnTo>
                <a:lnTo>
                  <a:pt x="0" y="268428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7FF5F198-75FF-202C-6BD0-15F81EE90BCE}"/>
              </a:ext>
            </a:extLst>
          </p:cNvPr>
          <p:cNvSpPr/>
          <p:nvPr userDrawn="1"/>
        </p:nvSpPr>
        <p:spPr>
          <a:xfrm>
            <a:off x="10989650" y="547253"/>
            <a:ext cx="150505" cy="268428"/>
          </a:xfrm>
          <a:custGeom>
            <a:avLst/>
            <a:gdLst>
              <a:gd name="connsiteX0" fmla="*/ 0 w 150505"/>
              <a:gd name="connsiteY0" fmla="*/ 0 h 268428"/>
              <a:gd name="connsiteX1" fmla="*/ 150505 w 150505"/>
              <a:gd name="connsiteY1" fmla="*/ 0 h 268428"/>
              <a:gd name="connsiteX2" fmla="*/ 150505 w 150505"/>
              <a:gd name="connsiteY2" fmla="*/ 268428 h 268428"/>
              <a:gd name="connsiteX3" fmla="*/ 0 w 150505"/>
              <a:gd name="connsiteY3" fmla="*/ 268428 h 268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505" h="268428">
                <a:moveTo>
                  <a:pt x="0" y="0"/>
                </a:moveTo>
                <a:lnTo>
                  <a:pt x="150505" y="0"/>
                </a:lnTo>
                <a:lnTo>
                  <a:pt x="150505" y="268428"/>
                </a:lnTo>
                <a:lnTo>
                  <a:pt x="0" y="268428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5BDE14A8-2022-A34A-ABED-4E290989E01F}"/>
              </a:ext>
            </a:extLst>
          </p:cNvPr>
          <p:cNvSpPr/>
          <p:nvPr userDrawn="1"/>
        </p:nvSpPr>
        <p:spPr>
          <a:xfrm>
            <a:off x="11198099" y="547253"/>
            <a:ext cx="150504" cy="268428"/>
          </a:xfrm>
          <a:custGeom>
            <a:avLst/>
            <a:gdLst>
              <a:gd name="connsiteX0" fmla="*/ 0 w 150504"/>
              <a:gd name="connsiteY0" fmla="*/ 0 h 268428"/>
              <a:gd name="connsiteX1" fmla="*/ 150504 w 150504"/>
              <a:gd name="connsiteY1" fmla="*/ 0 h 268428"/>
              <a:gd name="connsiteX2" fmla="*/ 150504 w 150504"/>
              <a:gd name="connsiteY2" fmla="*/ 4 h 268428"/>
              <a:gd name="connsiteX3" fmla="*/ 83398 w 150504"/>
              <a:gd name="connsiteY3" fmla="*/ 268428 h 268428"/>
              <a:gd name="connsiteX4" fmla="*/ 0 w 150504"/>
              <a:gd name="connsiteY4" fmla="*/ 268428 h 268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0504" h="268428">
                <a:moveTo>
                  <a:pt x="0" y="0"/>
                </a:moveTo>
                <a:lnTo>
                  <a:pt x="150504" y="0"/>
                </a:lnTo>
                <a:lnTo>
                  <a:pt x="150504" y="4"/>
                </a:lnTo>
                <a:lnTo>
                  <a:pt x="83398" y="268428"/>
                </a:lnTo>
                <a:lnTo>
                  <a:pt x="0" y="268428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平行四边形 7">
            <a:extLst>
              <a:ext uri="{FF2B5EF4-FFF2-40B4-BE49-F238E27FC236}">
                <a16:creationId xmlns:a16="http://schemas.microsoft.com/office/drawing/2014/main" id="{CADB7DC6-1EA4-56FE-C3E7-E265CEF797D6}"/>
              </a:ext>
            </a:extLst>
          </p:cNvPr>
          <p:cNvSpPr/>
          <p:nvPr userDrawn="1"/>
        </p:nvSpPr>
        <p:spPr>
          <a:xfrm rot="2647682">
            <a:off x="11091573" y="2521805"/>
            <a:ext cx="1022573" cy="7305273"/>
          </a:xfrm>
          <a:prstGeom prst="parallelogram">
            <a:avLst>
              <a:gd name="adj" fmla="val 6971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平行四边形 8">
            <a:extLst>
              <a:ext uri="{FF2B5EF4-FFF2-40B4-BE49-F238E27FC236}">
                <a16:creationId xmlns:a16="http://schemas.microsoft.com/office/drawing/2014/main" id="{9B35B494-3BC7-5244-0189-5C3E9B64D54A}"/>
              </a:ext>
            </a:extLst>
          </p:cNvPr>
          <p:cNvSpPr/>
          <p:nvPr userDrawn="1"/>
        </p:nvSpPr>
        <p:spPr>
          <a:xfrm rot="824770">
            <a:off x="11195794" y="2658110"/>
            <a:ext cx="1022573" cy="7305273"/>
          </a:xfrm>
          <a:prstGeom prst="parallelogram">
            <a:avLst>
              <a:gd name="adj" fmla="val 6971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文本占位符 57">
            <a:extLst>
              <a:ext uri="{FF2B5EF4-FFF2-40B4-BE49-F238E27FC236}">
                <a16:creationId xmlns:a16="http://schemas.microsoft.com/office/drawing/2014/main" id="{EF68ABA7-B6B5-4EAF-C5FA-479A8C2BBE5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 rot="19155523">
            <a:off x="9716252" y="5805299"/>
            <a:ext cx="4363903" cy="330072"/>
          </a:xfrm>
        </p:spPr>
        <p:txBody>
          <a:bodyPr>
            <a:normAutofit/>
          </a:bodyPr>
          <a:lstStyle>
            <a:lvl1pPr marL="0" indent="0" algn="dist">
              <a:lnSpc>
                <a:spcPct val="100000"/>
              </a:lnSpc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</a:t>
            </a:r>
          </a:p>
        </p:txBody>
      </p:sp>
      <p:sp>
        <p:nvSpPr>
          <p:cNvPr id="12" name="文本占位符 57">
            <a:extLst>
              <a:ext uri="{FF2B5EF4-FFF2-40B4-BE49-F238E27FC236}">
                <a16:creationId xmlns:a16="http://schemas.microsoft.com/office/drawing/2014/main" id="{5F25BFAB-D023-1200-6236-39AFE75707C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 rot="17324462">
            <a:off x="9577531" y="5968574"/>
            <a:ext cx="4497780" cy="464141"/>
          </a:xfrm>
        </p:spPr>
        <p:txBody>
          <a:bodyPr>
            <a:normAutofit/>
          </a:bodyPr>
          <a:lstStyle>
            <a:lvl1pPr marL="0" indent="0" algn="dist">
              <a:lnSpc>
                <a:spcPct val="100000"/>
              </a:lnSpc>
              <a:spcBef>
                <a:spcPts val="0"/>
              </a:spcBef>
              <a:buNone/>
              <a:defRPr sz="1400">
                <a:solidFill>
                  <a:srgbClr val="FFFFFF"/>
                </a:solidFill>
                <a:latin typeface="+mn-ea"/>
                <a:ea typeface="+mn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</a:t>
            </a:r>
          </a:p>
        </p:txBody>
      </p:sp>
    </p:spTree>
    <p:extLst>
      <p:ext uri="{BB962C8B-B14F-4D97-AF65-F5344CB8AC3E}">
        <p14:creationId xmlns:p14="http://schemas.microsoft.com/office/powerpoint/2010/main" val="2180842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4ADDCA37-CC47-EE36-2987-DBF74D23DCC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B9A43B1B-3115-EBBA-CD11-C6188198E433}"/>
              </a:ext>
            </a:extLst>
          </p:cNvPr>
          <p:cNvGrpSpPr/>
          <p:nvPr userDrawn="1"/>
        </p:nvGrpSpPr>
        <p:grpSpPr>
          <a:xfrm>
            <a:off x="5646273" y="4095758"/>
            <a:ext cx="899455" cy="242275"/>
            <a:chOff x="2758145" y="1730597"/>
            <a:chExt cx="1308900" cy="352562"/>
          </a:xfrm>
          <a:solidFill>
            <a:schemeClr val="accent1"/>
          </a:solidFill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794D6B2B-CA2B-CBC1-72FD-3815AAF95170}"/>
                </a:ext>
              </a:extLst>
            </p:cNvPr>
            <p:cNvSpPr/>
            <p:nvPr/>
          </p:nvSpPr>
          <p:spPr>
            <a:xfrm>
              <a:off x="2758145" y="1730597"/>
              <a:ext cx="395532" cy="352562"/>
            </a:xfrm>
            <a:custGeom>
              <a:avLst/>
              <a:gdLst>
                <a:gd name="connsiteX0" fmla="*/ 827210 w 1654421"/>
                <a:gd name="connsiteY0" fmla="*/ 0 h 1474688"/>
                <a:gd name="connsiteX1" fmla="*/ 830622 w 1654421"/>
                <a:gd name="connsiteY1" fmla="*/ 22357 h 1474688"/>
                <a:gd name="connsiteX2" fmla="*/ 1619489 w 1654421"/>
                <a:gd name="connsiteY2" fmla="*/ 735580 h 1474688"/>
                <a:gd name="connsiteX3" fmla="*/ 1654421 w 1654421"/>
                <a:gd name="connsiteY3" fmla="*/ 737344 h 1474688"/>
                <a:gd name="connsiteX4" fmla="*/ 1619489 w 1654421"/>
                <a:gd name="connsiteY4" fmla="*/ 739108 h 1474688"/>
                <a:gd name="connsiteX5" fmla="*/ 830622 w 1654421"/>
                <a:gd name="connsiteY5" fmla="*/ 1452331 h 1474688"/>
                <a:gd name="connsiteX6" fmla="*/ 827210 w 1654421"/>
                <a:gd name="connsiteY6" fmla="*/ 1474688 h 1474688"/>
                <a:gd name="connsiteX7" fmla="*/ 823798 w 1654421"/>
                <a:gd name="connsiteY7" fmla="*/ 1452331 h 1474688"/>
                <a:gd name="connsiteX8" fmla="*/ 34931 w 1654421"/>
                <a:gd name="connsiteY8" fmla="*/ 739108 h 1474688"/>
                <a:gd name="connsiteX9" fmla="*/ 0 w 1654421"/>
                <a:gd name="connsiteY9" fmla="*/ 737344 h 1474688"/>
                <a:gd name="connsiteX10" fmla="*/ 34931 w 1654421"/>
                <a:gd name="connsiteY10" fmla="*/ 735580 h 1474688"/>
                <a:gd name="connsiteX11" fmla="*/ 823798 w 1654421"/>
                <a:gd name="connsiteY11" fmla="*/ 22357 h 1474688"/>
                <a:gd name="connsiteX12" fmla="*/ 827210 w 1654421"/>
                <a:gd name="connsiteY12" fmla="*/ 0 h 1474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54421" h="1474688">
                  <a:moveTo>
                    <a:pt x="827210" y="0"/>
                  </a:moveTo>
                  <a:lnTo>
                    <a:pt x="830622" y="22357"/>
                  </a:lnTo>
                  <a:cubicBezTo>
                    <a:pt x="908467" y="402778"/>
                    <a:pt x="1226582" y="695678"/>
                    <a:pt x="1619489" y="735580"/>
                  </a:cubicBezTo>
                  <a:lnTo>
                    <a:pt x="1654421" y="737344"/>
                  </a:lnTo>
                  <a:lnTo>
                    <a:pt x="1619489" y="739108"/>
                  </a:lnTo>
                  <a:cubicBezTo>
                    <a:pt x="1226582" y="779010"/>
                    <a:pt x="908467" y="1071910"/>
                    <a:pt x="830622" y="1452331"/>
                  </a:cubicBezTo>
                  <a:lnTo>
                    <a:pt x="827210" y="1474688"/>
                  </a:lnTo>
                  <a:lnTo>
                    <a:pt x="823798" y="1452331"/>
                  </a:lnTo>
                  <a:cubicBezTo>
                    <a:pt x="745953" y="1071910"/>
                    <a:pt x="427839" y="779010"/>
                    <a:pt x="34931" y="739108"/>
                  </a:cubicBezTo>
                  <a:lnTo>
                    <a:pt x="0" y="737344"/>
                  </a:lnTo>
                  <a:lnTo>
                    <a:pt x="34931" y="735580"/>
                  </a:lnTo>
                  <a:cubicBezTo>
                    <a:pt x="427839" y="695678"/>
                    <a:pt x="745953" y="402778"/>
                    <a:pt x="823798" y="22357"/>
                  </a:cubicBezTo>
                  <a:lnTo>
                    <a:pt x="82721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0F24BFC0-63BF-7C37-5F32-135691935437}"/>
                </a:ext>
              </a:extLst>
            </p:cNvPr>
            <p:cNvSpPr/>
            <p:nvPr/>
          </p:nvSpPr>
          <p:spPr>
            <a:xfrm>
              <a:off x="3214829" y="1730597"/>
              <a:ext cx="395532" cy="352562"/>
            </a:xfrm>
            <a:custGeom>
              <a:avLst/>
              <a:gdLst>
                <a:gd name="connsiteX0" fmla="*/ 827210 w 1654421"/>
                <a:gd name="connsiteY0" fmla="*/ 0 h 1474688"/>
                <a:gd name="connsiteX1" fmla="*/ 830622 w 1654421"/>
                <a:gd name="connsiteY1" fmla="*/ 22357 h 1474688"/>
                <a:gd name="connsiteX2" fmla="*/ 1619489 w 1654421"/>
                <a:gd name="connsiteY2" fmla="*/ 735580 h 1474688"/>
                <a:gd name="connsiteX3" fmla="*/ 1654421 w 1654421"/>
                <a:gd name="connsiteY3" fmla="*/ 737344 h 1474688"/>
                <a:gd name="connsiteX4" fmla="*/ 1619489 w 1654421"/>
                <a:gd name="connsiteY4" fmla="*/ 739108 h 1474688"/>
                <a:gd name="connsiteX5" fmla="*/ 830622 w 1654421"/>
                <a:gd name="connsiteY5" fmla="*/ 1452331 h 1474688"/>
                <a:gd name="connsiteX6" fmla="*/ 827210 w 1654421"/>
                <a:gd name="connsiteY6" fmla="*/ 1474688 h 1474688"/>
                <a:gd name="connsiteX7" fmla="*/ 823798 w 1654421"/>
                <a:gd name="connsiteY7" fmla="*/ 1452331 h 1474688"/>
                <a:gd name="connsiteX8" fmla="*/ 34931 w 1654421"/>
                <a:gd name="connsiteY8" fmla="*/ 739108 h 1474688"/>
                <a:gd name="connsiteX9" fmla="*/ 0 w 1654421"/>
                <a:gd name="connsiteY9" fmla="*/ 737344 h 1474688"/>
                <a:gd name="connsiteX10" fmla="*/ 34931 w 1654421"/>
                <a:gd name="connsiteY10" fmla="*/ 735580 h 1474688"/>
                <a:gd name="connsiteX11" fmla="*/ 823798 w 1654421"/>
                <a:gd name="connsiteY11" fmla="*/ 22357 h 1474688"/>
                <a:gd name="connsiteX12" fmla="*/ 827210 w 1654421"/>
                <a:gd name="connsiteY12" fmla="*/ 0 h 1474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54421" h="1474688">
                  <a:moveTo>
                    <a:pt x="827210" y="0"/>
                  </a:moveTo>
                  <a:lnTo>
                    <a:pt x="830622" y="22357"/>
                  </a:lnTo>
                  <a:cubicBezTo>
                    <a:pt x="908467" y="402778"/>
                    <a:pt x="1226582" y="695678"/>
                    <a:pt x="1619489" y="735580"/>
                  </a:cubicBezTo>
                  <a:lnTo>
                    <a:pt x="1654421" y="737344"/>
                  </a:lnTo>
                  <a:lnTo>
                    <a:pt x="1619489" y="739108"/>
                  </a:lnTo>
                  <a:cubicBezTo>
                    <a:pt x="1226582" y="779010"/>
                    <a:pt x="908467" y="1071910"/>
                    <a:pt x="830622" y="1452331"/>
                  </a:cubicBezTo>
                  <a:lnTo>
                    <a:pt x="827210" y="1474688"/>
                  </a:lnTo>
                  <a:lnTo>
                    <a:pt x="823798" y="1452331"/>
                  </a:lnTo>
                  <a:cubicBezTo>
                    <a:pt x="745953" y="1071910"/>
                    <a:pt x="427839" y="779010"/>
                    <a:pt x="34931" y="739108"/>
                  </a:cubicBezTo>
                  <a:lnTo>
                    <a:pt x="0" y="737344"/>
                  </a:lnTo>
                  <a:lnTo>
                    <a:pt x="34931" y="735580"/>
                  </a:lnTo>
                  <a:cubicBezTo>
                    <a:pt x="427839" y="695678"/>
                    <a:pt x="745953" y="402778"/>
                    <a:pt x="823798" y="22357"/>
                  </a:cubicBezTo>
                  <a:lnTo>
                    <a:pt x="82721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9DE8FF52-969D-262B-8F20-C87C4CD89757}"/>
                </a:ext>
              </a:extLst>
            </p:cNvPr>
            <p:cNvSpPr/>
            <p:nvPr/>
          </p:nvSpPr>
          <p:spPr>
            <a:xfrm>
              <a:off x="3671513" y="1730597"/>
              <a:ext cx="395532" cy="352562"/>
            </a:xfrm>
            <a:custGeom>
              <a:avLst/>
              <a:gdLst>
                <a:gd name="connsiteX0" fmla="*/ 827210 w 1654421"/>
                <a:gd name="connsiteY0" fmla="*/ 0 h 1474688"/>
                <a:gd name="connsiteX1" fmla="*/ 830622 w 1654421"/>
                <a:gd name="connsiteY1" fmla="*/ 22357 h 1474688"/>
                <a:gd name="connsiteX2" fmla="*/ 1619489 w 1654421"/>
                <a:gd name="connsiteY2" fmla="*/ 735580 h 1474688"/>
                <a:gd name="connsiteX3" fmla="*/ 1654421 w 1654421"/>
                <a:gd name="connsiteY3" fmla="*/ 737344 h 1474688"/>
                <a:gd name="connsiteX4" fmla="*/ 1619489 w 1654421"/>
                <a:gd name="connsiteY4" fmla="*/ 739108 h 1474688"/>
                <a:gd name="connsiteX5" fmla="*/ 830622 w 1654421"/>
                <a:gd name="connsiteY5" fmla="*/ 1452331 h 1474688"/>
                <a:gd name="connsiteX6" fmla="*/ 827210 w 1654421"/>
                <a:gd name="connsiteY6" fmla="*/ 1474688 h 1474688"/>
                <a:gd name="connsiteX7" fmla="*/ 823798 w 1654421"/>
                <a:gd name="connsiteY7" fmla="*/ 1452331 h 1474688"/>
                <a:gd name="connsiteX8" fmla="*/ 34931 w 1654421"/>
                <a:gd name="connsiteY8" fmla="*/ 739108 h 1474688"/>
                <a:gd name="connsiteX9" fmla="*/ 0 w 1654421"/>
                <a:gd name="connsiteY9" fmla="*/ 737344 h 1474688"/>
                <a:gd name="connsiteX10" fmla="*/ 34931 w 1654421"/>
                <a:gd name="connsiteY10" fmla="*/ 735580 h 1474688"/>
                <a:gd name="connsiteX11" fmla="*/ 823798 w 1654421"/>
                <a:gd name="connsiteY11" fmla="*/ 22357 h 1474688"/>
                <a:gd name="connsiteX12" fmla="*/ 827210 w 1654421"/>
                <a:gd name="connsiteY12" fmla="*/ 0 h 1474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54421" h="1474688">
                  <a:moveTo>
                    <a:pt x="827210" y="0"/>
                  </a:moveTo>
                  <a:lnTo>
                    <a:pt x="830622" y="22357"/>
                  </a:lnTo>
                  <a:cubicBezTo>
                    <a:pt x="908467" y="402778"/>
                    <a:pt x="1226582" y="695678"/>
                    <a:pt x="1619489" y="735580"/>
                  </a:cubicBezTo>
                  <a:lnTo>
                    <a:pt x="1654421" y="737344"/>
                  </a:lnTo>
                  <a:lnTo>
                    <a:pt x="1619489" y="739108"/>
                  </a:lnTo>
                  <a:cubicBezTo>
                    <a:pt x="1226582" y="779010"/>
                    <a:pt x="908467" y="1071910"/>
                    <a:pt x="830622" y="1452331"/>
                  </a:cubicBezTo>
                  <a:lnTo>
                    <a:pt x="827210" y="1474688"/>
                  </a:lnTo>
                  <a:lnTo>
                    <a:pt x="823798" y="1452331"/>
                  </a:lnTo>
                  <a:cubicBezTo>
                    <a:pt x="745953" y="1071910"/>
                    <a:pt x="427839" y="779010"/>
                    <a:pt x="34931" y="739108"/>
                  </a:cubicBezTo>
                  <a:lnTo>
                    <a:pt x="0" y="737344"/>
                  </a:lnTo>
                  <a:lnTo>
                    <a:pt x="34931" y="735580"/>
                  </a:lnTo>
                  <a:cubicBezTo>
                    <a:pt x="427839" y="695678"/>
                    <a:pt x="745953" y="402778"/>
                    <a:pt x="823798" y="22357"/>
                  </a:cubicBezTo>
                  <a:lnTo>
                    <a:pt x="82721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504DAF01-492F-082E-7739-2F0904ED7C20}"/>
              </a:ext>
            </a:extLst>
          </p:cNvPr>
          <p:cNvSpPr/>
          <p:nvPr userDrawn="1"/>
        </p:nvSpPr>
        <p:spPr>
          <a:xfrm rot="5666532">
            <a:off x="5516939" y="-647052"/>
            <a:ext cx="1513973" cy="13152614"/>
          </a:xfrm>
          <a:prstGeom prst="parallelogram">
            <a:avLst>
              <a:gd name="adj" fmla="val 6971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B762449C-716B-9785-18AE-8883352D5D60}"/>
              </a:ext>
            </a:extLst>
          </p:cNvPr>
          <p:cNvSpPr txBox="1"/>
          <p:nvPr userDrawn="1"/>
        </p:nvSpPr>
        <p:spPr>
          <a:xfrm rot="556714">
            <a:off x="328384" y="5767156"/>
            <a:ext cx="118070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REGULARIZE THE DEBRIEFING REPORT</a:t>
            </a:r>
          </a:p>
        </p:txBody>
      </p:sp>
      <p:sp>
        <p:nvSpPr>
          <p:cNvPr id="26" name="平行四边形 25">
            <a:extLst>
              <a:ext uri="{FF2B5EF4-FFF2-40B4-BE49-F238E27FC236}">
                <a16:creationId xmlns:a16="http://schemas.microsoft.com/office/drawing/2014/main" id="{E560166E-DE5B-9A22-D001-42FEE7C36BC0}"/>
              </a:ext>
            </a:extLst>
          </p:cNvPr>
          <p:cNvSpPr/>
          <p:nvPr userDrawn="1"/>
        </p:nvSpPr>
        <p:spPr>
          <a:xfrm rot="4659817">
            <a:off x="5509392" y="-67870"/>
            <a:ext cx="1534579" cy="12330808"/>
          </a:xfrm>
          <a:prstGeom prst="parallelogram">
            <a:avLst>
              <a:gd name="adj" fmla="val 6971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6B95841B-BF54-2C92-C4CB-CE0170C73A4C}"/>
              </a:ext>
            </a:extLst>
          </p:cNvPr>
          <p:cNvSpPr txBox="1"/>
          <p:nvPr userDrawn="1"/>
        </p:nvSpPr>
        <p:spPr>
          <a:xfrm rot="21129828">
            <a:off x="545345" y="5921412"/>
            <a:ext cx="113724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REGULARIZE THE DEBRIEFING REPORT</a:t>
            </a: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E21164DE-43E2-8D09-AE9F-592417FA2DBC}"/>
              </a:ext>
            </a:extLst>
          </p:cNvPr>
          <p:cNvSpPr/>
          <p:nvPr userDrawn="1"/>
        </p:nvSpPr>
        <p:spPr>
          <a:xfrm>
            <a:off x="11939263" y="6174442"/>
            <a:ext cx="395532" cy="352562"/>
          </a:xfrm>
          <a:custGeom>
            <a:avLst/>
            <a:gdLst>
              <a:gd name="connsiteX0" fmla="*/ 827210 w 1654421"/>
              <a:gd name="connsiteY0" fmla="*/ 0 h 1474688"/>
              <a:gd name="connsiteX1" fmla="*/ 830622 w 1654421"/>
              <a:gd name="connsiteY1" fmla="*/ 22357 h 1474688"/>
              <a:gd name="connsiteX2" fmla="*/ 1619489 w 1654421"/>
              <a:gd name="connsiteY2" fmla="*/ 735580 h 1474688"/>
              <a:gd name="connsiteX3" fmla="*/ 1654421 w 1654421"/>
              <a:gd name="connsiteY3" fmla="*/ 737344 h 1474688"/>
              <a:gd name="connsiteX4" fmla="*/ 1619489 w 1654421"/>
              <a:gd name="connsiteY4" fmla="*/ 739108 h 1474688"/>
              <a:gd name="connsiteX5" fmla="*/ 830622 w 1654421"/>
              <a:gd name="connsiteY5" fmla="*/ 1452331 h 1474688"/>
              <a:gd name="connsiteX6" fmla="*/ 827210 w 1654421"/>
              <a:gd name="connsiteY6" fmla="*/ 1474688 h 1474688"/>
              <a:gd name="connsiteX7" fmla="*/ 823798 w 1654421"/>
              <a:gd name="connsiteY7" fmla="*/ 1452331 h 1474688"/>
              <a:gd name="connsiteX8" fmla="*/ 34931 w 1654421"/>
              <a:gd name="connsiteY8" fmla="*/ 739108 h 1474688"/>
              <a:gd name="connsiteX9" fmla="*/ 0 w 1654421"/>
              <a:gd name="connsiteY9" fmla="*/ 737344 h 1474688"/>
              <a:gd name="connsiteX10" fmla="*/ 34931 w 1654421"/>
              <a:gd name="connsiteY10" fmla="*/ 735580 h 1474688"/>
              <a:gd name="connsiteX11" fmla="*/ 823798 w 1654421"/>
              <a:gd name="connsiteY11" fmla="*/ 22357 h 1474688"/>
              <a:gd name="connsiteX12" fmla="*/ 827210 w 1654421"/>
              <a:gd name="connsiteY12" fmla="*/ 0 h 1474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54421" h="1474688">
                <a:moveTo>
                  <a:pt x="827210" y="0"/>
                </a:moveTo>
                <a:lnTo>
                  <a:pt x="830622" y="22357"/>
                </a:lnTo>
                <a:cubicBezTo>
                  <a:pt x="908467" y="402778"/>
                  <a:pt x="1226582" y="695678"/>
                  <a:pt x="1619489" y="735580"/>
                </a:cubicBezTo>
                <a:lnTo>
                  <a:pt x="1654421" y="737344"/>
                </a:lnTo>
                <a:lnTo>
                  <a:pt x="1619489" y="739108"/>
                </a:lnTo>
                <a:cubicBezTo>
                  <a:pt x="1226582" y="779010"/>
                  <a:pt x="908467" y="1071910"/>
                  <a:pt x="830622" y="1452331"/>
                </a:cubicBezTo>
                <a:lnTo>
                  <a:pt x="827210" y="1474688"/>
                </a:lnTo>
                <a:lnTo>
                  <a:pt x="823798" y="1452331"/>
                </a:lnTo>
                <a:cubicBezTo>
                  <a:pt x="745953" y="1071910"/>
                  <a:pt x="427839" y="779010"/>
                  <a:pt x="34931" y="739108"/>
                </a:cubicBezTo>
                <a:lnTo>
                  <a:pt x="0" y="737344"/>
                </a:lnTo>
                <a:lnTo>
                  <a:pt x="34931" y="735580"/>
                </a:lnTo>
                <a:cubicBezTo>
                  <a:pt x="427839" y="695678"/>
                  <a:pt x="745953" y="402778"/>
                  <a:pt x="823798" y="22357"/>
                </a:cubicBezTo>
                <a:lnTo>
                  <a:pt x="82721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glow rad="50800">
              <a:srgbClr val="1E21A9">
                <a:alpha val="11000"/>
              </a:srgbClr>
            </a:glow>
            <a:outerShdw blurRad="63500" sx="102000" sy="102000" algn="ctr" rotWithShape="0">
              <a:schemeClr val="accent1">
                <a:lumMod val="75000"/>
                <a:alpha val="40000"/>
              </a:scheme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0179EC3F-3B3A-0D9F-946C-BE096227DB3D}"/>
              </a:ext>
            </a:extLst>
          </p:cNvPr>
          <p:cNvSpPr/>
          <p:nvPr userDrawn="1"/>
        </p:nvSpPr>
        <p:spPr>
          <a:xfrm rot="20127621">
            <a:off x="4145251" y="1856659"/>
            <a:ext cx="4853900" cy="2874840"/>
          </a:xfrm>
          <a:prstGeom prst="ellipse">
            <a:avLst/>
          </a:prstGeom>
          <a:noFill/>
          <a:ln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6" name="星形: 四角 35">
            <a:extLst>
              <a:ext uri="{FF2B5EF4-FFF2-40B4-BE49-F238E27FC236}">
                <a16:creationId xmlns:a16="http://schemas.microsoft.com/office/drawing/2014/main" id="{403B4E8B-B440-2625-CF89-BB4D9733E073}"/>
              </a:ext>
            </a:extLst>
          </p:cNvPr>
          <p:cNvSpPr/>
          <p:nvPr userDrawn="1"/>
        </p:nvSpPr>
        <p:spPr>
          <a:xfrm>
            <a:off x="960979" y="539281"/>
            <a:ext cx="242749" cy="288675"/>
          </a:xfrm>
          <a:prstGeom prst="star4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47F7D47C-BF06-B663-909D-E28A96B2E895}"/>
              </a:ext>
            </a:extLst>
          </p:cNvPr>
          <p:cNvCxnSpPr>
            <a:cxnSpLocks/>
          </p:cNvCxnSpPr>
          <p:nvPr userDrawn="1"/>
        </p:nvCxnSpPr>
        <p:spPr>
          <a:xfrm>
            <a:off x="660400" y="889000"/>
            <a:ext cx="108585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星形: 四角 43">
            <a:extLst>
              <a:ext uri="{FF2B5EF4-FFF2-40B4-BE49-F238E27FC236}">
                <a16:creationId xmlns:a16="http://schemas.microsoft.com/office/drawing/2014/main" id="{805E807E-79B3-EDDA-0E9B-30A6AF538640}"/>
              </a:ext>
            </a:extLst>
          </p:cNvPr>
          <p:cNvSpPr/>
          <p:nvPr userDrawn="1"/>
        </p:nvSpPr>
        <p:spPr>
          <a:xfrm>
            <a:off x="1237474" y="539281"/>
            <a:ext cx="242749" cy="288675"/>
          </a:xfrm>
          <a:prstGeom prst="star4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5" name="星形: 四角 44">
            <a:extLst>
              <a:ext uri="{FF2B5EF4-FFF2-40B4-BE49-F238E27FC236}">
                <a16:creationId xmlns:a16="http://schemas.microsoft.com/office/drawing/2014/main" id="{4EE0ADA2-DF0A-1474-052A-D1C40B7ABC45}"/>
              </a:ext>
            </a:extLst>
          </p:cNvPr>
          <p:cNvSpPr/>
          <p:nvPr userDrawn="1"/>
        </p:nvSpPr>
        <p:spPr>
          <a:xfrm>
            <a:off x="1513969" y="539281"/>
            <a:ext cx="242749" cy="288675"/>
          </a:xfrm>
          <a:prstGeom prst="star4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1" name="文本占位符 50">
            <a:extLst>
              <a:ext uri="{FF2B5EF4-FFF2-40B4-BE49-F238E27FC236}">
                <a16:creationId xmlns:a16="http://schemas.microsoft.com/office/drawing/2014/main" id="{34FE2539-1A2E-ACE5-3A38-0A1715DC2BD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18096" y="2332038"/>
            <a:ext cx="6355808" cy="1236662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80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编辑章标题</a:t>
            </a:r>
          </a:p>
        </p:txBody>
      </p:sp>
      <p:sp>
        <p:nvSpPr>
          <p:cNvPr id="53" name="文本占位符 52">
            <a:extLst>
              <a:ext uri="{FF2B5EF4-FFF2-40B4-BE49-F238E27FC236}">
                <a16:creationId xmlns:a16="http://schemas.microsoft.com/office/drawing/2014/main" id="{CB1951A6-20F2-E670-5B89-044DA5BAB18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514056" y="3586163"/>
            <a:ext cx="3163888" cy="365125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单击此处编辑</a:t>
            </a:r>
          </a:p>
        </p:txBody>
      </p:sp>
      <p:sp>
        <p:nvSpPr>
          <p:cNvPr id="55" name="文本占位符 54">
            <a:extLst>
              <a:ext uri="{FF2B5EF4-FFF2-40B4-BE49-F238E27FC236}">
                <a16:creationId xmlns:a16="http://schemas.microsoft.com/office/drawing/2014/main" id="{8D7FE3FB-DCCE-33E9-85EE-B54D6EBC0AE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19625" y="1624013"/>
            <a:ext cx="2952750" cy="1758950"/>
          </a:xfrm>
        </p:spPr>
        <p:txBody>
          <a:bodyPr>
            <a:noAutofit/>
          </a:bodyPr>
          <a:lstStyle>
            <a:lvl1pPr marL="0" indent="0" algn="ctr">
              <a:buNone/>
              <a:defRPr sz="13800">
                <a:ln>
                  <a:gradFill>
                    <a:gsLst>
                      <a:gs pos="50000">
                        <a:schemeClr val="accent2"/>
                      </a:gs>
                      <a:gs pos="5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2" name="平行四边形 1">
            <a:extLst>
              <a:ext uri="{FF2B5EF4-FFF2-40B4-BE49-F238E27FC236}">
                <a16:creationId xmlns:a16="http://schemas.microsoft.com/office/drawing/2014/main" id="{17443968-1D45-7E5B-28F4-9A616A131455}"/>
              </a:ext>
            </a:extLst>
          </p:cNvPr>
          <p:cNvSpPr/>
          <p:nvPr userDrawn="1"/>
        </p:nvSpPr>
        <p:spPr>
          <a:xfrm>
            <a:off x="9116290" y="526475"/>
            <a:ext cx="304801" cy="268428"/>
          </a:xfrm>
          <a:prstGeom prst="parallelogram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id="{3B59BE5B-548F-4243-9BA5-A6CF3CF967E6}"/>
              </a:ext>
            </a:extLst>
          </p:cNvPr>
          <p:cNvSpPr/>
          <p:nvPr userDrawn="1"/>
        </p:nvSpPr>
        <p:spPr>
          <a:xfrm>
            <a:off x="9421091" y="536864"/>
            <a:ext cx="1146464" cy="268428"/>
          </a:xfrm>
          <a:prstGeom prst="parallelogram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EAF28587-FA80-52DE-FA7C-3086916340A8}"/>
              </a:ext>
            </a:extLst>
          </p:cNvPr>
          <p:cNvSpPr/>
          <p:nvPr userDrawn="1"/>
        </p:nvSpPr>
        <p:spPr>
          <a:xfrm>
            <a:off x="10572751" y="547253"/>
            <a:ext cx="150505" cy="268428"/>
          </a:xfrm>
          <a:custGeom>
            <a:avLst/>
            <a:gdLst>
              <a:gd name="connsiteX0" fmla="*/ 67107 w 150505"/>
              <a:gd name="connsiteY0" fmla="*/ 0 h 268428"/>
              <a:gd name="connsiteX1" fmla="*/ 150505 w 150505"/>
              <a:gd name="connsiteY1" fmla="*/ 0 h 268428"/>
              <a:gd name="connsiteX2" fmla="*/ 150505 w 150505"/>
              <a:gd name="connsiteY2" fmla="*/ 268428 h 268428"/>
              <a:gd name="connsiteX3" fmla="*/ 0 w 150505"/>
              <a:gd name="connsiteY3" fmla="*/ 268428 h 268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505" h="268428">
                <a:moveTo>
                  <a:pt x="67107" y="0"/>
                </a:moveTo>
                <a:lnTo>
                  <a:pt x="150505" y="0"/>
                </a:lnTo>
                <a:lnTo>
                  <a:pt x="150505" y="268428"/>
                </a:lnTo>
                <a:lnTo>
                  <a:pt x="0" y="268428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D38342F1-E7AF-5F92-7F2D-4C3FFBF3D3E7}"/>
              </a:ext>
            </a:extLst>
          </p:cNvPr>
          <p:cNvSpPr/>
          <p:nvPr userDrawn="1"/>
        </p:nvSpPr>
        <p:spPr>
          <a:xfrm>
            <a:off x="10781200" y="547253"/>
            <a:ext cx="150505" cy="268428"/>
          </a:xfrm>
          <a:custGeom>
            <a:avLst/>
            <a:gdLst>
              <a:gd name="connsiteX0" fmla="*/ 0 w 150505"/>
              <a:gd name="connsiteY0" fmla="*/ 0 h 268428"/>
              <a:gd name="connsiteX1" fmla="*/ 150505 w 150505"/>
              <a:gd name="connsiteY1" fmla="*/ 0 h 268428"/>
              <a:gd name="connsiteX2" fmla="*/ 150505 w 150505"/>
              <a:gd name="connsiteY2" fmla="*/ 268428 h 268428"/>
              <a:gd name="connsiteX3" fmla="*/ 0 w 150505"/>
              <a:gd name="connsiteY3" fmla="*/ 268428 h 268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505" h="268428">
                <a:moveTo>
                  <a:pt x="0" y="0"/>
                </a:moveTo>
                <a:lnTo>
                  <a:pt x="150505" y="0"/>
                </a:lnTo>
                <a:lnTo>
                  <a:pt x="150505" y="268428"/>
                </a:lnTo>
                <a:lnTo>
                  <a:pt x="0" y="268428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A6733148-1C1A-5C06-4E68-5A50677651FF}"/>
              </a:ext>
            </a:extLst>
          </p:cNvPr>
          <p:cNvSpPr/>
          <p:nvPr userDrawn="1"/>
        </p:nvSpPr>
        <p:spPr>
          <a:xfrm>
            <a:off x="10989650" y="547253"/>
            <a:ext cx="150505" cy="268428"/>
          </a:xfrm>
          <a:custGeom>
            <a:avLst/>
            <a:gdLst>
              <a:gd name="connsiteX0" fmla="*/ 0 w 150505"/>
              <a:gd name="connsiteY0" fmla="*/ 0 h 268428"/>
              <a:gd name="connsiteX1" fmla="*/ 150505 w 150505"/>
              <a:gd name="connsiteY1" fmla="*/ 0 h 268428"/>
              <a:gd name="connsiteX2" fmla="*/ 150505 w 150505"/>
              <a:gd name="connsiteY2" fmla="*/ 268428 h 268428"/>
              <a:gd name="connsiteX3" fmla="*/ 0 w 150505"/>
              <a:gd name="connsiteY3" fmla="*/ 268428 h 268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505" h="268428">
                <a:moveTo>
                  <a:pt x="0" y="0"/>
                </a:moveTo>
                <a:lnTo>
                  <a:pt x="150505" y="0"/>
                </a:lnTo>
                <a:lnTo>
                  <a:pt x="150505" y="268428"/>
                </a:lnTo>
                <a:lnTo>
                  <a:pt x="0" y="268428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DBEDB96C-A927-DBEA-7CD1-97C8595E05AC}"/>
              </a:ext>
            </a:extLst>
          </p:cNvPr>
          <p:cNvSpPr/>
          <p:nvPr userDrawn="1"/>
        </p:nvSpPr>
        <p:spPr>
          <a:xfrm>
            <a:off x="11198099" y="547253"/>
            <a:ext cx="150504" cy="268428"/>
          </a:xfrm>
          <a:custGeom>
            <a:avLst/>
            <a:gdLst>
              <a:gd name="connsiteX0" fmla="*/ 0 w 150504"/>
              <a:gd name="connsiteY0" fmla="*/ 0 h 268428"/>
              <a:gd name="connsiteX1" fmla="*/ 150504 w 150504"/>
              <a:gd name="connsiteY1" fmla="*/ 0 h 268428"/>
              <a:gd name="connsiteX2" fmla="*/ 150504 w 150504"/>
              <a:gd name="connsiteY2" fmla="*/ 4 h 268428"/>
              <a:gd name="connsiteX3" fmla="*/ 83398 w 150504"/>
              <a:gd name="connsiteY3" fmla="*/ 268428 h 268428"/>
              <a:gd name="connsiteX4" fmla="*/ 0 w 150504"/>
              <a:gd name="connsiteY4" fmla="*/ 268428 h 268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0504" h="268428">
                <a:moveTo>
                  <a:pt x="0" y="0"/>
                </a:moveTo>
                <a:lnTo>
                  <a:pt x="150504" y="0"/>
                </a:lnTo>
                <a:lnTo>
                  <a:pt x="150504" y="4"/>
                </a:lnTo>
                <a:lnTo>
                  <a:pt x="83398" y="268428"/>
                </a:lnTo>
                <a:lnTo>
                  <a:pt x="0" y="268428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19691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B9D71D-CDEC-8F02-3B32-F214AE7DC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403B39C-0865-BA2D-7A8A-A2461E9C37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F5442C6-ABBE-9A45-3D0A-3661D1B25E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464F52F-0505-62B4-F006-6DA4FC5B59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75C94136-479D-17DC-C87C-42E2753A8A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F77F4775-933E-2BEE-EAD8-6F2CB916A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1E334-5C04-4881-85FA-665EEAA2BC18}" type="datetimeFigureOut">
              <a:rPr lang="zh-CN" altLang="en-US" smtClean="0"/>
              <a:t>2023/7/30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88AEE2B-54C0-4C8B-EDE8-E44AE229F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2E3E9A7F-AAD1-2F01-7F5F-F0EF25092E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F4E9C-973B-4053-BBE5-7DDA23004B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952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3387897-93D5-EC1F-6BB2-C4C9A35491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1E334-5C04-4881-85FA-665EEAA2BC18}" type="datetimeFigureOut">
              <a:rPr lang="zh-CN" altLang="en-US" smtClean="0"/>
              <a:t>2023/7/30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C3F44C3-E468-F636-4C65-FB8CB9E472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457676C-E9CA-C4AE-48F6-6FDC807E6F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F4E9C-973B-4053-BBE5-7DDA23004BA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4F6A83D-4BD2-5884-5256-A76A6E14F13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FA6BF5D7-E954-68C3-C81B-3F036C02A5F0}"/>
              </a:ext>
            </a:extLst>
          </p:cNvPr>
          <p:cNvCxnSpPr>
            <a:cxnSpLocks/>
          </p:cNvCxnSpPr>
          <p:nvPr userDrawn="1"/>
        </p:nvCxnSpPr>
        <p:spPr>
          <a:xfrm>
            <a:off x="660400" y="889000"/>
            <a:ext cx="108585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13EB2834-9468-5A22-2539-C09543D1F1C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92552" y="313026"/>
            <a:ext cx="4966318" cy="69532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6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单击此处编辑母版文</a:t>
            </a:r>
          </a:p>
        </p:txBody>
      </p:sp>
      <p:sp>
        <p:nvSpPr>
          <p:cNvPr id="2" name="平行四边形 1">
            <a:extLst>
              <a:ext uri="{FF2B5EF4-FFF2-40B4-BE49-F238E27FC236}">
                <a16:creationId xmlns:a16="http://schemas.microsoft.com/office/drawing/2014/main" id="{7632301D-95B0-12FF-844C-F72BDD8B6AC4}"/>
              </a:ext>
            </a:extLst>
          </p:cNvPr>
          <p:cNvSpPr/>
          <p:nvPr userDrawn="1"/>
        </p:nvSpPr>
        <p:spPr>
          <a:xfrm>
            <a:off x="9116290" y="526475"/>
            <a:ext cx="304801" cy="268428"/>
          </a:xfrm>
          <a:prstGeom prst="parallelogram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id="{277AFA77-0372-5736-B944-249611F40DA6}"/>
              </a:ext>
            </a:extLst>
          </p:cNvPr>
          <p:cNvSpPr/>
          <p:nvPr userDrawn="1"/>
        </p:nvSpPr>
        <p:spPr>
          <a:xfrm>
            <a:off x="9421091" y="536864"/>
            <a:ext cx="1146464" cy="268428"/>
          </a:xfrm>
          <a:prstGeom prst="parallelogram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AE8C0A7F-3CB4-EE47-ECE6-BD04C07B24AF}"/>
              </a:ext>
            </a:extLst>
          </p:cNvPr>
          <p:cNvSpPr/>
          <p:nvPr userDrawn="1"/>
        </p:nvSpPr>
        <p:spPr>
          <a:xfrm>
            <a:off x="10572751" y="547253"/>
            <a:ext cx="150505" cy="268428"/>
          </a:xfrm>
          <a:custGeom>
            <a:avLst/>
            <a:gdLst>
              <a:gd name="connsiteX0" fmla="*/ 67107 w 150505"/>
              <a:gd name="connsiteY0" fmla="*/ 0 h 268428"/>
              <a:gd name="connsiteX1" fmla="*/ 150505 w 150505"/>
              <a:gd name="connsiteY1" fmla="*/ 0 h 268428"/>
              <a:gd name="connsiteX2" fmla="*/ 150505 w 150505"/>
              <a:gd name="connsiteY2" fmla="*/ 268428 h 268428"/>
              <a:gd name="connsiteX3" fmla="*/ 0 w 150505"/>
              <a:gd name="connsiteY3" fmla="*/ 268428 h 268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505" h="268428">
                <a:moveTo>
                  <a:pt x="67107" y="0"/>
                </a:moveTo>
                <a:lnTo>
                  <a:pt x="150505" y="0"/>
                </a:lnTo>
                <a:lnTo>
                  <a:pt x="150505" y="268428"/>
                </a:lnTo>
                <a:lnTo>
                  <a:pt x="0" y="268428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8EF6C6E8-B778-FAC8-8C08-C9FB9CAA22AC}"/>
              </a:ext>
            </a:extLst>
          </p:cNvPr>
          <p:cNvSpPr/>
          <p:nvPr userDrawn="1"/>
        </p:nvSpPr>
        <p:spPr>
          <a:xfrm>
            <a:off x="10781200" y="547253"/>
            <a:ext cx="150505" cy="268428"/>
          </a:xfrm>
          <a:custGeom>
            <a:avLst/>
            <a:gdLst>
              <a:gd name="connsiteX0" fmla="*/ 0 w 150505"/>
              <a:gd name="connsiteY0" fmla="*/ 0 h 268428"/>
              <a:gd name="connsiteX1" fmla="*/ 150505 w 150505"/>
              <a:gd name="connsiteY1" fmla="*/ 0 h 268428"/>
              <a:gd name="connsiteX2" fmla="*/ 150505 w 150505"/>
              <a:gd name="connsiteY2" fmla="*/ 268428 h 268428"/>
              <a:gd name="connsiteX3" fmla="*/ 0 w 150505"/>
              <a:gd name="connsiteY3" fmla="*/ 268428 h 268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505" h="268428">
                <a:moveTo>
                  <a:pt x="0" y="0"/>
                </a:moveTo>
                <a:lnTo>
                  <a:pt x="150505" y="0"/>
                </a:lnTo>
                <a:lnTo>
                  <a:pt x="150505" y="268428"/>
                </a:lnTo>
                <a:lnTo>
                  <a:pt x="0" y="268428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AE0B8F79-D39C-7E45-81F8-A770732718CF}"/>
              </a:ext>
            </a:extLst>
          </p:cNvPr>
          <p:cNvSpPr/>
          <p:nvPr userDrawn="1"/>
        </p:nvSpPr>
        <p:spPr>
          <a:xfrm>
            <a:off x="10989650" y="547253"/>
            <a:ext cx="150505" cy="268428"/>
          </a:xfrm>
          <a:custGeom>
            <a:avLst/>
            <a:gdLst>
              <a:gd name="connsiteX0" fmla="*/ 0 w 150505"/>
              <a:gd name="connsiteY0" fmla="*/ 0 h 268428"/>
              <a:gd name="connsiteX1" fmla="*/ 150505 w 150505"/>
              <a:gd name="connsiteY1" fmla="*/ 0 h 268428"/>
              <a:gd name="connsiteX2" fmla="*/ 150505 w 150505"/>
              <a:gd name="connsiteY2" fmla="*/ 268428 h 268428"/>
              <a:gd name="connsiteX3" fmla="*/ 0 w 150505"/>
              <a:gd name="connsiteY3" fmla="*/ 268428 h 268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505" h="268428">
                <a:moveTo>
                  <a:pt x="0" y="0"/>
                </a:moveTo>
                <a:lnTo>
                  <a:pt x="150505" y="0"/>
                </a:lnTo>
                <a:lnTo>
                  <a:pt x="150505" y="268428"/>
                </a:lnTo>
                <a:lnTo>
                  <a:pt x="0" y="268428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F6D01850-E2A0-4F12-8CA9-9BA5B7A264BF}"/>
              </a:ext>
            </a:extLst>
          </p:cNvPr>
          <p:cNvSpPr/>
          <p:nvPr userDrawn="1"/>
        </p:nvSpPr>
        <p:spPr>
          <a:xfrm>
            <a:off x="11198099" y="547253"/>
            <a:ext cx="150504" cy="268428"/>
          </a:xfrm>
          <a:custGeom>
            <a:avLst/>
            <a:gdLst>
              <a:gd name="connsiteX0" fmla="*/ 0 w 150504"/>
              <a:gd name="connsiteY0" fmla="*/ 0 h 268428"/>
              <a:gd name="connsiteX1" fmla="*/ 150504 w 150504"/>
              <a:gd name="connsiteY1" fmla="*/ 0 h 268428"/>
              <a:gd name="connsiteX2" fmla="*/ 150504 w 150504"/>
              <a:gd name="connsiteY2" fmla="*/ 4 h 268428"/>
              <a:gd name="connsiteX3" fmla="*/ 83398 w 150504"/>
              <a:gd name="connsiteY3" fmla="*/ 268428 h 268428"/>
              <a:gd name="connsiteX4" fmla="*/ 0 w 150504"/>
              <a:gd name="connsiteY4" fmla="*/ 268428 h 268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0504" h="268428">
                <a:moveTo>
                  <a:pt x="0" y="0"/>
                </a:moveTo>
                <a:lnTo>
                  <a:pt x="150504" y="0"/>
                </a:lnTo>
                <a:lnTo>
                  <a:pt x="150504" y="4"/>
                </a:lnTo>
                <a:lnTo>
                  <a:pt x="83398" y="268428"/>
                </a:lnTo>
                <a:lnTo>
                  <a:pt x="0" y="268428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4258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2E23BEF-3908-8A81-D622-1A60473D6F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1E334-5C04-4881-85FA-665EEAA2BC18}" type="datetimeFigureOut">
              <a:rPr lang="zh-CN" altLang="en-US" smtClean="0"/>
              <a:t>2023/7/30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3755687-1002-2FCA-0F77-3F9FABF5A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80E781A-D53B-C0D0-3C37-627BCF673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F4E9C-973B-4053-BBE5-7DDA23004B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3549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平行四边形 30">
            <a:extLst>
              <a:ext uri="{FF2B5EF4-FFF2-40B4-BE49-F238E27FC236}">
                <a16:creationId xmlns:a16="http://schemas.microsoft.com/office/drawing/2014/main" id="{FE5741FC-61D8-AB97-1305-048CED39A943}"/>
              </a:ext>
            </a:extLst>
          </p:cNvPr>
          <p:cNvSpPr/>
          <p:nvPr/>
        </p:nvSpPr>
        <p:spPr>
          <a:xfrm rot="824770">
            <a:off x="6400362" y="-223637"/>
            <a:ext cx="1022573" cy="7844879"/>
          </a:xfrm>
          <a:prstGeom prst="parallelogram">
            <a:avLst>
              <a:gd name="adj" fmla="val 6971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0" name="文本占位符 57">
            <a:extLst>
              <a:ext uri="{FF2B5EF4-FFF2-40B4-BE49-F238E27FC236}">
                <a16:creationId xmlns:a16="http://schemas.microsoft.com/office/drawing/2014/main" id="{72671AC1-DAE6-D3E2-D720-B943C7273FE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 rot="17379530">
            <a:off x="3802426" y="3180741"/>
            <a:ext cx="6576337" cy="452629"/>
          </a:xfrm>
        </p:spPr>
        <p:txBody>
          <a:bodyPr>
            <a:normAutofit/>
          </a:bodyPr>
          <a:lstStyle>
            <a:lvl1pPr marL="0" indent="0" algn="dist">
              <a:lnSpc>
                <a:spcPct val="100000"/>
              </a:lnSpc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AEB605B-64F2-F443-2BC7-95092974C0E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5987" y="0"/>
            <a:ext cx="12192000" cy="6858000"/>
          </a:xfrm>
          <a:prstGeom prst="rect">
            <a:avLst/>
          </a:pr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0FCFFC73-CDBA-62B2-A07D-2851034159BD}"/>
              </a:ext>
            </a:extLst>
          </p:cNvPr>
          <p:cNvSpPr/>
          <p:nvPr userDrawn="1"/>
        </p:nvSpPr>
        <p:spPr>
          <a:xfrm>
            <a:off x="930397" y="3369962"/>
            <a:ext cx="395532" cy="352562"/>
          </a:xfrm>
          <a:custGeom>
            <a:avLst/>
            <a:gdLst>
              <a:gd name="connsiteX0" fmla="*/ 827210 w 1654421"/>
              <a:gd name="connsiteY0" fmla="*/ 0 h 1474688"/>
              <a:gd name="connsiteX1" fmla="*/ 830622 w 1654421"/>
              <a:gd name="connsiteY1" fmla="*/ 22357 h 1474688"/>
              <a:gd name="connsiteX2" fmla="*/ 1619489 w 1654421"/>
              <a:gd name="connsiteY2" fmla="*/ 735580 h 1474688"/>
              <a:gd name="connsiteX3" fmla="*/ 1654421 w 1654421"/>
              <a:gd name="connsiteY3" fmla="*/ 737344 h 1474688"/>
              <a:gd name="connsiteX4" fmla="*/ 1619489 w 1654421"/>
              <a:gd name="connsiteY4" fmla="*/ 739108 h 1474688"/>
              <a:gd name="connsiteX5" fmla="*/ 830622 w 1654421"/>
              <a:gd name="connsiteY5" fmla="*/ 1452331 h 1474688"/>
              <a:gd name="connsiteX6" fmla="*/ 827210 w 1654421"/>
              <a:gd name="connsiteY6" fmla="*/ 1474688 h 1474688"/>
              <a:gd name="connsiteX7" fmla="*/ 823798 w 1654421"/>
              <a:gd name="connsiteY7" fmla="*/ 1452331 h 1474688"/>
              <a:gd name="connsiteX8" fmla="*/ 34931 w 1654421"/>
              <a:gd name="connsiteY8" fmla="*/ 739108 h 1474688"/>
              <a:gd name="connsiteX9" fmla="*/ 0 w 1654421"/>
              <a:gd name="connsiteY9" fmla="*/ 737344 h 1474688"/>
              <a:gd name="connsiteX10" fmla="*/ 34931 w 1654421"/>
              <a:gd name="connsiteY10" fmla="*/ 735580 h 1474688"/>
              <a:gd name="connsiteX11" fmla="*/ 823798 w 1654421"/>
              <a:gd name="connsiteY11" fmla="*/ 22357 h 1474688"/>
              <a:gd name="connsiteX12" fmla="*/ 827210 w 1654421"/>
              <a:gd name="connsiteY12" fmla="*/ 0 h 1474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54421" h="1474688">
                <a:moveTo>
                  <a:pt x="827210" y="0"/>
                </a:moveTo>
                <a:lnTo>
                  <a:pt x="830622" y="22357"/>
                </a:lnTo>
                <a:cubicBezTo>
                  <a:pt x="908467" y="402778"/>
                  <a:pt x="1226582" y="695678"/>
                  <a:pt x="1619489" y="735580"/>
                </a:cubicBezTo>
                <a:lnTo>
                  <a:pt x="1654421" y="737344"/>
                </a:lnTo>
                <a:lnTo>
                  <a:pt x="1619489" y="739108"/>
                </a:lnTo>
                <a:cubicBezTo>
                  <a:pt x="1226582" y="779010"/>
                  <a:pt x="908467" y="1071910"/>
                  <a:pt x="830622" y="1452331"/>
                </a:cubicBezTo>
                <a:lnTo>
                  <a:pt x="827210" y="1474688"/>
                </a:lnTo>
                <a:lnTo>
                  <a:pt x="823798" y="1452331"/>
                </a:lnTo>
                <a:cubicBezTo>
                  <a:pt x="745953" y="1071910"/>
                  <a:pt x="427839" y="779010"/>
                  <a:pt x="34931" y="739108"/>
                </a:cubicBezTo>
                <a:lnTo>
                  <a:pt x="0" y="737344"/>
                </a:lnTo>
                <a:lnTo>
                  <a:pt x="34931" y="735580"/>
                </a:lnTo>
                <a:cubicBezTo>
                  <a:pt x="427839" y="695678"/>
                  <a:pt x="745953" y="402778"/>
                  <a:pt x="823798" y="22357"/>
                </a:cubicBezTo>
                <a:lnTo>
                  <a:pt x="82721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B8F9311-767C-D56D-FCCC-F08B601F0C49}"/>
              </a:ext>
            </a:extLst>
          </p:cNvPr>
          <p:cNvGrpSpPr/>
          <p:nvPr userDrawn="1"/>
        </p:nvGrpSpPr>
        <p:grpSpPr>
          <a:xfrm>
            <a:off x="7727402" y="6141211"/>
            <a:ext cx="933790" cy="346364"/>
            <a:chOff x="2410691" y="5396369"/>
            <a:chExt cx="933790" cy="346364"/>
          </a:xfrm>
          <a:solidFill>
            <a:schemeClr val="accent1"/>
          </a:solidFill>
        </p:grpSpPr>
        <p:sp>
          <p:nvSpPr>
            <p:cNvPr id="11" name="乘号 10">
              <a:extLst>
                <a:ext uri="{FF2B5EF4-FFF2-40B4-BE49-F238E27FC236}">
                  <a16:creationId xmlns:a16="http://schemas.microsoft.com/office/drawing/2014/main" id="{7EEBB9BC-C540-F1D3-51F0-DF819D06E36B}"/>
                </a:ext>
              </a:extLst>
            </p:cNvPr>
            <p:cNvSpPr/>
            <p:nvPr/>
          </p:nvSpPr>
          <p:spPr>
            <a:xfrm>
              <a:off x="2410691" y="5396369"/>
              <a:ext cx="346364" cy="346364"/>
            </a:xfrm>
            <a:prstGeom prst="mathMultiply">
              <a:avLst>
                <a:gd name="adj1" fmla="val 1745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乘号 11">
              <a:extLst>
                <a:ext uri="{FF2B5EF4-FFF2-40B4-BE49-F238E27FC236}">
                  <a16:creationId xmlns:a16="http://schemas.microsoft.com/office/drawing/2014/main" id="{BBFB0F0D-0DA8-EBCD-A8E9-3EE6D43F850A}"/>
                </a:ext>
              </a:extLst>
            </p:cNvPr>
            <p:cNvSpPr/>
            <p:nvPr/>
          </p:nvSpPr>
          <p:spPr>
            <a:xfrm>
              <a:off x="2704404" y="5396369"/>
              <a:ext cx="346364" cy="346364"/>
            </a:xfrm>
            <a:prstGeom prst="mathMultiply">
              <a:avLst>
                <a:gd name="adj1" fmla="val 1745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乘号 12">
              <a:extLst>
                <a:ext uri="{FF2B5EF4-FFF2-40B4-BE49-F238E27FC236}">
                  <a16:creationId xmlns:a16="http://schemas.microsoft.com/office/drawing/2014/main" id="{A89D72D7-5677-99E7-3587-F99B9355947D}"/>
                </a:ext>
              </a:extLst>
            </p:cNvPr>
            <p:cNvSpPr/>
            <p:nvPr/>
          </p:nvSpPr>
          <p:spPr>
            <a:xfrm>
              <a:off x="2998117" y="5396369"/>
              <a:ext cx="346364" cy="346364"/>
            </a:xfrm>
            <a:prstGeom prst="mathMultiply">
              <a:avLst>
                <a:gd name="adj1" fmla="val 1745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FFF98F3-7E34-B75F-27F7-BF5DEB06F00B}"/>
              </a:ext>
            </a:extLst>
          </p:cNvPr>
          <p:cNvGrpSpPr/>
          <p:nvPr userDrawn="1"/>
        </p:nvGrpSpPr>
        <p:grpSpPr>
          <a:xfrm>
            <a:off x="7771486" y="4681041"/>
            <a:ext cx="5038411" cy="925207"/>
            <a:chOff x="935274" y="-1181896"/>
            <a:chExt cx="2659204" cy="925207"/>
          </a:xfrm>
        </p:grpSpPr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9B0A7E0A-DAC9-8DA5-6580-A49AC5A4A3CD}"/>
                </a:ext>
              </a:extLst>
            </p:cNvPr>
            <p:cNvCxnSpPr/>
            <p:nvPr/>
          </p:nvCxnSpPr>
          <p:spPr>
            <a:xfrm>
              <a:off x="935274" y="-256689"/>
              <a:ext cx="2059386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弧形 23">
              <a:extLst>
                <a:ext uri="{FF2B5EF4-FFF2-40B4-BE49-F238E27FC236}">
                  <a16:creationId xmlns:a16="http://schemas.microsoft.com/office/drawing/2014/main" id="{F2274D57-BDDC-B636-0E93-2E7A1A922C42}"/>
                </a:ext>
              </a:extLst>
            </p:cNvPr>
            <p:cNvSpPr/>
            <p:nvPr/>
          </p:nvSpPr>
          <p:spPr>
            <a:xfrm rot="15748213" flipH="1">
              <a:off x="2680078" y="-1181896"/>
              <a:ext cx="914400" cy="914400"/>
            </a:xfrm>
            <a:prstGeom prst="arc">
              <a:avLst>
                <a:gd name="adj1" fmla="val 16337595"/>
                <a:gd name="adj2" fmla="val 19395029"/>
              </a:avLst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721E02B7-3074-8D49-FCED-866CD61E0E0A}"/>
              </a:ext>
            </a:extLst>
          </p:cNvPr>
          <p:cNvSpPr/>
          <p:nvPr userDrawn="1"/>
        </p:nvSpPr>
        <p:spPr>
          <a:xfrm>
            <a:off x="1387081" y="3369962"/>
            <a:ext cx="395532" cy="352562"/>
          </a:xfrm>
          <a:custGeom>
            <a:avLst/>
            <a:gdLst>
              <a:gd name="connsiteX0" fmla="*/ 827210 w 1654421"/>
              <a:gd name="connsiteY0" fmla="*/ 0 h 1474688"/>
              <a:gd name="connsiteX1" fmla="*/ 830622 w 1654421"/>
              <a:gd name="connsiteY1" fmla="*/ 22357 h 1474688"/>
              <a:gd name="connsiteX2" fmla="*/ 1619489 w 1654421"/>
              <a:gd name="connsiteY2" fmla="*/ 735580 h 1474688"/>
              <a:gd name="connsiteX3" fmla="*/ 1654421 w 1654421"/>
              <a:gd name="connsiteY3" fmla="*/ 737344 h 1474688"/>
              <a:gd name="connsiteX4" fmla="*/ 1619489 w 1654421"/>
              <a:gd name="connsiteY4" fmla="*/ 739108 h 1474688"/>
              <a:gd name="connsiteX5" fmla="*/ 830622 w 1654421"/>
              <a:gd name="connsiteY5" fmla="*/ 1452331 h 1474688"/>
              <a:gd name="connsiteX6" fmla="*/ 827210 w 1654421"/>
              <a:gd name="connsiteY6" fmla="*/ 1474688 h 1474688"/>
              <a:gd name="connsiteX7" fmla="*/ 823798 w 1654421"/>
              <a:gd name="connsiteY7" fmla="*/ 1452331 h 1474688"/>
              <a:gd name="connsiteX8" fmla="*/ 34931 w 1654421"/>
              <a:gd name="connsiteY8" fmla="*/ 739108 h 1474688"/>
              <a:gd name="connsiteX9" fmla="*/ 0 w 1654421"/>
              <a:gd name="connsiteY9" fmla="*/ 737344 h 1474688"/>
              <a:gd name="connsiteX10" fmla="*/ 34931 w 1654421"/>
              <a:gd name="connsiteY10" fmla="*/ 735580 h 1474688"/>
              <a:gd name="connsiteX11" fmla="*/ 823798 w 1654421"/>
              <a:gd name="connsiteY11" fmla="*/ 22357 h 1474688"/>
              <a:gd name="connsiteX12" fmla="*/ 827210 w 1654421"/>
              <a:gd name="connsiteY12" fmla="*/ 0 h 1474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54421" h="1474688">
                <a:moveTo>
                  <a:pt x="827210" y="0"/>
                </a:moveTo>
                <a:lnTo>
                  <a:pt x="830622" y="22357"/>
                </a:lnTo>
                <a:cubicBezTo>
                  <a:pt x="908467" y="402778"/>
                  <a:pt x="1226582" y="695678"/>
                  <a:pt x="1619489" y="735580"/>
                </a:cubicBezTo>
                <a:lnTo>
                  <a:pt x="1654421" y="737344"/>
                </a:lnTo>
                <a:lnTo>
                  <a:pt x="1619489" y="739108"/>
                </a:lnTo>
                <a:cubicBezTo>
                  <a:pt x="1226582" y="779010"/>
                  <a:pt x="908467" y="1071910"/>
                  <a:pt x="830622" y="1452331"/>
                </a:cubicBezTo>
                <a:lnTo>
                  <a:pt x="827210" y="1474688"/>
                </a:lnTo>
                <a:lnTo>
                  <a:pt x="823798" y="1452331"/>
                </a:lnTo>
                <a:cubicBezTo>
                  <a:pt x="745953" y="1071910"/>
                  <a:pt x="427839" y="779010"/>
                  <a:pt x="34931" y="739108"/>
                </a:cubicBezTo>
                <a:lnTo>
                  <a:pt x="0" y="737344"/>
                </a:lnTo>
                <a:lnTo>
                  <a:pt x="34931" y="735580"/>
                </a:lnTo>
                <a:cubicBezTo>
                  <a:pt x="427839" y="695678"/>
                  <a:pt x="745953" y="402778"/>
                  <a:pt x="823798" y="22357"/>
                </a:cubicBezTo>
                <a:lnTo>
                  <a:pt x="82721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B2FC8A1C-CFCF-4C34-489C-3BB5EEB7E84F}"/>
              </a:ext>
            </a:extLst>
          </p:cNvPr>
          <p:cNvSpPr/>
          <p:nvPr userDrawn="1"/>
        </p:nvSpPr>
        <p:spPr>
          <a:xfrm>
            <a:off x="1843765" y="3369962"/>
            <a:ext cx="395532" cy="352562"/>
          </a:xfrm>
          <a:custGeom>
            <a:avLst/>
            <a:gdLst>
              <a:gd name="connsiteX0" fmla="*/ 827210 w 1654421"/>
              <a:gd name="connsiteY0" fmla="*/ 0 h 1474688"/>
              <a:gd name="connsiteX1" fmla="*/ 830622 w 1654421"/>
              <a:gd name="connsiteY1" fmla="*/ 22357 h 1474688"/>
              <a:gd name="connsiteX2" fmla="*/ 1619489 w 1654421"/>
              <a:gd name="connsiteY2" fmla="*/ 735580 h 1474688"/>
              <a:gd name="connsiteX3" fmla="*/ 1654421 w 1654421"/>
              <a:gd name="connsiteY3" fmla="*/ 737344 h 1474688"/>
              <a:gd name="connsiteX4" fmla="*/ 1619489 w 1654421"/>
              <a:gd name="connsiteY4" fmla="*/ 739108 h 1474688"/>
              <a:gd name="connsiteX5" fmla="*/ 830622 w 1654421"/>
              <a:gd name="connsiteY5" fmla="*/ 1452331 h 1474688"/>
              <a:gd name="connsiteX6" fmla="*/ 827210 w 1654421"/>
              <a:gd name="connsiteY6" fmla="*/ 1474688 h 1474688"/>
              <a:gd name="connsiteX7" fmla="*/ 823798 w 1654421"/>
              <a:gd name="connsiteY7" fmla="*/ 1452331 h 1474688"/>
              <a:gd name="connsiteX8" fmla="*/ 34931 w 1654421"/>
              <a:gd name="connsiteY8" fmla="*/ 739108 h 1474688"/>
              <a:gd name="connsiteX9" fmla="*/ 0 w 1654421"/>
              <a:gd name="connsiteY9" fmla="*/ 737344 h 1474688"/>
              <a:gd name="connsiteX10" fmla="*/ 34931 w 1654421"/>
              <a:gd name="connsiteY10" fmla="*/ 735580 h 1474688"/>
              <a:gd name="connsiteX11" fmla="*/ 823798 w 1654421"/>
              <a:gd name="connsiteY11" fmla="*/ 22357 h 1474688"/>
              <a:gd name="connsiteX12" fmla="*/ 827210 w 1654421"/>
              <a:gd name="connsiteY12" fmla="*/ 0 h 1474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54421" h="1474688">
                <a:moveTo>
                  <a:pt x="827210" y="0"/>
                </a:moveTo>
                <a:lnTo>
                  <a:pt x="830622" y="22357"/>
                </a:lnTo>
                <a:cubicBezTo>
                  <a:pt x="908467" y="402778"/>
                  <a:pt x="1226582" y="695678"/>
                  <a:pt x="1619489" y="735580"/>
                </a:cubicBezTo>
                <a:lnTo>
                  <a:pt x="1654421" y="737344"/>
                </a:lnTo>
                <a:lnTo>
                  <a:pt x="1619489" y="739108"/>
                </a:lnTo>
                <a:cubicBezTo>
                  <a:pt x="1226582" y="779010"/>
                  <a:pt x="908467" y="1071910"/>
                  <a:pt x="830622" y="1452331"/>
                </a:cubicBezTo>
                <a:lnTo>
                  <a:pt x="827210" y="1474688"/>
                </a:lnTo>
                <a:lnTo>
                  <a:pt x="823798" y="1452331"/>
                </a:lnTo>
                <a:cubicBezTo>
                  <a:pt x="745953" y="1071910"/>
                  <a:pt x="427839" y="779010"/>
                  <a:pt x="34931" y="739108"/>
                </a:cubicBezTo>
                <a:lnTo>
                  <a:pt x="0" y="737344"/>
                </a:lnTo>
                <a:lnTo>
                  <a:pt x="34931" y="735580"/>
                </a:lnTo>
                <a:cubicBezTo>
                  <a:pt x="427839" y="695678"/>
                  <a:pt x="745953" y="402778"/>
                  <a:pt x="823798" y="22357"/>
                </a:cubicBezTo>
                <a:lnTo>
                  <a:pt x="82721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5D768DA0-B68F-5292-9B37-28B371C115AA}"/>
              </a:ext>
            </a:extLst>
          </p:cNvPr>
          <p:cNvSpPr/>
          <p:nvPr userDrawn="1"/>
        </p:nvSpPr>
        <p:spPr>
          <a:xfrm>
            <a:off x="6484292" y="5792719"/>
            <a:ext cx="395532" cy="352562"/>
          </a:xfrm>
          <a:custGeom>
            <a:avLst/>
            <a:gdLst>
              <a:gd name="connsiteX0" fmla="*/ 827210 w 1654421"/>
              <a:gd name="connsiteY0" fmla="*/ 0 h 1474688"/>
              <a:gd name="connsiteX1" fmla="*/ 830622 w 1654421"/>
              <a:gd name="connsiteY1" fmla="*/ 22357 h 1474688"/>
              <a:gd name="connsiteX2" fmla="*/ 1619489 w 1654421"/>
              <a:gd name="connsiteY2" fmla="*/ 735580 h 1474688"/>
              <a:gd name="connsiteX3" fmla="*/ 1654421 w 1654421"/>
              <a:gd name="connsiteY3" fmla="*/ 737344 h 1474688"/>
              <a:gd name="connsiteX4" fmla="*/ 1619489 w 1654421"/>
              <a:gd name="connsiteY4" fmla="*/ 739108 h 1474688"/>
              <a:gd name="connsiteX5" fmla="*/ 830622 w 1654421"/>
              <a:gd name="connsiteY5" fmla="*/ 1452331 h 1474688"/>
              <a:gd name="connsiteX6" fmla="*/ 827210 w 1654421"/>
              <a:gd name="connsiteY6" fmla="*/ 1474688 h 1474688"/>
              <a:gd name="connsiteX7" fmla="*/ 823798 w 1654421"/>
              <a:gd name="connsiteY7" fmla="*/ 1452331 h 1474688"/>
              <a:gd name="connsiteX8" fmla="*/ 34931 w 1654421"/>
              <a:gd name="connsiteY8" fmla="*/ 739108 h 1474688"/>
              <a:gd name="connsiteX9" fmla="*/ 0 w 1654421"/>
              <a:gd name="connsiteY9" fmla="*/ 737344 h 1474688"/>
              <a:gd name="connsiteX10" fmla="*/ 34931 w 1654421"/>
              <a:gd name="connsiteY10" fmla="*/ 735580 h 1474688"/>
              <a:gd name="connsiteX11" fmla="*/ 823798 w 1654421"/>
              <a:gd name="connsiteY11" fmla="*/ 22357 h 1474688"/>
              <a:gd name="connsiteX12" fmla="*/ 827210 w 1654421"/>
              <a:gd name="connsiteY12" fmla="*/ 0 h 1474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54421" h="1474688">
                <a:moveTo>
                  <a:pt x="827210" y="0"/>
                </a:moveTo>
                <a:lnTo>
                  <a:pt x="830622" y="22357"/>
                </a:lnTo>
                <a:cubicBezTo>
                  <a:pt x="908467" y="402778"/>
                  <a:pt x="1226582" y="695678"/>
                  <a:pt x="1619489" y="735580"/>
                </a:cubicBezTo>
                <a:lnTo>
                  <a:pt x="1654421" y="737344"/>
                </a:lnTo>
                <a:lnTo>
                  <a:pt x="1619489" y="739108"/>
                </a:lnTo>
                <a:cubicBezTo>
                  <a:pt x="1226582" y="779010"/>
                  <a:pt x="908467" y="1071910"/>
                  <a:pt x="830622" y="1452331"/>
                </a:cubicBezTo>
                <a:lnTo>
                  <a:pt x="827210" y="1474688"/>
                </a:lnTo>
                <a:lnTo>
                  <a:pt x="823798" y="1452331"/>
                </a:lnTo>
                <a:cubicBezTo>
                  <a:pt x="745953" y="1071910"/>
                  <a:pt x="427839" y="779010"/>
                  <a:pt x="34931" y="739108"/>
                </a:cubicBezTo>
                <a:lnTo>
                  <a:pt x="0" y="737344"/>
                </a:lnTo>
                <a:lnTo>
                  <a:pt x="34931" y="735580"/>
                </a:lnTo>
                <a:cubicBezTo>
                  <a:pt x="427839" y="695678"/>
                  <a:pt x="745953" y="402778"/>
                  <a:pt x="823798" y="22357"/>
                </a:cubicBezTo>
                <a:lnTo>
                  <a:pt x="82721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glow rad="50800">
              <a:srgbClr val="1E21A9">
                <a:alpha val="11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92A20938-6CD3-09CD-0672-A60E5C53815D}"/>
              </a:ext>
            </a:extLst>
          </p:cNvPr>
          <p:cNvSpPr/>
          <p:nvPr userDrawn="1"/>
        </p:nvSpPr>
        <p:spPr>
          <a:xfrm>
            <a:off x="11349977" y="6625906"/>
            <a:ext cx="395532" cy="352562"/>
          </a:xfrm>
          <a:custGeom>
            <a:avLst/>
            <a:gdLst>
              <a:gd name="connsiteX0" fmla="*/ 827210 w 1654421"/>
              <a:gd name="connsiteY0" fmla="*/ 0 h 1474688"/>
              <a:gd name="connsiteX1" fmla="*/ 830622 w 1654421"/>
              <a:gd name="connsiteY1" fmla="*/ 22357 h 1474688"/>
              <a:gd name="connsiteX2" fmla="*/ 1619489 w 1654421"/>
              <a:gd name="connsiteY2" fmla="*/ 735580 h 1474688"/>
              <a:gd name="connsiteX3" fmla="*/ 1654421 w 1654421"/>
              <a:gd name="connsiteY3" fmla="*/ 737344 h 1474688"/>
              <a:gd name="connsiteX4" fmla="*/ 1619489 w 1654421"/>
              <a:gd name="connsiteY4" fmla="*/ 739108 h 1474688"/>
              <a:gd name="connsiteX5" fmla="*/ 830622 w 1654421"/>
              <a:gd name="connsiteY5" fmla="*/ 1452331 h 1474688"/>
              <a:gd name="connsiteX6" fmla="*/ 827210 w 1654421"/>
              <a:gd name="connsiteY6" fmla="*/ 1474688 h 1474688"/>
              <a:gd name="connsiteX7" fmla="*/ 823798 w 1654421"/>
              <a:gd name="connsiteY7" fmla="*/ 1452331 h 1474688"/>
              <a:gd name="connsiteX8" fmla="*/ 34931 w 1654421"/>
              <a:gd name="connsiteY8" fmla="*/ 739108 h 1474688"/>
              <a:gd name="connsiteX9" fmla="*/ 0 w 1654421"/>
              <a:gd name="connsiteY9" fmla="*/ 737344 h 1474688"/>
              <a:gd name="connsiteX10" fmla="*/ 34931 w 1654421"/>
              <a:gd name="connsiteY10" fmla="*/ 735580 h 1474688"/>
              <a:gd name="connsiteX11" fmla="*/ 823798 w 1654421"/>
              <a:gd name="connsiteY11" fmla="*/ 22357 h 1474688"/>
              <a:gd name="connsiteX12" fmla="*/ 827210 w 1654421"/>
              <a:gd name="connsiteY12" fmla="*/ 0 h 1474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54421" h="1474688">
                <a:moveTo>
                  <a:pt x="827210" y="0"/>
                </a:moveTo>
                <a:lnTo>
                  <a:pt x="830622" y="22357"/>
                </a:lnTo>
                <a:cubicBezTo>
                  <a:pt x="908467" y="402778"/>
                  <a:pt x="1226582" y="695678"/>
                  <a:pt x="1619489" y="735580"/>
                </a:cubicBezTo>
                <a:lnTo>
                  <a:pt x="1654421" y="737344"/>
                </a:lnTo>
                <a:lnTo>
                  <a:pt x="1619489" y="739108"/>
                </a:lnTo>
                <a:cubicBezTo>
                  <a:pt x="1226582" y="779010"/>
                  <a:pt x="908467" y="1071910"/>
                  <a:pt x="830622" y="1452331"/>
                </a:cubicBezTo>
                <a:lnTo>
                  <a:pt x="827210" y="1474688"/>
                </a:lnTo>
                <a:lnTo>
                  <a:pt x="823798" y="1452331"/>
                </a:lnTo>
                <a:cubicBezTo>
                  <a:pt x="745953" y="1071910"/>
                  <a:pt x="427839" y="779010"/>
                  <a:pt x="34931" y="739108"/>
                </a:cubicBezTo>
                <a:lnTo>
                  <a:pt x="0" y="737344"/>
                </a:lnTo>
                <a:lnTo>
                  <a:pt x="34931" y="735580"/>
                </a:lnTo>
                <a:cubicBezTo>
                  <a:pt x="427839" y="695678"/>
                  <a:pt x="745953" y="402778"/>
                  <a:pt x="823798" y="22357"/>
                </a:cubicBezTo>
                <a:lnTo>
                  <a:pt x="82721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glow rad="50800">
              <a:srgbClr val="1E21A9">
                <a:alpha val="11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5" name="Picture 2" descr="查看图片">
            <a:extLst>
              <a:ext uri="{FF2B5EF4-FFF2-40B4-BE49-F238E27FC236}">
                <a16:creationId xmlns:a16="http://schemas.microsoft.com/office/drawing/2014/main" id="{D6F12E45-9720-464F-A290-B555DB0888C8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564379" y="1196400"/>
            <a:ext cx="3857625" cy="4712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58C0A8EF-7AF1-25F8-79FA-CCE19F859D5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7005" y="1429255"/>
            <a:ext cx="2876823" cy="4082895"/>
          </a:xfrm>
          <a:prstGeom prst="rect">
            <a:avLst/>
          </a:prstGeom>
        </p:spPr>
      </p:pic>
      <p:sp>
        <p:nvSpPr>
          <p:cNvPr id="47" name="文本占位符 51">
            <a:extLst>
              <a:ext uri="{FF2B5EF4-FFF2-40B4-BE49-F238E27FC236}">
                <a16:creationId xmlns:a16="http://schemas.microsoft.com/office/drawing/2014/main" id="{DDFFE630-567E-CF17-CC42-90F6CC68EA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17563" y="1685925"/>
            <a:ext cx="5746831" cy="110807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6600" b="1">
                <a:ln>
                  <a:gradFill>
                    <a:gsLst>
                      <a:gs pos="50000">
                        <a:schemeClr val="accent2"/>
                      </a:gs>
                      <a:gs pos="50000">
                        <a:srgbClr val="FFFFFF"/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这里输入标题</a:t>
            </a:r>
          </a:p>
        </p:txBody>
      </p:sp>
      <p:sp>
        <p:nvSpPr>
          <p:cNvPr id="49" name="星形: 四角 48">
            <a:extLst>
              <a:ext uri="{FF2B5EF4-FFF2-40B4-BE49-F238E27FC236}">
                <a16:creationId xmlns:a16="http://schemas.microsoft.com/office/drawing/2014/main" id="{802377AC-DC31-C950-9950-62C42D923F12}"/>
              </a:ext>
            </a:extLst>
          </p:cNvPr>
          <p:cNvSpPr/>
          <p:nvPr userDrawn="1"/>
        </p:nvSpPr>
        <p:spPr>
          <a:xfrm>
            <a:off x="960979" y="539281"/>
            <a:ext cx="242749" cy="288675"/>
          </a:xfrm>
          <a:prstGeom prst="star4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42C68A37-D92D-E5B7-2EF4-302B70E23529}"/>
              </a:ext>
            </a:extLst>
          </p:cNvPr>
          <p:cNvCxnSpPr>
            <a:cxnSpLocks/>
          </p:cNvCxnSpPr>
          <p:nvPr userDrawn="1"/>
        </p:nvCxnSpPr>
        <p:spPr>
          <a:xfrm>
            <a:off x="660400" y="889000"/>
            <a:ext cx="108585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星形: 四角 50">
            <a:extLst>
              <a:ext uri="{FF2B5EF4-FFF2-40B4-BE49-F238E27FC236}">
                <a16:creationId xmlns:a16="http://schemas.microsoft.com/office/drawing/2014/main" id="{FF2898AE-8AB5-6CE9-44B6-B580A77EAC1E}"/>
              </a:ext>
            </a:extLst>
          </p:cNvPr>
          <p:cNvSpPr/>
          <p:nvPr userDrawn="1"/>
        </p:nvSpPr>
        <p:spPr>
          <a:xfrm>
            <a:off x="1237474" y="539281"/>
            <a:ext cx="242749" cy="288675"/>
          </a:xfrm>
          <a:prstGeom prst="star4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2" name="星形: 四角 51">
            <a:extLst>
              <a:ext uri="{FF2B5EF4-FFF2-40B4-BE49-F238E27FC236}">
                <a16:creationId xmlns:a16="http://schemas.microsoft.com/office/drawing/2014/main" id="{2AC42FC7-073F-8102-D84F-B6A6E85F3FBE}"/>
              </a:ext>
            </a:extLst>
          </p:cNvPr>
          <p:cNvSpPr/>
          <p:nvPr userDrawn="1"/>
        </p:nvSpPr>
        <p:spPr>
          <a:xfrm>
            <a:off x="1513969" y="539281"/>
            <a:ext cx="242749" cy="288675"/>
          </a:xfrm>
          <a:prstGeom prst="star4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3" name="平行四边形 52">
            <a:extLst>
              <a:ext uri="{FF2B5EF4-FFF2-40B4-BE49-F238E27FC236}">
                <a16:creationId xmlns:a16="http://schemas.microsoft.com/office/drawing/2014/main" id="{24F9ADBE-462E-69D6-8586-13F949ED4032}"/>
              </a:ext>
            </a:extLst>
          </p:cNvPr>
          <p:cNvSpPr/>
          <p:nvPr userDrawn="1"/>
        </p:nvSpPr>
        <p:spPr>
          <a:xfrm>
            <a:off x="9116290" y="526475"/>
            <a:ext cx="304801" cy="268428"/>
          </a:xfrm>
          <a:prstGeom prst="parallelogram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4" name="平行四边形 53">
            <a:extLst>
              <a:ext uri="{FF2B5EF4-FFF2-40B4-BE49-F238E27FC236}">
                <a16:creationId xmlns:a16="http://schemas.microsoft.com/office/drawing/2014/main" id="{5674F256-393B-AB1A-E1B4-CF68D1C4C376}"/>
              </a:ext>
            </a:extLst>
          </p:cNvPr>
          <p:cNvSpPr/>
          <p:nvPr userDrawn="1"/>
        </p:nvSpPr>
        <p:spPr>
          <a:xfrm>
            <a:off x="9421091" y="536864"/>
            <a:ext cx="1146464" cy="268428"/>
          </a:xfrm>
          <a:prstGeom prst="parallelogram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12DA66ED-4793-BEA7-4181-F4FA044BA5EE}"/>
              </a:ext>
            </a:extLst>
          </p:cNvPr>
          <p:cNvSpPr/>
          <p:nvPr userDrawn="1"/>
        </p:nvSpPr>
        <p:spPr>
          <a:xfrm>
            <a:off x="10572751" y="547253"/>
            <a:ext cx="150505" cy="268428"/>
          </a:xfrm>
          <a:custGeom>
            <a:avLst/>
            <a:gdLst>
              <a:gd name="connsiteX0" fmla="*/ 67107 w 150505"/>
              <a:gd name="connsiteY0" fmla="*/ 0 h 268428"/>
              <a:gd name="connsiteX1" fmla="*/ 150505 w 150505"/>
              <a:gd name="connsiteY1" fmla="*/ 0 h 268428"/>
              <a:gd name="connsiteX2" fmla="*/ 150505 w 150505"/>
              <a:gd name="connsiteY2" fmla="*/ 268428 h 268428"/>
              <a:gd name="connsiteX3" fmla="*/ 0 w 150505"/>
              <a:gd name="connsiteY3" fmla="*/ 268428 h 268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505" h="268428">
                <a:moveTo>
                  <a:pt x="67107" y="0"/>
                </a:moveTo>
                <a:lnTo>
                  <a:pt x="150505" y="0"/>
                </a:lnTo>
                <a:lnTo>
                  <a:pt x="150505" y="268428"/>
                </a:lnTo>
                <a:lnTo>
                  <a:pt x="0" y="268428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522421FD-7620-F27C-3B0C-0FAFF63A8433}"/>
              </a:ext>
            </a:extLst>
          </p:cNvPr>
          <p:cNvSpPr/>
          <p:nvPr userDrawn="1"/>
        </p:nvSpPr>
        <p:spPr>
          <a:xfrm>
            <a:off x="10781200" y="547253"/>
            <a:ext cx="150505" cy="268428"/>
          </a:xfrm>
          <a:custGeom>
            <a:avLst/>
            <a:gdLst>
              <a:gd name="connsiteX0" fmla="*/ 0 w 150505"/>
              <a:gd name="connsiteY0" fmla="*/ 0 h 268428"/>
              <a:gd name="connsiteX1" fmla="*/ 150505 w 150505"/>
              <a:gd name="connsiteY1" fmla="*/ 0 h 268428"/>
              <a:gd name="connsiteX2" fmla="*/ 150505 w 150505"/>
              <a:gd name="connsiteY2" fmla="*/ 268428 h 268428"/>
              <a:gd name="connsiteX3" fmla="*/ 0 w 150505"/>
              <a:gd name="connsiteY3" fmla="*/ 268428 h 268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505" h="268428">
                <a:moveTo>
                  <a:pt x="0" y="0"/>
                </a:moveTo>
                <a:lnTo>
                  <a:pt x="150505" y="0"/>
                </a:lnTo>
                <a:lnTo>
                  <a:pt x="150505" y="268428"/>
                </a:lnTo>
                <a:lnTo>
                  <a:pt x="0" y="268428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632EE886-B980-F4CD-21D9-0983D6A3BDD3}"/>
              </a:ext>
            </a:extLst>
          </p:cNvPr>
          <p:cNvSpPr/>
          <p:nvPr userDrawn="1"/>
        </p:nvSpPr>
        <p:spPr>
          <a:xfrm>
            <a:off x="10989650" y="547253"/>
            <a:ext cx="150505" cy="268428"/>
          </a:xfrm>
          <a:custGeom>
            <a:avLst/>
            <a:gdLst>
              <a:gd name="connsiteX0" fmla="*/ 0 w 150505"/>
              <a:gd name="connsiteY0" fmla="*/ 0 h 268428"/>
              <a:gd name="connsiteX1" fmla="*/ 150505 w 150505"/>
              <a:gd name="connsiteY1" fmla="*/ 0 h 268428"/>
              <a:gd name="connsiteX2" fmla="*/ 150505 w 150505"/>
              <a:gd name="connsiteY2" fmla="*/ 268428 h 268428"/>
              <a:gd name="connsiteX3" fmla="*/ 0 w 150505"/>
              <a:gd name="connsiteY3" fmla="*/ 268428 h 268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505" h="268428">
                <a:moveTo>
                  <a:pt x="0" y="0"/>
                </a:moveTo>
                <a:lnTo>
                  <a:pt x="150505" y="0"/>
                </a:lnTo>
                <a:lnTo>
                  <a:pt x="150505" y="268428"/>
                </a:lnTo>
                <a:lnTo>
                  <a:pt x="0" y="268428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5E5936E2-125B-1B7A-6276-87E4548FA413}"/>
              </a:ext>
            </a:extLst>
          </p:cNvPr>
          <p:cNvSpPr/>
          <p:nvPr userDrawn="1"/>
        </p:nvSpPr>
        <p:spPr>
          <a:xfrm>
            <a:off x="11198099" y="547253"/>
            <a:ext cx="150504" cy="268428"/>
          </a:xfrm>
          <a:custGeom>
            <a:avLst/>
            <a:gdLst>
              <a:gd name="connsiteX0" fmla="*/ 0 w 150504"/>
              <a:gd name="connsiteY0" fmla="*/ 0 h 268428"/>
              <a:gd name="connsiteX1" fmla="*/ 150504 w 150504"/>
              <a:gd name="connsiteY1" fmla="*/ 0 h 268428"/>
              <a:gd name="connsiteX2" fmla="*/ 150504 w 150504"/>
              <a:gd name="connsiteY2" fmla="*/ 4 h 268428"/>
              <a:gd name="connsiteX3" fmla="*/ 83398 w 150504"/>
              <a:gd name="connsiteY3" fmla="*/ 268428 h 268428"/>
              <a:gd name="connsiteX4" fmla="*/ 0 w 150504"/>
              <a:gd name="connsiteY4" fmla="*/ 268428 h 268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0504" h="268428">
                <a:moveTo>
                  <a:pt x="0" y="0"/>
                </a:moveTo>
                <a:lnTo>
                  <a:pt x="150504" y="0"/>
                </a:lnTo>
                <a:lnTo>
                  <a:pt x="150504" y="4"/>
                </a:lnTo>
                <a:lnTo>
                  <a:pt x="83398" y="268428"/>
                </a:lnTo>
                <a:lnTo>
                  <a:pt x="0" y="268428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3BCDAA53-FBED-7BA3-F955-804C52A0CDEB}"/>
              </a:ext>
            </a:extLst>
          </p:cNvPr>
          <p:cNvSpPr/>
          <p:nvPr userDrawn="1"/>
        </p:nvSpPr>
        <p:spPr>
          <a:xfrm>
            <a:off x="930397" y="4410108"/>
            <a:ext cx="1881691" cy="30777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95CBE189-94E0-7EDF-C126-3D336FE2D288}"/>
              </a:ext>
            </a:extLst>
          </p:cNvPr>
          <p:cNvSpPr/>
          <p:nvPr userDrawn="1"/>
        </p:nvSpPr>
        <p:spPr>
          <a:xfrm>
            <a:off x="920978" y="4410108"/>
            <a:ext cx="963173" cy="30777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18786E22-A439-203C-3580-4448622A8AE4}"/>
              </a:ext>
            </a:extLst>
          </p:cNvPr>
          <p:cNvSpPr/>
          <p:nvPr userDrawn="1"/>
        </p:nvSpPr>
        <p:spPr>
          <a:xfrm>
            <a:off x="3597770" y="4415282"/>
            <a:ext cx="2772403" cy="29742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E3AED394-0164-5A45-45FC-F84844E43540}"/>
              </a:ext>
            </a:extLst>
          </p:cNvPr>
          <p:cNvSpPr/>
          <p:nvPr userDrawn="1"/>
        </p:nvSpPr>
        <p:spPr>
          <a:xfrm>
            <a:off x="3588352" y="4410108"/>
            <a:ext cx="1240129" cy="30777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3" name="文本占位符 57">
            <a:extLst>
              <a:ext uri="{FF2B5EF4-FFF2-40B4-BE49-F238E27FC236}">
                <a16:creationId xmlns:a16="http://schemas.microsoft.com/office/drawing/2014/main" id="{F61F6ED8-5FF2-5E93-666B-01F971132AA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51833" y="4457054"/>
            <a:ext cx="901462" cy="297698"/>
          </a:xfrm>
        </p:spPr>
        <p:txBody>
          <a:bodyPr lIns="0" tIns="0" rIns="0" bIns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rgbClr val="FFFFFF"/>
                </a:solidFill>
                <a:latin typeface="+mn-ea"/>
                <a:ea typeface="+mn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汇报人</a:t>
            </a:r>
          </a:p>
        </p:txBody>
      </p:sp>
      <p:sp>
        <p:nvSpPr>
          <p:cNvPr id="64" name="文本占位符 57">
            <a:extLst>
              <a:ext uri="{FF2B5EF4-FFF2-40B4-BE49-F238E27FC236}">
                <a16:creationId xmlns:a16="http://schemas.microsoft.com/office/drawing/2014/main" id="{D72051AA-DAE0-6EFA-BFA9-6A7F8D23D8B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21149" y="4421184"/>
            <a:ext cx="901462" cy="334714"/>
          </a:xfrm>
        </p:spPr>
        <p:txBody>
          <a:bodyPr lIns="0" tIns="0" rIns="0" bIns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rgbClr val="FFFFFF"/>
                </a:solidFill>
                <a:latin typeface="+mn-ea"/>
                <a:ea typeface="+mn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65" name="文本占位符 57">
            <a:extLst>
              <a:ext uri="{FF2B5EF4-FFF2-40B4-BE49-F238E27FC236}">
                <a16:creationId xmlns:a16="http://schemas.microsoft.com/office/drawing/2014/main" id="{F7257F2D-F555-96F2-B42C-FA8B89B5A34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77829" y="4414908"/>
            <a:ext cx="1074181" cy="298170"/>
          </a:xfrm>
        </p:spPr>
        <p:txBody>
          <a:bodyPr lIns="0" tIns="0" rIns="0" bIns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rgbClr val="FFFFFF"/>
                </a:solidFill>
                <a:latin typeface="+mn-ea"/>
                <a:ea typeface="+mn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汇报时间</a:t>
            </a:r>
          </a:p>
        </p:txBody>
      </p:sp>
      <p:sp>
        <p:nvSpPr>
          <p:cNvPr id="66" name="文本占位符 57">
            <a:extLst>
              <a:ext uri="{FF2B5EF4-FFF2-40B4-BE49-F238E27FC236}">
                <a16:creationId xmlns:a16="http://schemas.microsoft.com/office/drawing/2014/main" id="{A8751FA7-A648-EC6E-C69C-1CF59B3418D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729394" y="4420456"/>
            <a:ext cx="1640780" cy="287075"/>
          </a:xfrm>
        </p:spPr>
        <p:txBody>
          <a:bodyPr lIns="0" tIns="0" rIns="0" bIns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rgbClr val="FFFFFF"/>
                </a:solidFill>
                <a:latin typeface="+mn-ea"/>
                <a:ea typeface="+mn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20XX.XX.XX</a:t>
            </a:r>
            <a:endParaRPr lang="zh-CN" altLang="en-US" dirty="0"/>
          </a:p>
        </p:txBody>
      </p:sp>
      <p:sp>
        <p:nvSpPr>
          <p:cNvPr id="67" name="文本占位符 57">
            <a:extLst>
              <a:ext uri="{FF2B5EF4-FFF2-40B4-BE49-F238E27FC236}">
                <a16:creationId xmlns:a16="http://schemas.microsoft.com/office/drawing/2014/main" id="{77FEDA5D-0902-B0DA-ED1D-451B2B0CD28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752562" y="5790129"/>
            <a:ext cx="3893361" cy="33178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>
                <a:solidFill>
                  <a:schemeClr val="accent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</a:t>
            </a:r>
          </a:p>
        </p:txBody>
      </p:sp>
      <p:sp>
        <p:nvSpPr>
          <p:cNvPr id="68" name="平行四边形 67">
            <a:extLst>
              <a:ext uri="{FF2B5EF4-FFF2-40B4-BE49-F238E27FC236}">
                <a16:creationId xmlns:a16="http://schemas.microsoft.com/office/drawing/2014/main" id="{E3947A91-3B30-E3E6-93CE-6176E0A654F7}"/>
              </a:ext>
            </a:extLst>
          </p:cNvPr>
          <p:cNvSpPr/>
          <p:nvPr userDrawn="1"/>
        </p:nvSpPr>
        <p:spPr>
          <a:xfrm rot="5910493">
            <a:off x="2815885" y="2523587"/>
            <a:ext cx="1022573" cy="7305273"/>
          </a:xfrm>
          <a:prstGeom prst="parallelogram">
            <a:avLst>
              <a:gd name="adj" fmla="val 6971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9" name="文本占位符 57">
            <a:extLst>
              <a:ext uri="{FF2B5EF4-FFF2-40B4-BE49-F238E27FC236}">
                <a16:creationId xmlns:a16="http://schemas.microsoft.com/office/drawing/2014/main" id="{3DEB41BC-FA60-ED45-3856-6E652027DD5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 rot="810185">
            <a:off x="-159477" y="5941073"/>
            <a:ext cx="6493443" cy="464141"/>
          </a:xfrm>
        </p:spPr>
        <p:txBody>
          <a:bodyPr>
            <a:normAutofit/>
          </a:bodyPr>
          <a:lstStyle>
            <a:lvl1pPr marL="0" indent="0" algn="dist">
              <a:lnSpc>
                <a:spcPct val="100000"/>
              </a:lnSpc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</a:t>
            </a:r>
          </a:p>
        </p:txBody>
      </p:sp>
      <p:sp>
        <p:nvSpPr>
          <p:cNvPr id="48" name="文本占位符 55">
            <a:extLst>
              <a:ext uri="{FF2B5EF4-FFF2-40B4-BE49-F238E27FC236}">
                <a16:creationId xmlns:a16="http://schemas.microsoft.com/office/drawing/2014/main" id="{3DCA0541-5851-FC91-2286-27840855FC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7563" y="2300288"/>
            <a:ext cx="8739352" cy="104775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6600" b="1">
                <a:solidFill>
                  <a:schemeClr val="accent1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单击此处编辑封面标题</a:t>
            </a:r>
          </a:p>
        </p:txBody>
      </p:sp>
    </p:spTree>
    <p:extLst>
      <p:ext uri="{BB962C8B-B14F-4D97-AF65-F5344CB8AC3E}">
        <p14:creationId xmlns:p14="http://schemas.microsoft.com/office/powerpoint/2010/main" val="170992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F34570D-D0D7-325B-BAAC-8FD11A3DB3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7A11D3E-C49D-9F32-81E5-5EA5F6F5AD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5C1BFFB-254A-320C-B135-5114B182E3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8BC46C7-07DC-8DEA-1358-4FBCD386D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1E334-5C04-4881-85FA-665EEAA2BC18}" type="datetimeFigureOut">
              <a:rPr lang="zh-CN" altLang="en-US" smtClean="0"/>
              <a:t>2023/7/30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D1344B5-7410-1869-8E35-CD89B0486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1BCB60D-4701-7795-0A6A-CBF5D5588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F4E9C-973B-4053-BBE5-7DDA23004B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4525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ED6C463-118F-F4A6-1D26-2DDCBCA283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CABFBD2-6EC0-A5BB-5986-E2A46CE67A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D4DD4D0-A709-040E-FC61-27B0460FE4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21E334-5C04-4881-85FA-665EEAA2BC18}" type="datetimeFigureOut">
              <a:rPr lang="zh-CN" altLang="en-US" smtClean="0"/>
              <a:t>2023/7/30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138F48-0B4D-DD1E-B85F-E8511C9582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F43F56A-AB6F-09A3-DC18-9C7ADDF208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EF4E9C-973B-4053-BBE5-7DDA23004B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628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1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2023/7/30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656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5" Type="http://schemas.openxmlformats.org/officeDocument/2006/relationships/image" Target="../media/image8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3.png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0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占位符 24">
            <a:extLst>
              <a:ext uri="{FF2B5EF4-FFF2-40B4-BE49-F238E27FC236}">
                <a16:creationId xmlns:a16="http://schemas.microsoft.com/office/drawing/2014/main" id="{281F0457-3D23-6F99-152C-128DBF99258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n>
                  <a:gradFill>
                    <a:gsLst>
                      <a:gs pos="50000">
                        <a:schemeClr val="accent2"/>
                      </a:gs>
                      <a:gs pos="52000">
                        <a:schemeClr val="bg1"/>
                      </a:gs>
                    </a:gsLst>
                    <a:lin ang="5400000" scaled="0"/>
                  </a:gradFill>
                </a:ln>
                <a:noFill/>
              </a:rPr>
              <a:t>转正述职汇报</a:t>
            </a:r>
          </a:p>
        </p:txBody>
      </p:sp>
      <p:sp>
        <p:nvSpPr>
          <p:cNvPr id="26" name="文本占位符 25">
            <a:extLst>
              <a:ext uri="{FF2B5EF4-FFF2-40B4-BE49-F238E27FC236}">
                <a16:creationId xmlns:a16="http://schemas.microsoft.com/office/drawing/2014/main" id="{56B61B45-C3B0-2528-ACBE-4115D653738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accent1"/>
                </a:solidFill>
              </a:rPr>
              <a:t>转正述职汇报</a:t>
            </a:r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412DB6CE-9490-D346-A6C5-C78491168B1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accent1"/>
                </a:solidFill>
              </a:rPr>
              <a:t>REGULARIZE THE DEBRIEFING REPORT</a:t>
            </a:r>
          </a:p>
          <a:p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29" name="文本占位符 28">
            <a:extLst>
              <a:ext uri="{FF2B5EF4-FFF2-40B4-BE49-F238E27FC236}">
                <a16:creationId xmlns:a16="http://schemas.microsoft.com/office/drawing/2014/main" id="{868E42C6-5C62-9A05-B819-6849F57C0EF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汇报人</a:t>
            </a:r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id="{083E95E6-FDC7-D08C-B31D-BB3587EA441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id="{0585E437-9FE3-132F-560E-3E6531FB6EB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/>
              <a:t>汇报时间</a:t>
            </a:r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id="{307E1D8C-7464-8F02-3638-5CF75E55FD2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/>
              <a:t>20XX/XX/XX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66E2BFF-1D02-5CC6-E8D3-F9B122BF45E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/>
          </a:bodyPr>
          <a:lstStyle/>
          <a:p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OPPOSans M" panose="00020600040101010101" pitchFamily="18" charset="-122"/>
                <a:cs typeface="OPPOSans M" panose="00020600040101010101" pitchFamily="18" charset="-122"/>
              </a:rPr>
              <a:t>REGULARIZE THE DEBRIEFING REPORT</a:t>
            </a:r>
          </a:p>
          <a:p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B907CA4F-0FFA-0057-5D31-541423D942F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OPPOSans M" panose="00020600040101010101" pitchFamily="18" charset="-122"/>
                <a:cs typeface="OPPOSans M" panose="00020600040101010101" pitchFamily="18" charset="-122"/>
              </a:rPr>
              <a:t>REGULARIZE THE DEBRIEFING REPORT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35651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9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文本框 69">
            <a:extLst>
              <a:ext uri="{FF2B5EF4-FFF2-40B4-BE49-F238E27FC236}">
                <a16:creationId xmlns:a16="http://schemas.microsoft.com/office/drawing/2014/main" id="{B29F6E50-CBBA-9A0D-4CE4-011EDA3F7945}"/>
              </a:ext>
            </a:extLst>
          </p:cNvPr>
          <p:cNvSpPr txBox="1"/>
          <p:nvPr/>
        </p:nvSpPr>
        <p:spPr>
          <a:xfrm>
            <a:off x="4733624" y="1634191"/>
            <a:ext cx="2724753" cy="3274078"/>
          </a:xfrm>
          <a:prstGeom prst="rect">
            <a:avLst/>
          </a:prstGeom>
          <a:noFill/>
        </p:spPr>
        <p:txBody>
          <a:bodyPr vert="horz" wrap="square">
            <a:prstTxWarp prst="textArchUp">
              <a:avLst>
                <a:gd name="adj" fmla="val 8534338"/>
              </a:avLst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ea typeface="OPPOSans M" panose="00020600040101010101" pitchFamily="18" charset="-122"/>
                <a:cs typeface="OPPOSans M" panose="00020600040101010101" pitchFamily="18" charset="-122"/>
              </a:rPr>
              <a:t>SELF - EVALUATION  SELF - EVALUATION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5250339F-78CE-3CCF-DE01-2F405586B9E3}"/>
              </a:ext>
            </a:extLst>
          </p:cNvPr>
          <p:cNvGrpSpPr/>
          <p:nvPr/>
        </p:nvGrpSpPr>
        <p:grpSpPr>
          <a:xfrm>
            <a:off x="-128549" y="6621663"/>
            <a:ext cx="13152614" cy="1044968"/>
            <a:chOff x="-302381" y="5172268"/>
            <a:chExt cx="13152614" cy="1513973"/>
          </a:xfrm>
        </p:grpSpPr>
        <p:sp>
          <p:nvSpPr>
            <p:cNvPr id="77" name="平行四边形 76">
              <a:extLst>
                <a:ext uri="{FF2B5EF4-FFF2-40B4-BE49-F238E27FC236}">
                  <a16:creationId xmlns:a16="http://schemas.microsoft.com/office/drawing/2014/main" id="{0616A986-5824-55BF-5E75-DD73B5E51BE6}"/>
                </a:ext>
              </a:extLst>
            </p:cNvPr>
            <p:cNvSpPr/>
            <p:nvPr/>
          </p:nvSpPr>
          <p:spPr>
            <a:xfrm rot="5666532">
              <a:off x="5516939" y="-647052"/>
              <a:ext cx="1513973" cy="13152614"/>
            </a:xfrm>
            <a:prstGeom prst="parallelogram">
              <a:avLst>
                <a:gd name="adj" fmla="val 69711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19219E91-8643-9D3F-576E-C575E4452EB5}"/>
                </a:ext>
              </a:extLst>
            </p:cNvPr>
            <p:cNvSpPr txBox="1"/>
            <p:nvPr/>
          </p:nvSpPr>
          <p:spPr>
            <a:xfrm rot="556714">
              <a:off x="328384" y="5698088"/>
              <a:ext cx="11807038" cy="445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REGULARIZE THE DEBRIEFING REPORT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44A2F3BB-C658-8F45-8814-C402317CE010}"/>
              </a:ext>
            </a:extLst>
          </p:cNvPr>
          <p:cNvGrpSpPr/>
          <p:nvPr/>
        </p:nvGrpSpPr>
        <p:grpSpPr>
          <a:xfrm>
            <a:off x="-252974" y="6521241"/>
            <a:ext cx="12330808" cy="1534579"/>
            <a:chOff x="111278" y="5330244"/>
            <a:chExt cx="12330808" cy="1534579"/>
          </a:xfrm>
        </p:grpSpPr>
        <p:sp>
          <p:nvSpPr>
            <p:cNvPr id="76" name="平行四边形 75">
              <a:extLst>
                <a:ext uri="{FF2B5EF4-FFF2-40B4-BE49-F238E27FC236}">
                  <a16:creationId xmlns:a16="http://schemas.microsoft.com/office/drawing/2014/main" id="{8870D427-3528-10FC-1694-8F99DEAF1AA8}"/>
                </a:ext>
              </a:extLst>
            </p:cNvPr>
            <p:cNvSpPr/>
            <p:nvPr/>
          </p:nvSpPr>
          <p:spPr>
            <a:xfrm rot="4659817">
              <a:off x="5509392" y="-67870"/>
              <a:ext cx="1534579" cy="12330808"/>
            </a:xfrm>
            <a:prstGeom prst="parallelogram">
              <a:avLst>
                <a:gd name="adj" fmla="val 6971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9A1C86A1-1737-9550-12BF-8F567AC3A98A}"/>
                </a:ext>
              </a:extLst>
            </p:cNvPr>
            <p:cNvSpPr txBox="1"/>
            <p:nvPr/>
          </p:nvSpPr>
          <p:spPr>
            <a:xfrm rot="21129828">
              <a:off x="545345" y="5921412"/>
              <a:ext cx="1137244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REGULARIZE THE DEBRIEFING REPORT</a:t>
              </a:r>
            </a:p>
          </p:txBody>
        </p:sp>
      </p:grp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383CD180-4A73-BE08-45D5-603121217845}"/>
              </a:ext>
            </a:extLst>
          </p:cNvPr>
          <p:cNvSpPr/>
          <p:nvPr/>
        </p:nvSpPr>
        <p:spPr>
          <a:xfrm>
            <a:off x="379696" y="6644783"/>
            <a:ext cx="395532" cy="352562"/>
          </a:xfrm>
          <a:custGeom>
            <a:avLst/>
            <a:gdLst>
              <a:gd name="connsiteX0" fmla="*/ 827210 w 1654421"/>
              <a:gd name="connsiteY0" fmla="*/ 0 h 1474688"/>
              <a:gd name="connsiteX1" fmla="*/ 830622 w 1654421"/>
              <a:gd name="connsiteY1" fmla="*/ 22357 h 1474688"/>
              <a:gd name="connsiteX2" fmla="*/ 1619489 w 1654421"/>
              <a:gd name="connsiteY2" fmla="*/ 735580 h 1474688"/>
              <a:gd name="connsiteX3" fmla="*/ 1654421 w 1654421"/>
              <a:gd name="connsiteY3" fmla="*/ 737344 h 1474688"/>
              <a:gd name="connsiteX4" fmla="*/ 1619489 w 1654421"/>
              <a:gd name="connsiteY4" fmla="*/ 739108 h 1474688"/>
              <a:gd name="connsiteX5" fmla="*/ 830622 w 1654421"/>
              <a:gd name="connsiteY5" fmla="*/ 1452331 h 1474688"/>
              <a:gd name="connsiteX6" fmla="*/ 827210 w 1654421"/>
              <a:gd name="connsiteY6" fmla="*/ 1474688 h 1474688"/>
              <a:gd name="connsiteX7" fmla="*/ 823798 w 1654421"/>
              <a:gd name="connsiteY7" fmla="*/ 1452331 h 1474688"/>
              <a:gd name="connsiteX8" fmla="*/ 34931 w 1654421"/>
              <a:gd name="connsiteY8" fmla="*/ 739108 h 1474688"/>
              <a:gd name="connsiteX9" fmla="*/ 0 w 1654421"/>
              <a:gd name="connsiteY9" fmla="*/ 737344 h 1474688"/>
              <a:gd name="connsiteX10" fmla="*/ 34931 w 1654421"/>
              <a:gd name="connsiteY10" fmla="*/ 735580 h 1474688"/>
              <a:gd name="connsiteX11" fmla="*/ 823798 w 1654421"/>
              <a:gd name="connsiteY11" fmla="*/ 22357 h 1474688"/>
              <a:gd name="connsiteX12" fmla="*/ 827210 w 1654421"/>
              <a:gd name="connsiteY12" fmla="*/ 0 h 1474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54421" h="1474688">
                <a:moveTo>
                  <a:pt x="827210" y="0"/>
                </a:moveTo>
                <a:lnTo>
                  <a:pt x="830622" y="22357"/>
                </a:lnTo>
                <a:cubicBezTo>
                  <a:pt x="908467" y="402778"/>
                  <a:pt x="1226582" y="695678"/>
                  <a:pt x="1619489" y="735580"/>
                </a:cubicBezTo>
                <a:lnTo>
                  <a:pt x="1654421" y="737344"/>
                </a:lnTo>
                <a:lnTo>
                  <a:pt x="1619489" y="739108"/>
                </a:lnTo>
                <a:cubicBezTo>
                  <a:pt x="1226582" y="779010"/>
                  <a:pt x="908467" y="1071910"/>
                  <a:pt x="830622" y="1452331"/>
                </a:cubicBezTo>
                <a:lnTo>
                  <a:pt x="827210" y="1474688"/>
                </a:lnTo>
                <a:lnTo>
                  <a:pt x="823798" y="1452331"/>
                </a:lnTo>
                <a:cubicBezTo>
                  <a:pt x="745953" y="1071910"/>
                  <a:pt x="427839" y="779010"/>
                  <a:pt x="34931" y="739108"/>
                </a:cubicBezTo>
                <a:lnTo>
                  <a:pt x="0" y="737344"/>
                </a:lnTo>
                <a:lnTo>
                  <a:pt x="34931" y="735580"/>
                </a:lnTo>
                <a:cubicBezTo>
                  <a:pt x="427839" y="695678"/>
                  <a:pt x="745953" y="402778"/>
                  <a:pt x="823798" y="22357"/>
                </a:cubicBezTo>
                <a:lnTo>
                  <a:pt x="827210" y="0"/>
                </a:lnTo>
                <a:close/>
              </a:path>
            </a:pathLst>
          </a:custGeom>
          <a:solidFill>
            <a:srgbClr val="1E21A9"/>
          </a:solidFill>
          <a:ln>
            <a:noFill/>
          </a:ln>
          <a:effectLst>
            <a:glow rad="50800">
              <a:srgbClr val="1E21A9">
                <a:alpha val="11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56F1039-5508-21BF-CE84-33ED3A96F47F}"/>
              </a:ext>
            </a:extLst>
          </p:cNvPr>
          <p:cNvSpPr/>
          <p:nvPr/>
        </p:nvSpPr>
        <p:spPr>
          <a:xfrm>
            <a:off x="-2797672" y="4541004"/>
            <a:ext cx="1637846" cy="13635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26" name="矩形: 圆顶角 25">
            <a:extLst>
              <a:ext uri="{FF2B5EF4-FFF2-40B4-BE49-F238E27FC236}">
                <a16:creationId xmlns:a16="http://schemas.microsoft.com/office/drawing/2014/main" id="{6998F0CE-9CEE-47FC-815D-7C49A29DBF78}"/>
              </a:ext>
            </a:extLst>
          </p:cNvPr>
          <p:cNvSpPr/>
          <p:nvPr/>
        </p:nvSpPr>
        <p:spPr>
          <a:xfrm>
            <a:off x="4693463" y="1535538"/>
            <a:ext cx="2805074" cy="449100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B16BD8D1-AD2C-F336-40CB-83C8B87BF72D}"/>
              </a:ext>
            </a:extLst>
          </p:cNvPr>
          <p:cNvSpPr/>
          <p:nvPr/>
        </p:nvSpPr>
        <p:spPr>
          <a:xfrm>
            <a:off x="4701238" y="3018603"/>
            <a:ext cx="2805073" cy="837745"/>
          </a:xfrm>
          <a:prstGeom prst="rect">
            <a:avLst/>
          </a:prstGeom>
          <a:solidFill>
            <a:schemeClr val="bg1">
              <a:lumMod val="75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E9EF2F9F-3F1A-9AB8-94E7-08FFFF66A2EF}"/>
              </a:ext>
            </a:extLst>
          </p:cNvPr>
          <p:cNvSpPr/>
          <p:nvPr/>
        </p:nvSpPr>
        <p:spPr>
          <a:xfrm>
            <a:off x="4701237" y="4593447"/>
            <a:ext cx="2805073" cy="837745"/>
          </a:xfrm>
          <a:prstGeom prst="rect">
            <a:avLst/>
          </a:prstGeom>
          <a:solidFill>
            <a:schemeClr val="bg1">
              <a:lumMod val="75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5BAF80AA-2ECB-D1E7-2184-A30EE1534114}"/>
              </a:ext>
            </a:extLst>
          </p:cNvPr>
          <p:cNvSpPr/>
          <p:nvPr/>
        </p:nvSpPr>
        <p:spPr>
          <a:xfrm>
            <a:off x="5709280" y="1534010"/>
            <a:ext cx="773439" cy="4490434"/>
          </a:xfrm>
          <a:custGeom>
            <a:avLst/>
            <a:gdLst>
              <a:gd name="connsiteX0" fmla="*/ 413308 w 773439"/>
              <a:gd name="connsiteY0" fmla="*/ 0 h 4490434"/>
              <a:gd name="connsiteX1" fmla="*/ 695968 w 773439"/>
              <a:gd name="connsiteY1" fmla="*/ 28495 h 4490434"/>
              <a:gd name="connsiteX2" fmla="*/ 773439 w 773439"/>
              <a:gd name="connsiteY2" fmla="*/ 48414 h 4490434"/>
              <a:gd name="connsiteX3" fmla="*/ 773439 w 773439"/>
              <a:gd name="connsiteY3" fmla="*/ 4490434 h 4490434"/>
              <a:gd name="connsiteX4" fmla="*/ 0 w 773439"/>
              <a:gd name="connsiteY4" fmla="*/ 4490434 h 4490434"/>
              <a:gd name="connsiteX5" fmla="*/ 0 w 773439"/>
              <a:gd name="connsiteY5" fmla="*/ 62087 h 4490434"/>
              <a:gd name="connsiteX6" fmla="*/ 130648 w 773439"/>
              <a:gd name="connsiteY6" fmla="*/ 28495 h 4490434"/>
              <a:gd name="connsiteX7" fmla="*/ 413308 w 773439"/>
              <a:gd name="connsiteY7" fmla="*/ 0 h 4490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3439" h="4490434">
                <a:moveTo>
                  <a:pt x="413308" y="0"/>
                </a:moveTo>
                <a:cubicBezTo>
                  <a:pt x="510133" y="0"/>
                  <a:pt x="604666" y="9812"/>
                  <a:pt x="695968" y="28495"/>
                </a:cubicBezTo>
                <a:lnTo>
                  <a:pt x="773439" y="48414"/>
                </a:lnTo>
                <a:lnTo>
                  <a:pt x="773439" y="4490434"/>
                </a:lnTo>
                <a:lnTo>
                  <a:pt x="0" y="4490434"/>
                </a:lnTo>
                <a:lnTo>
                  <a:pt x="0" y="62087"/>
                </a:lnTo>
                <a:lnTo>
                  <a:pt x="130648" y="28495"/>
                </a:lnTo>
                <a:cubicBezTo>
                  <a:pt x="221950" y="9812"/>
                  <a:pt x="316483" y="0"/>
                  <a:pt x="413308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91FABE9F-1AB4-909F-571D-CDE514B88B5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1275" y="2106899"/>
            <a:ext cx="1896750" cy="2800076"/>
          </a:xfrm>
          <a:prstGeom prst="rect">
            <a:avLst/>
          </a:prstGeom>
        </p:spPr>
      </p:pic>
      <p:sp>
        <p:nvSpPr>
          <p:cNvPr id="67" name="文本框 66">
            <a:extLst>
              <a:ext uri="{FF2B5EF4-FFF2-40B4-BE49-F238E27FC236}">
                <a16:creationId xmlns:a16="http://schemas.microsoft.com/office/drawing/2014/main" id="{A03E8ADC-E918-519F-944D-D59A2BA1F525}"/>
              </a:ext>
            </a:extLst>
          </p:cNvPr>
          <p:cNvSpPr txBox="1"/>
          <p:nvPr/>
        </p:nvSpPr>
        <p:spPr>
          <a:xfrm>
            <a:off x="4239572" y="2834992"/>
            <a:ext cx="461665" cy="3166532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ea typeface="OPPOSans M" panose="00020600040101010101" pitchFamily="18" charset="-122"/>
                <a:cs typeface="OPPOSans M" panose="00020600040101010101" pitchFamily="18" charset="-122"/>
              </a:rPr>
              <a:t>SELSELF-EVALUATION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D8EA83D1-3E26-BEE6-D0A7-04B69EAD1CAB}"/>
              </a:ext>
            </a:extLst>
          </p:cNvPr>
          <p:cNvSpPr txBox="1"/>
          <p:nvPr/>
        </p:nvSpPr>
        <p:spPr>
          <a:xfrm>
            <a:off x="7514348" y="2834993"/>
            <a:ext cx="461665" cy="3169902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ea typeface="OPPOSans M" panose="00020600040101010101" pitchFamily="18" charset="-122"/>
                <a:cs typeface="OPPOSans M" panose="00020600040101010101" pitchFamily="18" charset="-122"/>
              </a:rPr>
              <a:t>SELSELF-EVALUATION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768702FD-978C-96D8-8453-D855EE8E5AA5}"/>
              </a:ext>
            </a:extLst>
          </p:cNvPr>
          <p:cNvSpPr txBox="1"/>
          <p:nvPr/>
        </p:nvSpPr>
        <p:spPr>
          <a:xfrm>
            <a:off x="4752518" y="4952598"/>
            <a:ext cx="28208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SELF-EVALUATION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pic>
        <p:nvPicPr>
          <p:cNvPr id="87" name="图片 86">
            <a:extLst>
              <a:ext uri="{FF2B5EF4-FFF2-40B4-BE49-F238E27FC236}">
                <a16:creationId xmlns:a16="http://schemas.microsoft.com/office/drawing/2014/main" id="{8F72E47C-A365-460D-E27D-3A7E044CD8A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74637" y="5348465"/>
            <a:ext cx="1415395" cy="405792"/>
          </a:xfrm>
          <a:custGeom>
            <a:avLst/>
            <a:gdLst>
              <a:gd name="connsiteX0" fmla="*/ 0 w 6299198"/>
              <a:gd name="connsiteY0" fmla="*/ 0 h 1805973"/>
              <a:gd name="connsiteX1" fmla="*/ 6299198 w 6299198"/>
              <a:gd name="connsiteY1" fmla="*/ 0 h 1805973"/>
              <a:gd name="connsiteX2" fmla="*/ 6299198 w 6299198"/>
              <a:gd name="connsiteY2" fmla="*/ 1805973 h 1805973"/>
              <a:gd name="connsiteX3" fmla="*/ 0 w 6299198"/>
              <a:gd name="connsiteY3" fmla="*/ 1805973 h 1805973"/>
              <a:gd name="connsiteX4" fmla="*/ 0 w 6299198"/>
              <a:gd name="connsiteY4" fmla="*/ 0 h 1805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99198" h="1805973">
                <a:moveTo>
                  <a:pt x="0" y="0"/>
                </a:moveTo>
                <a:lnTo>
                  <a:pt x="6299198" y="0"/>
                </a:lnTo>
                <a:lnTo>
                  <a:pt x="6299198" y="1805973"/>
                </a:lnTo>
                <a:lnTo>
                  <a:pt x="0" y="1805973"/>
                </a:lnTo>
                <a:lnTo>
                  <a:pt x="0" y="0"/>
                </a:lnTo>
                <a:close/>
              </a:path>
            </a:pathLst>
          </a:custGeom>
          <a:noFill/>
        </p:spPr>
      </p:pic>
      <p:grpSp>
        <p:nvGrpSpPr>
          <p:cNvPr id="88" name="组合 87">
            <a:extLst>
              <a:ext uri="{FF2B5EF4-FFF2-40B4-BE49-F238E27FC236}">
                <a16:creationId xmlns:a16="http://schemas.microsoft.com/office/drawing/2014/main" id="{59CD8523-16D9-7F3E-AB1F-1B940EB80DB4}"/>
              </a:ext>
            </a:extLst>
          </p:cNvPr>
          <p:cNvGrpSpPr/>
          <p:nvPr/>
        </p:nvGrpSpPr>
        <p:grpSpPr>
          <a:xfrm>
            <a:off x="6373920" y="5344070"/>
            <a:ext cx="1060022" cy="399803"/>
            <a:chOff x="1052103" y="-1510621"/>
            <a:chExt cx="1363535" cy="514279"/>
          </a:xfrm>
          <a:solidFill>
            <a:schemeClr val="accent1"/>
          </a:solidFill>
        </p:grpSpPr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59BFAA1E-3518-F6D2-B67D-5EDB1608B8B8}"/>
                </a:ext>
              </a:extLst>
            </p:cNvPr>
            <p:cNvSpPr/>
            <p:nvPr/>
          </p:nvSpPr>
          <p:spPr>
            <a:xfrm rot="5400000">
              <a:off x="922764" y="-1380265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86E63FE8-813C-C72C-FA91-BC2DF3D4CC8C}"/>
                </a:ext>
              </a:extLst>
            </p:cNvPr>
            <p:cNvSpPr/>
            <p:nvPr/>
          </p:nvSpPr>
          <p:spPr>
            <a:xfrm rot="5400000">
              <a:off x="1276920" y="-1380265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09BDBC18-8916-812F-3469-D5E614270D06}"/>
                </a:ext>
              </a:extLst>
            </p:cNvPr>
            <p:cNvSpPr/>
            <p:nvPr/>
          </p:nvSpPr>
          <p:spPr>
            <a:xfrm rot="5400000">
              <a:off x="1631076" y="-1380265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DED4D49C-DA65-A796-802C-439B9DCF7F16}"/>
                </a:ext>
              </a:extLst>
            </p:cNvPr>
            <p:cNvSpPr/>
            <p:nvPr/>
          </p:nvSpPr>
          <p:spPr>
            <a:xfrm rot="5400000">
              <a:off x="2031716" y="-1381282"/>
              <a:ext cx="513262" cy="254583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</p:grpSp>
      <p:sp>
        <p:nvSpPr>
          <p:cNvPr id="93" name="矩形: 圆顶角 92">
            <a:extLst>
              <a:ext uri="{FF2B5EF4-FFF2-40B4-BE49-F238E27FC236}">
                <a16:creationId xmlns:a16="http://schemas.microsoft.com/office/drawing/2014/main" id="{9B4E1762-5CC0-28C8-3A53-7298D5D950D6}"/>
              </a:ext>
            </a:extLst>
          </p:cNvPr>
          <p:cNvSpPr/>
          <p:nvPr/>
        </p:nvSpPr>
        <p:spPr>
          <a:xfrm>
            <a:off x="894961" y="1434073"/>
            <a:ext cx="2805074" cy="449100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94" name="矩形: 圆顶角 93">
            <a:extLst>
              <a:ext uri="{FF2B5EF4-FFF2-40B4-BE49-F238E27FC236}">
                <a16:creationId xmlns:a16="http://schemas.microsoft.com/office/drawing/2014/main" id="{1848EB2A-11EC-7B00-12A1-EB3D1282319B}"/>
              </a:ext>
            </a:extLst>
          </p:cNvPr>
          <p:cNvSpPr/>
          <p:nvPr/>
        </p:nvSpPr>
        <p:spPr>
          <a:xfrm>
            <a:off x="8517770" y="1372212"/>
            <a:ext cx="2805074" cy="449100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FD9D9F7-C0D3-0B67-ECCA-1A1D3E09233E}"/>
              </a:ext>
            </a:extLst>
          </p:cNvPr>
          <p:cNvSpPr txBox="1"/>
          <p:nvPr/>
        </p:nvSpPr>
        <p:spPr>
          <a:xfrm>
            <a:off x="1323204" y="3594407"/>
            <a:ext cx="2294278" cy="1849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请在此输入正文内容，请在此输入正文内容，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请在此输入正文内容，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请在此输入正文内容，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请在此输入正文内容，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请在此输入正文内容，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7500A19-ABD6-22E5-F1B3-6392825460A7}"/>
              </a:ext>
            </a:extLst>
          </p:cNvPr>
          <p:cNvSpPr txBox="1"/>
          <p:nvPr/>
        </p:nvSpPr>
        <p:spPr>
          <a:xfrm>
            <a:off x="1323510" y="3016289"/>
            <a:ext cx="18965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gradFill>
                  <a:gsLst>
                    <a:gs pos="0">
                      <a:srgbClr val="1E21A9"/>
                    </a:gs>
                    <a:gs pos="100000">
                      <a:srgbClr val="1E21A9">
                        <a:alpha val="48000"/>
                      </a:srgbClr>
                    </a:gs>
                  </a:gsLst>
                  <a:lin ang="54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rPr>
              <a:t>这里输入标题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7A4708AA-B25B-D3B1-D217-D69BB3F0AA46}"/>
              </a:ext>
            </a:extLst>
          </p:cNvPr>
          <p:cNvSpPr txBox="1"/>
          <p:nvPr/>
        </p:nvSpPr>
        <p:spPr>
          <a:xfrm>
            <a:off x="9002761" y="3594407"/>
            <a:ext cx="2294278" cy="1849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请在此输入正文内容，请在此输入正文内容，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请在此输入正文内容，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请在此输入正文内容，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请在此输入正文内容，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请在此输入正文内容，</a:t>
            </a: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9D36733E-C1DD-15FB-98F5-4A408BBC96DC}"/>
              </a:ext>
            </a:extLst>
          </p:cNvPr>
          <p:cNvSpPr txBox="1"/>
          <p:nvPr/>
        </p:nvSpPr>
        <p:spPr>
          <a:xfrm>
            <a:off x="9003067" y="3016289"/>
            <a:ext cx="18965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gradFill>
                  <a:gsLst>
                    <a:gs pos="0">
                      <a:srgbClr val="1E21A9"/>
                    </a:gs>
                    <a:gs pos="100000">
                      <a:srgbClr val="1E21A9">
                        <a:alpha val="48000"/>
                      </a:srgbClr>
                    </a:gs>
                  </a:gsLst>
                  <a:lin ang="54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rPr>
              <a:t>这里输入标题</a:t>
            </a:r>
          </a:p>
        </p:txBody>
      </p:sp>
      <p:sp>
        <p:nvSpPr>
          <p:cNvPr id="99" name="sleepy-face-square-shape_40130">
            <a:extLst>
              <a:ext uri="{FF2B5EF4-FFF2-40B4-BE49-F238E27FC236}">
                <a16:creationId xmlns:a16="http://schemas.microsoft.com/office/drawing/2014/main" id="{A46BCBD0-9CE7-216F-3DC4-AC9F1CEADD2A}"/>
              </a:ext>
            </a:extLst>
          </p:cNvPr>
          <p:cNvSpPr/>
          <p:nvPr/>
        </p:nvSpPr>
        <p:spPr>
          <a:xfrm>
            <a:off x="1939506" y="1743653"/>
            <a:ext cx="609685" cy="608818"/>
          </a:xfrm>
          <a:custGeom>
            <a:avLst/>
            <a:gdLst>
              <a:gd name="T0" fmla="*/ 691 w 1383"/>
              <a:gd name="T1" fmla="*/ 715 h 1383"/>
              <a:gd name="T2" fmla="*/ 909 w 1383"/>
              <a:gd name="T3" fmla="*/ 933 h 1383"/>
              <a:gd name="T4" fmla="*/ 691 w 1383"/>
              <a:gd name="T5" fmla="*/ 1151 h 1383"/>
              <a:gd name="T6" fmla="*/ 473 w 1383"/>
              <a:gd name="T7" fmla="*/ 933 h 1383"/>
              <a:gd name="T8" fmla="*/ 691 w 1383"/>
              <a:gd name="T9" fmla="*/ 715 h 1383"/>
              <a:gd name="T10" fmla="*/ 408 w 1383"/>
              <a:gd name="T11" fmla="*/ 602 h 1383"/>
              <a:gd name="T12" fmla="*/ 408 w 1383"/>
              <a:gd name="T13" fmla="*/ 555 h 1383"/>
              <a:gd name="T14" fmla="*/ 411 w 1383"/>
              <a:gd name="T15" fmla="*/ 549 h 1383"/>
              <a:gd name="T16" fmla="*/ 473 w 1383"/>
              <a:gd name="T17" fmla="*/ 500 h 1383"/>
              <a:gd name="T18" fmla="*/ 411 w 1383"/>
              <a:gd name="T19" fmla="*/ 451 h 1383"/>
              <a:gd name="T20" fmla="*/ 408 w 1383"/>
              <a:gd name="T21" fmla="*/ 445 h 1383"/>
              <a:gd name="T22" fmla="*/ 408 w 1383"/>
              <a:gd name="T23" fmla="*/ 397 h 1383"/>
              <a:gd name="T24" fmla="*/ 414 w 1383"/>
              <a:gd name="T25" fmla="*/ 387 h 1383"/>
              <a:gd name="T26" fmla="*/ 418 w 1383"/>
              <a:gd name="T27" fmla="*/ 386 h 1383"/>
              <a:gd name="T28" fmla="*/ 425 w 1383"/>
              <a:gd name="T29" fmla="*/ 389 h 1383"/>
              <a:gd name="T30" fmla="*/ 555 w 1383"/>
              <a:gd name="T31" fmla="*/ 491 h 1383"/>
              <a:gd name="T32" fmla="*/ 559 w 1383"/>
              <a:gd name="T33" fmla="*/ 500 h 1383"/>
              <a:gd name="T34" fmla="*/ 555 w 1383"/>
              <a:gd name="T35" fmla="*/ 508 h 1383"/>
              <a:gd name="T36" fmla="*/ 425 w 1383"/>
              <a:gd name="T37" fmla="*/ 611 h 1383"/>
              <a:gd name="T38" fmla="*/ 414 w 1383"/>
              <a:gd name="T39" fmla="*/ 612 h 1383"/>
              <a:gd name="T40" fmla="*/ 408 w 1383"/>
              <a:gd name="T41" fmla="*/ 602 h 1383"/>
              <a:gd name="T42" fmla="*/ 840 w 1383"/>
              <a:gd name="T43" fmla="*/ 508 h 1383"/>
              <a:gd name="T44" fmla="*/ 836 w 1383"/>
              <a:gd name="T45" fmla="*/ 500 h 1383"/>
              <a:gd name="T46" fmla="*/ 840 w 1383"/>
              <a:gd name="T47" fmla="*/ 491 h 1383"/>
              <a:gd name="T48" fmla="*/ 970 w 1383"/>
              <a:gd name="T49" fmla="*/ 389 h 1383"/>
              <a:gd name="T50" fmla="*/ 981 w 1383"/>
              <a:gd name="T51" fmla="*/ 387 h 1383"/>
              <a:gd name="T52" fmla="*/ 988 w 1383"/>
              <a:gd name="T53" fmla="*/ 397 h 1383"/>
              <a:gd name="T54" fmla="*/ 988 w 1383"/>
              <a:gd name="T55" fmla="*/ 445 h 1383"/>
              <a:gd name="T56" fmla="*/ 985 w 1383"/>
              <a:gd name="T57" fmla="*/ 451 h 1383"/>
              <a:gd name="T58" fmla="*/ 922 w 1383"/>
              <a:gd name="T59" fmla="*/ 500 h 1383"/>
              <a:gd name="T60" fmla="*/ 985 w 1383"/>
              <a:gd name="T61" fmla="*/ 549 h 1383"/>
              <a:gd name="T62" fmla="*/ 988 w 1383"/>
              <a:gd name="T63" fmla="*/ 555 h 1383"/>
              <a:gd name="T64" fmla="*/ 988 w 1383"/>
              <a:gd name="T65" fmla="*/ 602 h 1383"/>
              <a:gd name="T66" fmla="*/ 981 w 1383"/>
              <a:gd name="T67" fmla="*/ 612 h 1383"/>
              <a:gd name="T68" fmla="*/ 977 w 1383"/>
              <a:gd name="T69" fmla="*/ 613 h 1383"/>
              <a:gd name="T70" fmla="*/ 970 w 1383"/>
              <a:gd name="T71" fmla="*/ 611 h 1383"/>
              <a:gd name="T72" fmla="*/ 840 w 1383"/>
              <a:gd name="T73" fmla="*/ 508 h 1383"/>
              <a:gd name="T74" fmla="*/ 1140 w 1383"/>
              <a:gd name="T75" fmla="*/ 1383 h 1383"/>
              <a:gd name="T76" fmla="*/ 243 w 1383"/>
              <a:gd name="T77" fmla="*/ 1383 h 1383"/>
              <a:gd name="T78" fmla="*/ 0 w 1383"/>
              <a:gd name="T79" fmla="*/ 1140 h 1383"/>
              <a:gd name="T80" fmla="*/ 0 w 1383"/>
              <a:gd name="T81" fmla="*/ 243 h 1383"/>
              <a:gd name="T82" fmla="*/ 243 w 1383"/>
              <a:gd name="T83" fmla="*/ 0 h 1383"/>
              <a:gd name="T84" fmla="*/ 1140 w 1383"/>
              <a:gd name="T85" fmla="*/ 0 h 1383"/>
              <a:gd name="T86" fmla="*/ 1383 w 1383"/>
              <a:gd name="T87" fmla="*/ 243 h 1383"/>
              <a:gd name="T88" fmla="*/ 1383 w 1383"/>
              <a:gd name="T89" fmla="*/ 1140 h 1383"/>
              <a:gd name="T90" fmla="*/ 1140 w 1383"/>
              <a:gd name="T91" fmla="*/ 1383 h 1383"/>
              <a:gd name="T92" fmla="*/ 243 w 1383"/>
              <a:gd name="T93" fmla="*/ 114 h 1383"/>
              <a:gd name="T94" fmla="*/ 114 w 1383"/>
              <a:gd name="T95" fmla="*/ 243 h 1383"/>
              <a:gd name="T96" fmla="*/ 114 w 1383"/>
              <a:gd name="T97" fmla="*/ 1140 h 1383"/>
              <a:gd name="T98" fmla="*/ 243 w 1383"/>
              <a:gd name="T99" fmla="*/ 1268 h 1383"/>
              <a:gd name="T100" fmla="*/ 1140 w 1383"/>
              <a:gd name="T101" fmla="*/ 1268 h 1383"/>
              <a:gd name="T102" fmla="*/ 1268 w 1383"/>
              <a:gd name="T103" fmla="*/ 1140 h 1383"/>
              <a:gd name="T104" fmla="*/ 1268 w 1383"/>
              <a:gd name="T105" fmla="*/ 243 h 1383"/>
              <a:gd name="T106" fmla="*/ 1140 w 1383"/>
              <a:gd name="T107" fmla="*/ 114 h 1383"/>
              <a:gd name="T108" fmla="*/ 243 w 1383"/>
              <a:gd name="T109" fmla="*/ 114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83" h="1383">
                <a:moveTo>
                  <a:pt x="691" y="715"/>
                </a:moveTo>
                <a:cubicBezTo>
                  <a:pt x="812" y="715"/>
                  <a:pt x="909" y="813"/>
                  <a:pt x="909" y="933"/>
                </a:cubicBezTo>
                <a:cubicBezTo>
                  <a:pt x="909" y="1054"/>
                  <a:pt x="812" y="1151"/>
                  <a:pt x="691" y="1151"/>
                </a:cubicBezTo>
                <a:cubicBezTo>
                  <a:pt x="571" y="1151"/>
                  <a:pt x="473" y="1054"/>
                  <a:pt x="473" y="933"/>
                </a:cubicBezTo>
                <a:cubicBezTo>
                  <a:pt x="473" y="813"/>
                  <a:pt x="571" y="715"/>
                  <a:pt x="691" y="715"/>
                </a:cubicBezTo>
                <a:close/>
                <a:moveTo>
                  <a:pt x="408" y="602"/>
                </a:moveTo>
                <a:lnTo>
                  <a:pt x="408" y="555"/>
                </a:lnTo>
                <a:cubicBezTo>
                  <a:pt x="408" y="553"/>
                  <a:pt x="409" y="550"/>
                  <a:pt x="411" y="549"/>
                </a:cubicBezTo>
                <a:lnTo>
                  <a:pt x="473" y="500"/>
                </a:lnTo>
                <a:lnTo>
                  <a:pt x="411" y="451"/>
                </a:lnTo>
                <a:cubicBezTo>
                  <a:pt x="409" y="449"/>
                  <a:pt x="408" y="447"/>
                  <a:pt x="408" y="445"/>
                </a:cubicBezTo>
                <a:lnTo>
                  <a:pt x="408" y="397"/>
                </a:lnTo>
                <a:cubicBezTo>
                  <a:pt x="408" y="393"/>
                  <a:pt x="410" y="389"/>
                  <a:pt x="414" y="387"/>
                </a:cubicBezTo>
                <a:cubicBezTo>
                  <a:pt x="415" y="387"/>
                  <a:pt x="417" y="386"/>
                  <a:pt x="418" y="386"/>
                </a:cubicBezTo>
                <a:cubicBezTo>
                  <a:pt x="421" y="386"/>
                  <a:pt x="423" y="387"/>
                  <a:pt x="425" y="389"/>
                </a:cubicBezTo>
                <a:lnTo>
                  <a:pt x="555" y="491"/>
                </a:lnTo>
                <a:cubicBezTo>
                  <a:pt x="558" y="493"/>
                  <a:pt x="559" y="496"/>
                  <a:pt x="559" y="500"/>
                </a:cubicBezTo>
                <a:cubicBezTo>
                  <a:pt x="559" y="503"/>
                  <a:pt x="558" y="506"/>
                  <a:pt x="555" y="508"/>
                </a:cubicBezTo>
                <a:lnTo>
                  <a:pt x="425" y="611"/>
                </a:lnTo>
                <a:cubicBezTo>
                  <a:pt x="422" y="614"/>
                  <a:pt x="417" y="614"/>
                  <a:pt x="414" y="612"/>
                </a:cubicBezTo>
                <a:cubicBezTo>
                  <a:pt x="410" y="610"/>
                  <a:pt x="408" y="607"/>
                  <a:pt x="408" y="602"/>
                </a:cubicBezTo>
                <a:close/>
                <a:moveTo>
                  <a:pt x="840" y="508"/>
                </a:moveTo>
                <a:cubicBezTo>
                  <a:pt x="837" y="506"/>
                  <a:pt x="836" y="503"/>
                  <a:pt x="836" y="500"/>
                </a:cubicBezTo>
                <a:cubicBezTo>
                  <a:pt x="836" y="496"/>
                  <a:pt x="837" y="493"/>
                  <a:pt x="840" y="491"/>
                </a:cubicBezTo>
                <a:lnTo>
                  <a:pt x="970" y="389"/>
                </a:lnTo>
                <a:cubicBezTo>
                  <a:pt x="973" y="386"/>
                  <a:pt x="978" y="386"/>
                  <a:pt x="981" y="387"/>
                </a:cubicBezTo>
                <a:cubicBezTo>
                  <a:pt x="985" y="389"/>
                  <a:pt x="988" y="393"/>
                  <a:pt x="988" y="397"/>
                </a:cubicBezTo>
                <a:lnTo>
                  <a:pt x="988" y="445"/>
                </a:lnTo>
                <a:cubicBezTo>
                  <a:pt x="988" y="447"/>
                  <a:pt x="987" y="449"/>
                  <a:pt x="985" y="451"/>
                </a:cubicBezTo>
                <a:lnTo>
                  <a:pt x="922" y="500"/>
                </a:lnTo>
                <a:lnTo>
                  <a:pt x="985" y="549"/>
                </a:lnTo>
                <a:cubicBezTo>
                  <a:pt x="987" y="550"/>
                  <a:pt x="988" y="553"/>
                  <a:pt x="988" y="555"/>
                </a:cubicBezTo>
                <a:lnTo>
                  <a:pt x="988" y="602"/>
                </a:lnTo>
                <a:cubicBezTo>
                  <a:pt x="988" y="607"/>
                  <a:pt x="985" y="610"/>
                  <a:pt x="981" y="612"/>
                </a:cubicBezTo>
                <a:cubicBezTo>
                  <a:pt x="980" y="613"/>
                  <a:pt x="978" y="613"/>
                  <a:pt x="977" y="613"/>
                </a:cubicBezTo>
                <a:cubicBezTo>
                  <a:pt x="974" y="613"/>
                  <a:pt x="972" y="613"/>
                  <a:pt x="970" y="611"/>
                </a:cubicBezTo>
                <a:lnTo>
                  <a:pt x="840" y="508"/>
                </a:lnTo>
                <a:close/>
                <a:moveTo>
                  <a:pt x="1140" y="1383"/>
                </a:moveTo>
                <a:lnTo>
                  <a:pt x="243" y="1383"/>
                </a:lnTo>
                <a:cubicBezTo>
                  <a:pt x="109" y="1383"/>
                  <a:pt x="0" y="1274"/>
                  <a:pt x="0" y="1140"/>
                </a:cubicBezTo>
                <a:lnTo>
                  <a:pt x="0" y="243"/>
                </a:lnTo>
                <a:cubicBezTo>
                  <a:pt x="0" y="109"/>
                  <a:pt x="109" y="0"/>
                  <a:pt x="243" y="0"/>
                </a:cubicBezTo>
                <a:lnTo>
                  <a:pt x="1140" y="0"/>
                </a:lnTo>
                <a:cubicBezTo>
                  <a:pt x="1274" y="0"/>
                  <a:pt x="1383" y="109"/>
                  <a:pt x="1383" y="243"/>
                </a:cubicBezTo>
                <a:lnTo>
                  <a:pt x="1383" y="1140"/>
                </a:lnTo>
                <a:cubicBezTo>
                  <a:pt x="1383" y="1274"/>
                  <a:pt x="1274" y="1383"/>
                  <a:pt x="1140" y="1383"/>
                </a:cubicBezTo>
                <a:close/>
                <a:moveTo>
                  <a:pt x="243" y="114"/>
                </a:moveTo>
                <a:cubicBezTo>
                  <a:pt x="172" y="114"/>
                  <a:pt x="114" y="172"/>
                  <a:pt x="114" y="243"/>
                </a:cubicBezTo>
                <a:lnTo>
                  <a:pt x="114" y="1140"/>
                </a:lnTo>
                <a:cubicBezTo>
                  <a:pt x="114" y="1210"/>
                  <a:pt x="172" y="1268"/>
                  <a:pt x="243" y="1268"/>
                </a:cubicBezTo>
                <a:lnTo>
                  <a:pt x="1140" y="1268"/>
                </a:lnTo>
                <a:cubicBezTo>
                  <a:pt x="1210" y="1268"/>
                  <a:pt x="1268" y="1210"/>
                  <a:pt x="1268" y="1140"/>
                </a:cubicBezTo>
                <a:lnTo>
                  <a:pt x="1268" y="243"/>
                </a:lnTo>
                <a:cubicBezTo>
                  <a:pt x="1268" y="172"/>
                  <a:pt x="1210" y="114"/>
                  <a:pt x="1140" y="114"/>
                </a:cubicBezTo>
                <a:lnTo>
                  <a:pt x="243" y="114"/>
                </a:lnTo>
                <a:close/>
              </a:path>
            </a:pathLst>
          </a:custGeom>
          <a:gradFill>
            <a:gsLst>
              <a:gs pos="50000">
                <a:schemeClr val="bg1">
                  <a:alpha val="0"/>
                </a:schemeClr>
              </a:gs>
              <a:gs pos="49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100" name="telephone_117055">
            <a:extLst>
              <a:ext uri="{FF2B5EF4-FFF2-40B4-BE49-F238E27FC236}">
                <a16:creationId xmlns:a16="http://schemas.microsoft.com/office/drawing/2014/main" id="{6E8C49C6-7896-8B6A-C367-EF7264499600}"/>
              </a:ext>
            </a:extLst>
          </p:cNvPr>
          <p:cNvSpPr/>
          <p:nvPr/>
        </p:nvSpPr>
        <p:spPr>
          <a:xfrm>
            <a:off x="9689480" y="1752215"/>
            <a:ext cx="609685" cy="608796"/>
          </a:xfrm>
          <a:custGeom>
            <a:avLst/>
            <a:gdLst>
              <a:gd name="connsiteX0" fmla="*/ 456876 w 581459"/>
              <a:gd name="connsiteY0" fmla="*/ 293623 h 580612"/>
              <a:gd name="connsiteX1" fmla="*/ 481821 w 581459"/>
              <a:gd name="connsiteY1" fmla="*/ 321003 h 580612"/>
              <a:gd name="connsiteX2" fmla="*/ 456876 w 581459"/>
              <a:gd name="connsiteY2" fmla="*/ 348383 h 580612"/>
              <a:gd name="connsiteX3" fmla="*/ 431931 w 581459"/>
              <a:gd name="connsiteY3" fmla="*/ 321003 h 580612"/>
              <a:gd name="connsiteX4" fmla="*/ 456876 w 581459"/>
              <a:gd name="connsiteY4" fmla="*/ 293623 h 580612"/>
              <a:gd name="connsiteX5" fmla="*/ 368316 w 581459"/>
              <a:gd name="connsiteY5" fmla="*/ 293623 h 580612"/>
              <a:gd name="connsiteX6" fmla="*/ 393261 w 581459"/>
              <a:gd name="connsiteY6" fmla="*/ 321003 h 580612"/>
              <a:gd name="connsiteX7" fmla="*/ 368316 w 581459"/>
              <a:gd name="connsiteY7" fmla="*/ 348383 h 580612"/>
              <a:gd name="connsiteX8" fmla="*/ 343371 w 581459"/>
              <a:gd name="connsiteY8" fmla="*/ 321003 h 580612"/>
              <a:gd name="connsiteX9" fmla="*/ 368316 w 581459"/>
              <a:gd name="connsiteY9" fmla="*/ 293623 h 580612"/>
              <a:gd name="connsiteX10" fmla="*/ 456876 w 581459"/>
              <a:gd name="connsiteY10" fmla="*/ 169427 h 580612"/>
              <a:gd name="connsiteX11" fmla="*/ 481821 w 581459"/>
              <a:gd name="connsiteY11" fmla="*/ 196771 h 580612"/>
              <a:gd name="connsiteX12" fmla="*/ 456876 w 581459"/>
              <a:gd name="connsiteY12" fmla="*/ 224115 h 580612"/>
              <a:gd name="connsiteX13" fmla="*/ 431931 w 581459"/>
              <a:gd name="connsiteY13" fmla="*/ 196771 h 580612"/>
              <a:gd name="connsiteX14" fmla="*/ 456876 w 581459"/>
              <a:gd name="connsiteY14" fmla="*/ 169427 h 580612"/>
              <a:gd name="connsiteX15" fmla="*/ 368352 w 581459"/>
              <a:gd name="connsiteY15" fmla="*/ 169427 h 580612"/>
              <a:gd name="connsiteX16" fmla="*/ 393262 w 581459"/>
              <a:gd name="connsiteY16" fmla="*/ 196771 h 580612"/>
              <a:gd name="connsiteX17" fmla="*/ 368352 w 581459"/>
              <a:gd name="connsiteY17" fmla="*/ 224115 h 580612"/>
              <a:gd name="connsiteX18" fmla="*/ 343442 w 581459"/>
              <a:gd name="connsiteY18" fmla="*/ 196771 h 580612"/>
              <a:gd name="connsiteX19" fmla="*/ 368352 w 581459"/>
              <a:gd name="connsiteY19" fmla="*/ 169427 h 580612"/>
              <a:gd name="connsiteX20" fmla="*/ 60522 w 581459"/>
              <a:gd name="connsiteY20" fmla="*/ 110737 h 580612"/>
              <a:gd name="connsiteX21" fmla="*/ 48507 w 581459"/>
              <a:gd name="connsiteY21" fmla="*/ 122735 h 580612"/>
              <a:gd name="connsiteX22" fmla="*/ 48507 w 581459"/>
              <a:gd name="connsiteY22" fmla="*/ 520178 h 580612"/>
              <a:gd name="connsiteX23" fmla="*/ 60522 w 581459"/>
              <a:gd name="connsiteY23" fmla="*/ 532265 h 580612"/>
              <a:gd name="connsiteX24" fmla="*/ 89448 w 581459"/>
              <a:gd name="connsiteY24" fmla="*/ 532265 h 580612"/>
              <a:gd name="connsiteX25" fmla="*/ 181567 w 581459"/>
              <a:gd name="connsiteY25" fmla="*/ 473964 h 580612"/>
              <a:gd name="connsiteX26" fmla="*/ 163855 w 581459"/>
              <a:gd name="connsiteY26" fmla="*/ 473964 h 580612"/>
              <a:gd name="connsiteX27" fmla="*/ 90872 w 581459"/>
              <a:gd name="connsiteY27" fmla="*/ 401087 h 580612"/>
              <a:gd name="connsiteX28" fmla="*/ 90872 w 581459"/>
              <a:gd name="connsiteY28" fmla="*/ 110737 h 580612"/>
              <a:gd name="connsiteX29" fmla="*/ 302789 w 581459"/>
              <a:gd name="connsiteY29" fmla="*/ 110648 h 580612"/>
              <a:gd name="connsiteX30" fmla="*/ 302789 w 581459"/>
              <a:gd name="connsiteY30" fmla="*/ 400998 h 580612"/>
              <a:gd name="connsiteX31" fmla="*/ 230875 w 581459"/>
              <a:gd name="connsiteY31" fmla="*/ 473875 h 580612"/>
              <a:gd name="connsiteX32" fmla="*/ 199724 w 581459"/>
              <a:gd name="connsiteY32" fmla="*/ 532265 h 580612"/>
              <a:gd name="connsiteX33" fmla="*/ 520937 w 581459"/>
              <a:gd name="connsiteY33" fmla="*/ 532265 h 580612"/>
              <a:gd name="connsiteX34" fmla="*/ 533041 w 581459"/>
              <a:gd name="connsiteY34" fmla="*/ 520178 h 580612"/>
              <a:gd name="connsiteX35" fmla="*/ 533041 w 581459"/>
              <a:gd name="connsiteY35" fmla="*/ 122646 h 580612"/>
              <a:gd name="connsiteX36" fmla="*/ 520937 w 581459"/>
              <a:gd name="connsiteY36" fmla="*/ 110648 h 580612"/>
              <a:gd name="connsiteX37" fmla="*/ 163766 w 581459"/>
              <a:gd name="connsiteY37" fmla="*/ 48436 h 580612"/>
              <a:gd name="connsiteX38" fmla="*/ 139290 w 581459"/>
              <a:gd name="connsiteY38" fmla="*/ 72877 h 580612"/>
              <a:gd name="connsiteX39" fmla="*/ 139290 w 581459"/>
              <a:gd name="connsiteY39" fmla="*/ 400998 h 580612"/>
              <a:gd name="connsiteX40" fmla="*/ 163766 w 581459"/>
              <a:gd name="connsiteY40" fmla="*/ 425350 h 580612"/>
              <a:gd name="connsiteX41" fmla="*/ 229807 w 581459"/>
              <a:gd name="connsiteY41" fmla="*/ 425350 h 580612"/>
              <a:gd name="connsiteX42" fmla="*/ 254283 w 581459"/>
              <a:gd name="connsiteY42" fmla="*/ 400998 h 580612"/>
              <a:gd name="connsiteX43" fmla="*/ 254283 w 581459"/>
              <a:gd name="connsiteY43" fmla="*/ 72877 h 580612"/>
              <a:gd name="connsiteX44" fmla="*/ 229807 w 581459"/>
              <a:gd name="connsiteY44" fmla="*/ 48436 h 580612"/>
              <a:gd name="connsiteX45" fmla="*/ 163766 w 581459"/>
              <a:gd name="connsiteY45" fmla="*/ 0 h 580612"/>
              <a:gd name="connsiteX46" fmla="*/ 229807 w 581459"/>
              <a:gd name="connsiteY46" fmla="*/ 0 h 580612"/>
              <a:gd name="connsiteX47" fmla="*/ 302077 w 581459"/>
              <a:gd name="connsiteY47" fmla="*/ 62301 h 580612"/>
              <a:gd name="connsiteX48" fmla="*/ 520937 w 581459"/>
              <a:gd name="connsiteY48" fmla="*/ 62301 h 580612"/>
              <a:gd name="connsiteX49" fmla="*/ 581459 w 581459"/>
              <a:gd name="connsiteY49" fmla="*/ 122735 h 580612"/>
              <a:gd name="connsiteX50" fmla="*/ 581459 w 581459"/>
              <a:gd name="connsiteY50" fmla="*/ 520178 h 580612"/>
              <a:gd name="connsiteX51" fmla="*/ 520937 w 581459"/>
              <a:gd name="connsiteY51" fmla="*/ 580612 h 580612"/>
              <a:gd name="connsiteX52" fmla="*/ 60522 w 581459"/>
              <a:gd name="connsiteY52" fmla="*/ 580612 h 580612"/>
              <a:gd name="connsiteX53" fmla="*/ 0 w 581459"/>
              <a:gd name="connsiteY53" fmla="*/ 520178 h 580612"/>
              <a:gd name="connsiteX54" fmla="*/ 0 w 581459"/>
              <a:gd name="connsiteY54" fmla="*/ 122735 h 580612"/>
              <a:gd name="connsiteX55" fmla="*/ 60522 w 581459"/>
              <a:gd name="connsiteY55" fmla="*/ 62301 h 580612"/>
              <a:gd name="connsiteX56" fmla="*/ 91584 w 581459"/>
              <a:gd name="connsiteY56" fmla="*/ 62301 h 580612"/>
              <a:gd name="connsiteX57" fmla="*/ 163766 w 581459"/>
              <a:gd name="connsiteY57" fmla="*/ 0 h 580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581459" h="580612">
                <a:moveTo>
                  <a:pt x="456876" y="293623"/>
                </a:moveTo>
                <a:cubicBezTo>
                  <a:pt x="470653" y="293623"/>
                  <a:pt x="481821" y="305881"/>
                  <a:pt x="481821" y="321003"/>
                </a:cubicBezTo>
                <a:cubicBezTo>
                  <a:pt x="481821" y="336125"/>
                  <a:pt x="470653" y="348383"/>
                  <a:pt x="456876" y="348383"/>
                </a:cubicBezTo>
                <a:cubicBezTo>
                  <a:pt x="443099" y="348383"/>
                  <a:pt x="431931" y="336125"/>
                  <a:pt x="431931" y="321003"/>
                </a:cubicBezTo>
                <a:cubicBezTo>
                  <a:pt x="431931" y="305881"/>
                  <a:pt x="443099" y="293623"/>
                  <a:pt x="456876" y="293623"/>
                </a:cubicBezTo>
                <a:close/>
                <a:moveTo>
                  <a:pt x="368316" y="293623"/>
                </a:moveTo>
                <a:cubicBezTo>
                  <a:pt x="382093" y="293623"/>
                  <a:pt x="393261" y="305881"/>
                  <a:pt x="393261" y="321003"/>
                </a:cubicBezTo>
                <a:cubicBezTo>
                  <a:pt x="393261" y="336125"/>
                  <a:pt x="382093" y="348383"/>
                  <a:pt x="368316" y="348383"/>
                </a:cubicBezTo>
                <a:cubicBezTo>
                  <a:pt x="354539" y="348383"/>
                  <a:pt x="343371" y="336125"/>
                  <a:pt x="343371" y="321003"/>
                </a:cubicBezTo>
                <a:cubicBezTo>
                  <a:pt x="343371" y="305881"/>
                  <a:pt x="354539" y="293623"/>
                  <a:pt x="368316" y="293623"/>
                </a:cubicBezTo>
                <a:close/>
                <a:moveTo>
                  <a:pt x="456876" y="169427"/>
                </a:moveTo>
                <a:cubicBezTo>
                  <a:pt x="470653" y="169427"/>
                  <a:pt x="481821" y="181669"/>
                  <a:pt x="481821" y="196771"/>
                </a:cubicBezTo>
                <a:cubicBezTo>
                  <a:pt x="481821" y="211873"/>
                  <a:pt x="470653" y="224115"/>
                  <a:pt x="456876" y="224115"/>
                </a:cubicBezTo>
                <a:cubicBezTo>
                  <a:pt x="443099" y="224115"/>
                  <a:pt x="431931" y="211873"/>
                  <a:pt x="431931" y="196771"/>
                </a:cubicBezTo>
                <a:cubicBezTo>
                  <a:pt x="431931" y="181669"/>
                  <a:pt x="443099" y="169427"/>
                  <a:pt x="456876" y="169427"/>
                </a:cubicBezTo>
                <a:close/>
                <a:moveTo>
                  <a:pt x="368352" y="169427"/>
                </a:moveTo>
                <a:cubicBezTo>
                  <a:pt x="382109" y="169427"/>
                  <a:pt x="393262" y="181669"/>
                  <a:pt x="393262" y="196771"/>
                </a:cubicBezTo>
                <a:cubicBezTo>
                  <a:pt x="393262" y="211873"/>
                  <a:pt x="382109" y="224115"/>
                  <a:pt x="368352" y="224115"/>
                </a:cubicBezTo>
                <a:cubicBezTo>
                  <a:pt x="354595" y="224115"/>
                  <a:pt x="343442" y="211873"/>
                  <a:pt x="343442" y="196771"/>
                </a:cubicBezTo>
                <a:cubicBezTo>
                  <a:pt x="343442" y="181669"/>
                  <a:pt x="354595" y="169427"/>
                  <a:pt x="368352" y="169427"/>
                </a:cubicBezTo>
                <a:close/>
                <a:moveTo>
                  <a:pt x="60522" y="110737"/>
                </a:moveTo>
                <a:cubicBezTo>
                  <a:pt x="53936" y="110737"/>
                  <a:pt x="48507" y="116069"/>
                  <a:pt x="48507" y="122735"/>
                </a:cubicBezTo>
                <a:lnTo>
                  <a:pt x="48507" y="520178"/>
                </a:lnTo>
                <a:cubicBezTo>
                  <a:pt x="48507" y="526844"/>
                  <a:pt x="53847" y="532265"/>
                  <a:pt x="60522" y="532265"/>
                </a:cubicBezTo>
                <a:lnTo>
                  <a:pt x="89448" y="532265"/>
                </a:lnTo>
                <a:cubicBezTo>
                  <a:pt x="152552" y="521156"/>
                  <a:pt x="174180" y="493605"/>
                  <a:pt x="181567" y="473964"/>
                </a:cubicBezTo>
                <a:lnTo>
                  <a:pt x="163855" y="473964"/>
                </a:lnTo>
                <a:cubicBezTo>
                  <a:pt x="123626" y="473964"/>
                  <a:pt x="90872" y="441258"/>
                  <a:pt x="90872" y="401087"/>
                </a:cubicBezTo>
                <a:lnTo>
                  <a:pt x="90872" y="110737"/>
                </a:lnTo>
                <a:close/>
                <a:moveTo>
                  <a:pt x="302789" y="110648"/>
                </a:moveTo>
                <a:lnTo>
                  <a:pt x="302789" y="400998"/>
                </a:lnTo>
                <a:cubicBezTo>
                  <a:pt x="302789" y="440814"/>
                  <a:pt x="270659" y="473253"/>
                  <a:pt x="230875" y="473875"/>
                </a:cubicBezTo>
                <a:cubicBezTo>
                  <a:pt x="227493" y="490405"/>
                  <a:pt x="219126" y="512268"/>
                  <a:pt x="199724" y="532265"/>
                </a:cubicBezTo>
                <a:lnTo>
                  <a:pt x="520937" y="532265"/>
                </a:lnTo>
                <a:cubicBezTo>
                  <a:pt x="527612" y="532265"/>
                  <a:pt x="533041" y="526844"/>
                  <a:pt x="533041" y="520178"/>
                </a:cubicBezTo>
                <a:lnTo>
                  <a:pt x="533041" y="122646"/>
                </a:lnTo>
                <a:cubicBezTo>
                  <a:pt x="533041" y="116069"/>
                  <a:pt x="527612" y="110648"/>
                  <a:pt x="520937" y="110648"/>
                </a:cubicBezTo>
                <a:close/>
                <a:moveTo>
                  <a:pt x="163766" y="48436"/>
                </a:moveTo>
                <a:cubicBezTo>
                  <a:pt x="150327" y="48436"/>
                  <a:pt x="139290" y="59368"/>
                  <a:pt x="139290" y="72877"/>
                </a:cubicBezTo>
                <a:lnTo>
                  <a:pt x="139290" y="400998"/>
                </a:lnTo>
                <a:cubicBezTo>
                  <a:pt x="139290" y="414330"/>
                  <a:pt x="150238" y="425350"/>
                  <a:pt x="163766" y="425350"/>
                </a:cubicBezTo>
                <a:lnTo>
                  <a:pt x="229807" y="425350"/>
                </a:lnTo>
                <a:cubicBezTo>
                  <a:pt x="243246" y="425350"/>
                  <a:pt x="254283" y="414507"/>
                  <a:pt x="254283" y="400998"/>
                </a:cubicBezTo>
                <a:lnTo>
                  <a:pt x="254283" y="72877"/>
                </a:lnTo>
                <a:cubicBezTo>
                  <a:pt x="254283" y="59457"/>
                  <a:pt x="243335" y="48436"/>
                  <a:pt x="229807" y="48436"/>
                </a:cubicBezTo>
                <a:close/>
                <a:moveTo>
                  <a:pt x="163766" y="0"/>
                </a:moveTo>
                <a:lnTo>
                  <a:pt x="229807" y="0"/>
                </a:lnTo>
                <a:cubicBezTo>
                  <a:pt x="266476" y="0"/>
                  <a:pt x="296915" y="27107"/>
                  <a:pt x="302077" y="62301"/>
                </a:cubicBezTo>
                <a:lnTo>
                  <a:pt x="520937" y="62301"/>
                </a:lnTo>
                <a:cubicBezTo>
                  <a:pt x="554313" y="62301"/>
                  <a:pt x="581459" y="89318"/>
                  <a:pt x="581459" y="122735"/>
                </a:cubicBezTo>
                <a:lnTo>
                  <a:pt x="581459" y="520178"/>
                </a:lnTo>
                <a:cubicBezTo>
                  <a:pt x="581459" y="553506"/>
                  <a:pt x="554313" y="580612"/>
                  <a:pt x="520937" y="580612"/>
                </a:cubicBezTo>
                <a:lnTo>
                  <a:pt x="60522" y="580612"/>
                </a:lnTo>
                <a:cubicBezTo>
                  <a:pt x="27146" y="580612"/>
                  <a:pt x="0" y="553506"/>
                  <a:pt x="0" y="520178"/>
                </a:cubicBezTo>
                <a:lnTo>
                  <a:pt x="0" y="122735"/>
                </a:lnTo>
                <a:cubicBezTo>
                  <a:pt x="0" y="89407"/>
                  <a:pt x="27146" y="62301"/>
                  <a:pt x="60522" y="62301"/>
                </a:cubicBezTo>
                <a:lnTo>
                  <a:pt x="91584" y="62301"/>
                </a:lnTo>
                <a:cubicBezTo>
                  <a:pt x="96658" y="27107"/>
                  <a:pt x="127097" y="0"/>
                  <a:pt x="163766" y="0"/>
                </a:cubicBezTo>
                <a:close/>
              </a:path>
            </a:pathLst>
          </a:custGeom>
          <a:gradFill>
            <a:gsLst>
              <a:gs pos="50000">
                <a:schemeClr val="bg1">
                  <a:alpha val="0"/>
                </a:schemeClr>
              </a:gs>
              <a:gs pos="49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95" name="sleepy-face-square-shape_40130">
            <a:extLst>
              <a:ext uri="{FF2B5EF4-FFF2-40B4-BE49-F238E27FC236}">
                <a16:creationId xmlns:a16="http://schemas.microsoft.com/office/drawing/2014/main" id="{85C549B8-1511-FEFB-C471-BC1D52059BFC}"/>
              </a:ext>
            </a:extLst>
          </p:cNvPr>
          <p:cNvSpPr/>
          <p:nvPr/>
        </p:nvSpPr>
        <p:spPr>
          <a:xfrm>
            <a:off x="1939506" y="1956490"/>
            <a:ext cx="609685" cy="608818"/>
          </a:xfrm>
          <a:custGeom>
            <a:avLst/>
            <a:gdLst>
              <a:gd name="T0" fmla="*/ 691 w 1383"/>
              <a:gd name="T1" fmla="*/ 715 h 1383"/>
              <a:gd name="T2" fmla="*/ 909 w 1383"/>
              <a:gd name="T3" fmla="*/ 933 h 1383"/>
              <a:gd name="T4" fmla="*/ 691 w 1383"/>
              <a:gd name="T5" fmla="*/ 1151 h 1383"/>
              <a:gd name="T6" fmla="*/ 473 w 1383"/>
              <a:gd name="T7" fmla="*/ 933 h 1383"/>
              <a:gd name="T8" fmla="*/ 691 w 1383"/>
              <a:gd name="T9" fmla="*/ 715 h 1383"/>
              <a:gd name="T10" fmla="*/ 408 w 1383"/>
              <a:gd name="T11" fmla="*/ 602 h 1383"/>
              <a:gd name="T12" fmla="*/ 408 w 1383"/>
              <a:gd name="T13" fmla="*/ 555 h 1383"/>
              <a:gd name="T14" fmla="*/ 411 w 1383"/>
              <a:gd name="T15" fmla="*/ 549 h 1383"/>
              <a:gd name="T16" fmla="*/ 473 w 1383"/>
              <a:gd name="T17" fmla="*/ 500 h 1383"/>
              <a:gd name="T18" fmla="*/ 411 w 1383"/>
              <a:gd name="T19" fmla="*/ 451 h 1383"/>
              <a:gd name="T20" fmla="*/ 408 w 1383"/>
              <a:gd name="T21" fmla="*/ 445 h 1383"/>
              <a:gd name="T22" fmla="*/ 408 w 1383"/>
              <a:gd name="T23" fmla="*/ 397 h 1383"/>
              <a:gd name="T24" fmla="*/ 414 w 1383"/>
              <a:gd name="T25" fmla="*/ 387 h 1383"/>
              <a:gd name="T26" fmla="*/ 418 w 1383"/>
              <a:gd name="T27" fmla="*/ 386 h 1383"/>
              <a:gd name="T28" fmla="*/ 425 w 1383"/>
              <a:gd name="T29" fmla="*/ 389 h 1383"/>
              <a:gd name="T30" fmla="*/ 555 w 1383"/>
              <a:gd name="T31" fmla="*/ 491 h 1383"/>
              <a:gd name="T32" fmla="*/ 559 w 1383"/>
              <a:gd name="T33" fmla="*/ 500 h 1383"/>
              <a:gd name="T34" fmla="*/ 555 w 1383"/>
              <a:gd name="T35" fmla="*/ 508 h 1383"/>
              <a:gd name="T36" fmla="*/ 425 w 1383"/>
              <a:gd name="T37" fmla="*/ 611 h 1383"/>
              <a:gd name="T38" fmla="*/ 414 w 1383"/>
              <a:gd name="T39" fmla="*/ 612 h 1383"/>
              <a:gd name="T40" fmla="*/ 408 w 1383"/>
              <a:gd name="T41" fmla="*/ 602 h 1383"/>
              <a:gd name="T42" fmla="*/ 840 w 1383"/>
              <a:gd name="T43" fmla="*/ 508 h 1383"/>
              <a:gd name="T44" fmla="*/ 836 w 1383"/>
              <a:gd name="T45" fmla="*/ 500 h 1383"/>
              <a:gd name="T46" fmla="*/ 840 w 1383"/>
              <a:gd name="T47" fmla="*/ 491 h 1383"/>
              <a:gd name="T48" fmla="*/ 970 w 1383"/>
              <a:gd name="T49" fmla="*/ 389 h 1383"/>
              <a:gd name="T50" fmla="*/ 981 w 1383"/>
              <a:gd name="T51" fmla="*/ 387 h 1383"/>
              <a:gd name="T52" fmla="*/ 988 w 1383"/>
              <a:gd name="T53" fmla="*/ 397 h 1383"/>
              <a:gd name="T54" fmla="*/ 988 w 1383"/>
              <a:gd name="T55" fmla="*/ 445 h 1383"/>
              <a:gd name="T56" fmla="*/ 985 w 1383"/>
              <a:gd name="T57" fmla="*/ 451 h 1383"/>
              <a:gd name="T58" fmla="*/ 922 w 1383"/>
              <a:gd name="T59" fmla="*/ 500 h 1383"/>
              <a:gd name="T60" fmla="*/ 985 w 1383"/>
              <a:gd name="T61" fmla="*/ 549 h 1383"/>
              <a:gd name="T62" fmla="*/ 988 w 1383"/>
              <a:gd name="T63" fmla="*/ 555 h 1383"/>
              <a:gd name="T64" fmla="*/ 988 w 1383"/>
              <a:gd name="T65" fmla="*/ 602 h 1383"/>
              <a:gd name="T66" fmla="*/ 981 w 1383"/>
              <a:gd name="T67" fmla="*/ 612 h 1383"/>
              <a:gd name="T68" fmla="*/ 977 w 1383"/>
              <a:gd name="T69" fmla="*/ 613 h 1383"/>
              <a:gd name="T70" fmla="*/ 970 w 1383"/>
              <a:gd name="T71" fmla="*/ 611 h 1383"/>
              <a:gd name="T72" fmla="*/ 840 w 1383"/>
              <a:gd name="T73" fmla="*/ 508 h 1383"/>
              <a:gd name="T74" fmla="*/ 1140 w 1383"/>
              <a:gd name="T75" fmla="*/ 1383 h 1383"/>
              <a:gd name="T76" fmla="*/ 243 w 1383"/>
              <a:gd name="T77" fmla="*/ 1383 h 1383"/>
              <a:gd name="T78" fmla="*/ 0 w 1383"/>
              <a:gd name="T79" fmla="*/ 1140 h 1383"/>
              <a:gd name="T80" fmla="*/ 0 w 1383"/>
              <a:gd name="T81" fmla="*/ 243 h 1383"/>
              <a:gd name="T82" fmla="*/ 243 w 1383"/>
              <a:gd name="T83" fmla="*/ 0 h 1383"/>
              <a:gd name="T84" fmla="*/ 1140 w 1383"/>
              <a:gd name="T85" fmla="*/ 0 h 1383"/>
              <a:gd name="T86" fmla="*/ 1383 w 1383"/>
              <a:gd name="T87" fmla="*/ 243 h 1383"/>
              <a:gd name="T88" fmla="*/ 1383 w 1383"/>
              <a:gd name="T89" fmla="*/ 1140 h 1383"/>
              <a:gd name="T90" fmla="*/ 1140 w 1383"/>
              <a:gd name="T91" fmla="*/ 1383 h 1383"/>
              <a:gd name="T92" fmla="*/ 243 w 1383"/>
              <a:gd name="T93" fmla="*/ 114 h 1383"/>
              <a:gd name="T94" fmla="*/ 114 w 1383"/>
              <a:gd name="T95" fmla="*/ 243 h 1383"/>
              <a:gd name="T96" fmla="*/ 114 w 1383"/>
              <a:gd name="T97" fmla="*/ 1140 h 1383"/>
              <a:gd name="T98" fmla="*/ 243 w 1383"/>
              <a:gd name="T99" fmla="*/ 1268 h 1383"/>
              <a:gd name="T100" fmla="*/ 1140 w 1383"/>
              <a:gd name="T101" fmla="*/ 1268 h 1383"/>
              <a:gd name="T102" fmla="*/ 1268 w 1383"/>
              <a:gd name="T103" fmla="*/ 1140 h 1383"/>
              <a:gd name="T104" fmla="*/ 1268 w 1383"/>
              <a:gd name="T105" fmla="*/ 243 h 1383"/>
              <a:gd name="T106" fmla="*/ 1140 w 1383"/>
              <a:gd name="T107" fmla="*/ 114 h 1383"/>
              <a:gd name="T108" fmla="*/ 243 w 1383"/>
              <a:gd name="T109" fmla="*/ 114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83" h="1383">
                <a:moveTo>
                  <a:pt x="691" y="715"/>
                </a:moveTo>
                <a:cubicBezTo>
                  <a:pt x="812" y="715"/>
                  <a:pt x="909" y="813"/>
                  <a:pt x="909" y="933"/>
                </a:cubicBezTo>
                <a:cubicBezTo>
                  <a:pt x="909" y="1054"/>
                  <a:pt x="812" y="1151"/>
                  <a:pt x="691" y="1151"/>
                </a:cubicBezTo>
                <a:cubicBezTo>
                  <a:pt x="571" y="1151"/>
                  <a:pt x="473" y="1054"/>
                  <a:pt x="473" y="933"/>
                </a:cubicBezTo>
                <a:cubicBezTo>
                  <a:pt x="473" y="813"/>
                  <a:pt x="571" y="715"/>
                  <a:pt x="691" y="715"/>
                </a:cubicBezTo>
                <a:close/>
                <a:moveTo>
                  <a:pt x="408" y="602"/>
                </a:moveTo>
                <a:lnTo>
                  <a:pt x="408" y="555"/>
                </a:lnTo>
                <a:cubicBezTo>
                  <a:pt x="408" y="553"/>
                  <a:pt x="409" y="550"/>
                  <a:pt x="411" y="549"/>
                </a:cubicBezTo>
                <a:lnTo>
                  <a:pt x="473" y="500"/>
                </a:lnTo>
                <a:lnTo>
                  <a:pt x="411" y="451"/>
                </a:lnTo>
                <a:cubicBezTo>
                  <a:pt x="409" y="449"/>
                  <a:pt x="408" y="447"/>
                  <a:pt x="408" y="445"/>
                </a:cubicBezTo>
                <a:lnTo>
                  <a:pt x="408" y="397"/>
                </a:lnTo>
                <a:cubicBezTo>
                  <a:pt x="408" y="393"/>
                  <a:pt x="410" y="389"/>
                  <a:pt x="414" y="387"/>
                </a:cubicBezTo>
                <a:cubicBezTo>
                  <a:pt x="415" y="387"/>
                  <a:pt x="417" y="386"/>
                  <a:pt x="418" y="386"/>
                </a:cubicBezTo>
                <a:cubicBezTo>
                  <a:pt x="421" y="386"/>
                  <a:pt x="423" y="387"/>
                  <a:pt x="425" y="389"/>
                </a:cubicBezTo>
                <a:lnTo>
                  <a:pt x="555" y="491"/>
                </a:lnTo>
                <a:cubicBezTo>
                  <a:pt x="558" y="493"/>
                  <a:pt x="559" y="496"/>
                  <a:pt x="559" y="500"/>
                </a:cubicBezTo>
                <a:cubicBezTo>
                  <a:pt x="559" y="503"/>
                  <a:pt x="558" y="506"/>
                  <a:pt x="555" y="508"/>
                </a:cubicBezTo>
                <a:lnTo>
                  <a:pt x="425" y="611"/>
                </a:lnTo>
                <a:cubicBezTo>
                  <a:pt x="422" y="614"/>
                  <a:pt x="417" y="614"/>
                  <a:pt x="414" y="612"/>
                </a:cubicBezTo>
                <a:cubicBezTo>
                  <a:pt x="410" y="610"/>
                  <a:pt x="408" y="607"/>
                  <a:pt x="408" y="602"/>
                </a:cubicBezTo>
                <a:close/>
                <a:moveTo>
                  <a:pt x="840" y="508"/>
                </a:moveTo>
                <a:cubicBezTo>
                  <a:pt x="837" y="506"/>
                  <a:pt x="836" y="503"/>
                  <a:pt x="836" y="500"/>
                </a:cubicBezTo>
                <a:cubicBezTo>
                  <a:pt x="836" y="496"/>
                  <a:pt x="837" y="493"/>
                  <a:pt x="840" y="491"/>
                </a:cubicBezTo>
                <a:lnTo>
                  <a:pt x="970" y="389"/>
                </a:lnTo>
                <a:cubicBezTo>
                  <a:pt x="973" y="386"/>
                  <a:pt x="978" y="386"/>
                  <a:pt x="981" y="387"/>
                </a:cubicBezTo>
                <a:cubicBezTo>
                  <a:pt x="985" y="389"/>
                  <a:pt x="988" y="393"/>
                  <a:pt x="988" y="397"/>
                </a:cubicBezTo>
                <a:lnTo>
                  <a:pt x="988" y="445"/>
                </a:lnTo>
                <a:cubicBezTo>
                  <a:pt x="988" y="447"/>
                  <a:pt x="987" y="449"/>
                  <a:pt x="985" y="451"/>
                </a:cubicBezTo>
                <a:lnTo>
                  <a:pt x="922" y="500"/>
                </a:lnTo>
                <a:lnTo>
                  <a:pt x="985" y="549"/>
                </a:lnTo>
                <a:cubicBezTo>
                  <a:pt x="987" y="550"/>
                  <a:pt x="988" y="553"/>
                  <a:pt x="988" y="555"/>
                </a:cubicBezTo>
                <a:lnTo>
                  <a:pt x="988" y="602"/>
                </a:lnTo>
                <a:cubicBezTo>
                  <a:pt x="988" y="607"/>
                  <a:pt x="985" y="610"/>
                  <a:pt x="981" y="612"/>
                </a:cubicBezTo>
                <a:cubicBezTo>
                  <a:pt x="980" y="613"/>
                  <a:pt x="978" y="613"/>
                  <a:pt x="977" y="613"/>
                </a:cubicBezTo>
                <a:cubicBezTo>
                  <a:pt x="974" y="613"/>
                  <a:pt x="972" y="613"/>
                  <a:pt x="970" y="611"/>
                </a:cubicBezTo>
                <a:lnTo>
                  <a:pt x="840" y="508"/>
                </a:lnTo>
                <a:close/>
                <a:moveTo>
                  <a:pt x="1140" y="1383"/>
                </a:moveTo>
                <a:lnTo>
                  <a:pt x="243" y="1383"/>
                </a:lnTo>
                <a:cubicBezTo>
                  <a:pt x="109" y="1383"/>
                  <a:pt x="0" y="1274"/>
                  <a:pt x="0" y="1140"/>
                </a:cubicBezTo>
                <a:lnTo>
                  <a:pt x="0" y="243"/>
                </a:lnTo>
                <a:cubicBezTo>
                  <a:pt x="0" y="109"/>
                  <a:pt x="109" y="0"/>
                  <a:pt x="243" y="0"/>
                </a:cubicBezTo>
                <a:lnTo>
                  <a:pt x="1140" y="0"/>
                </a:lnTo>
                <a:cubicBezTo>
                  <a:pt x="1274" y="0"/>
                  <a:pt x="1383" y="109"/>
                  <a:pt x="1383" y="243"/>
                </a:cubicBezTo>
                <a:lnTo>
                  <a:pt x="1383" y="1140"/>
                </a:lnTo>
                <a:cubicBezTo>
                  <a:pt x="1383" y="1274"/>
                  <a:pt x="1274" y="1383"/>
                  <a:pt x="1140" y="1383"/>
                </a:cubicBezTo>
                <a:close/>
                <a:moveTo>
                  <a:pt x="243" y="114"/>
                </a:moveTo>
                <a:cubicBezTo>
                  <a:pt x="172" y="114"/>
                  <a:pt x="114" y="172"/>
                  <a:pt x="114" y="243"/>
                </a:cubicBezTo>
                <a:lnTo>
                  <a:pt x="114" y="1140"/>
                </a:lnTo>
                <a:cubicBezTo>
                  <a:pt x="114" y="1210"/>
                  <a:pt x="172" y="1268"/>
                  <a:pt x="243" y="1268"/>
                </a:cubicBezTo>
                <a:lnTo>
                  <a:pt x="1140" y="1268"/>
                </a:lnTo>
                <a:cubicBezTo>
                  <a:pt x="1210" y="1268"/>
                  <a:pt x="1268" y="1210"/>
                  <a:pt x="1268" y="1140"/>
                </a:cubicBezTo>
                <a:lnTo>
                  <a:pt x="1268" y="243"/>
                </a:lnTo>
                <a:cubicBezTo>
                  <a:pt x="1268" y="172"/>
                  <a:pt x="1210" y="114"/>
                  <a:pt x="1140" y="114"/>
                </a:cubicBezTo>
                <a:lnTo>
                  <a:pt x="243" y="11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96" name="telephone_117055">
            <a:extLst>
              <a:ext uri="{FF2B5EF4-FFF2-40B4-BE49-F238E27FC236}">
                <a16:creationId xmlns:a16="http://schemas.microsoft.com/office/drawing/2014/main" id="{9CBA9A0A-111B-9372-CC32-55143C74210A}"/>
              </a:ext>
            </a:extLst>
          </p:cNvPr>
          <p:cNvSpPr/>
          <p:nvPr/>
        </p:nvSpPr>
        <p:spPr>
          <a:xfrm>
            <a:off x="9689480" y="1923896"/>
            <a:ext cx="609685" cy="608796"/>
          </a:xfrm>
          <a:custGeom>
            <a:avLst/>
            <a:gdLst>
              <a:gd name="connsiteX0" fmla="*/ 456876 w 581459"/>
              <a:gd name="connsiteY0" fmla="*/ 293623 h 580612"/>
              <a:gd name="connsiteX1" fmla="*/ 481821 w 581459"/>
              <a:gd name="connsiteY1" fmla="*/ 321003 h 580612"/>
              <a:gd name="connsiteX2" fmla="*/ 456876 w 581459"/>
              <a:gd name="connsiteY2" fmla="*/ 348383 h 580612"/>
              <a:gd name="connsiteX3" fmla="*/ 431931 w 581459"/>
              <a:gd name="connsiteY3" fmla="*/ 321003 h 580612"/>
              <a:gd name="connsiteX4" fmla="*/ 456876 w 581459"/>
              <a:gd name="connsiteY4" fmla="*/ 293623 h 580612"/>
              <a:gd name="connsiteX5" fmla="*/ 368316 w 581459"/>
              <a:gd name="connsiteY5" fmla="*/ 293623 h 580612"/>
              <a:gd name="connsiteX6" fmla="*/ 393261 w 581459"/>
              <a:gd name="connsiteY6" fmla="*/ 321003 h 580612"/>
              <a:gd name="connsiteX7" fmla="*/ 368316 w 581459"/>
              <a:gd name="connsiteY7" fmla="*/ 348383 h 580612"/>
              <a:gd name="connsiteX8" fmla="*/ 343371 w 581459"/>
              <a:gd name="connsiteY8" fmla="*/ 321003 h 580612"/>
              <a:gd name="connsiteX9" fmla="*/ 368316 w 581459"/>
              <a:gd name="connsiteY9" fmla="*/ 293623 h 580612"/>
              <a:gd name="connsiteX10" fmla="*/ 456876 w 581459"/>
              <a:gd name="connsiteY10" fmla="*/ 169427 h 580612"/>
              <a:gd name="connsiteX11" fmla="*/ 481821 w 581459"/>
              <a:gd name="connsiteY11" fmla="*/ 196771 h 580612"/>
              <a:gd name="connsiteX12" fmla="*/ 456876 w 581459"/>
              <a:gd name="connsiteY12" fmla="*/ 224115 h 580612"/>
              <a:gd name="connsiteX13" fmla="*/ 431931 w 581459"/>
              <a:gd name="connsiteY13" fmla="*/ 196771 h 580612"/>
              <a:gd name="connsiteX14" fmla="*/ 456876 w 581459"/>
              <a:gd name="connsiteY14" fmla="*/ 169427 h 580612"/>
              <a:gd name="connsiteX15" fmla="*/ 368352 w 581459"/>
              <a:gd name="connsiteY15" fmla="*/ 169427 h 580612"/>
              <a:gd name="connsiteX16" fmla="*/ 393262 w 581459"/>
              <a:gd name="connsiteY16" fmla="*/ 196771 h 580612"/>
              <a:gd name="connsiteX17" fmla="*/ 368352 w 581459"/>
              <a:gd name="connsiteY17" fmla="*/ 224115 h 580612"/>
              <a:gd name="connsiteX18" fmla="*/ 343442 w 581459"/>
              <a:gd name="connsiteY18" fmla="*/ 196771 h 580612"/>
              <a:gd name="connsiteX19" fmla="*/ 368352 w 581459"/>
              <a:gd name="connsiteY19" fmla="*/ 169427 h 580612"/>
              <a:gd name="connsiteX20" fmla="*/ 60522 w 581459"/>
              <a:gd name="connsiteY20" fmla="*/ 110737 h 580612"/>
              <a:gd name="connsiteX21" fmla="*/ 48507 w 581459"/>
              <a:gd name="connsiteY21" fmla="*/ 122735 h 580612"/>
              <a:gd name="connsiteX22" fmla="*/ 48507 w 581459"/>
              <a:gd name="connsiteY22" fmla="*/ 520178 h 580612"/>
              <a:gd name="connsiteX23" fmla="*/ 60522 w 581459"/>
              <a:gd name="connsiteY23" fmla="*/ 532265 h 580612"/>
              <a:gd name="connsiteX24" fmla="*/ 89448 w 581459"/>
              <a:gd name="connsiteY24" fmla="*/ 532265 h 580612"/>
              <a:gd name="connsiteX25" fmla="*/ 181567 w 581459"/>
              <a:gd name="connsiteY25" fmla="*/ 473964 h 580612"/>
              <a:gd name="connsiteX26" fmla="*/ 163855 w 581459"/>
              <a:gd name="connsiteY26" fmla="*/ 473964 h 580612"/>
              <a:gd name="connsiteX27" fmla="*/ 90872 w 581459"/>
              <a:gd name="connsiteY27" fmla="*/ 401087 h 580612"/>
              <a:gd name="connsiteX28" fmla="*/ 90872 w 581459"/>
              <a:gd name="connsiteY28" fmla="*/ 110737 h 580612"/>
              <a:gd name="connsiteX29" fmla="*/ 302789 w 581459"/>
              <a:gd name="connsiteY29" fmla="*/ 110648 h 580612"/>
              <a:gd name="connsiteX30" fmla="*/ 302789 w 581459"/>
              <a:gd name="connsiteY30" fmla="*/ 400998 h 580612"/>
              <a:gd name="connsiteX31" fmla="*/ 230875 w 581459"/>
              <a:gd name="connsiteY31" fmla="*/ 473875 h 580612"/>
              <a:gd name="connsiteX32" fmla="*/ 199724 w 581459"/>
              <a:gd name="connsiteY32" fmla="*/ 532265 h 580612"/>
              <a:gd name="connsiteX33" fmla="*/ 520937 w 581459"/>
              <a:gd name="connsiteY33" fmla="*/ 532265 h 580612"/>
              <a:gd name="connsiteX34" fmla="*/ 533041 w 581459"/>
              <a:gd name="connsiteY34" fmla="*/ 520178 h 580612"/>
              <a:gd name="connsiteX35" fmla="*/ 533041 w 581459"/>
              <a:gd name="connsiteY35" fmla="*/ 122646 h 580612"/>
              <a:gd name="connsiteX36" fmla="*/ 520937 w 581459"/>
              <a:gd name="connsiteY36" fmla="*/ 110648 h 580612"/>
              <a:gd name="connsiteX37" fmla="*/ 163766 w 581459"/>
              <a:gd name="connsiteY37" fmla="*/ 48436 h 580612"/>
              <a:gd name="connsiteX38" fmla="*/ 139290 w 581459"/>
              <a:gd name="connsiteY38" fmla="*/ 72877 h 580612"/>
              <a:gd name="connsiteX39" fmla="*/ 139290 w 581459"/>
              <a:gd name="connsiteY39" fmla="*/ 400998 h 580612"/>
              <a:gd name="connsiteX40" fmla="*/ 163766 w 581459"/>
              <a:gd name="connsiteY40" fmla="*/ 425350 h 580612"/>
              <a:gd name="connsiteX41" fmla="*/ 229807 w 581459"/>
              <a:gd name="connsiteY41" fmla="*/ 425350 h 580612"/>
              <a:gd name="connsiteX42" fmla="*/ 254283 w 581459"/>
              <a:gd name="connsiteY42" fmla="*/ 400998 h 580612"/>
              <a:gd name="connsiteX43" fmla="*/ 254283 w 581459"/>
              <a:gd name="connsiteY43" fmla="*/ 72877 h 580612"/>
              <a:gd name="connsiteX44" fmla="*/ 229807 w 581459"/>
              <a:gd name="connsiteY44" fmla="*/ 48436 h 580612"/>
              <a:gd name="connsiteX45" fmla="*/ 163766 w 581459"/>
              <a:gd name="connsiteY45" fmla="*/ 0 h 580612"/>
              <a:gd name="connsiteX46" fmla="*/ 229807 w 581459"/>
              <a:gd name="connsiteY46" fmla="*/ 0 h 580612"/>
              <a:gd name="connsiteX47" fmla="*/ 302077 w 581459"/>
              <a:gd name="connsiteY47" fmla="*/ 62301 h 580612"/>
              <a:gd name="connsiteX48" fmla="*/ 520937 w 581459"/>
              <a:gd name="connsiteY48" fmla="*/ 62301 h 580612"/>
              <a:gd name="connsiteX49" fmla="*/ 581459 w 581459"/>
              <a:gd name="connsiteY49" fmla="*/ 122735 h 580612"/>
              <a:gd name="connsiteX50" fmla="*/ 581459 w 581459"/>
              <a:gd name="connsiteY50" fmla="*/ 520178 h 580612"/>
              <a:gd name="connsiteX51" fmla="*/ 520937 w 581459"/>
              <a:gd name="connsiteY51" fmla="*/ 580612 h 580612"/>
              <a:gd name="connsiteX52" fmla="*/ 60522 w 581459"/>
              <a:gd name="connsiteY52" fmla="*/ 580612 h 580612"/>
              <a:gd name="connsiteX53" fmla="*/ 0 w 581459"/>
              <a:gd name="connsiteY53" fmla="*/ 520178 h 580612"/>
              <a:gd name="connsiteX54" fmla="*/ 0 w 581459"/>
              <a:gd name="connsiteY54" fmla="*/ 122735 h 580612"/>
              <a:gd name="connsiteX55" fmla="*/ 60522 w 581459"/>
              <a:gd name="connsiteY55" fmla="*/ 62301 h 580612"/>
              <a:gd name="connsiteX56" fmla="*/ 91584 w 581459"/>
              <a:gd name="connsiteY56" fmla="*/ 62301 h 580612"/>
              <a:gd name="connsiteX57" fmla="*/ 163766 w 581459"/>
              <a:gd name="connsiteY57" fmla="*/ 0 h 580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581459" h="580612">
                <a:moveTo>
                  <a:pt x="456876" y="293623"/>
                </a:moveTo>
                <a:cubicBezTo>
                  <a:pt x="470653" y="293623"/>
                  <a:pt x="481821" y="305881"/>
                  <a:pt x="481821" y="321003"/>
                </a:cubicBezTo>
                <a:cubicBezTo>
                  <a:pt x="481821" y="336125"/>
                  <a:pt x="470653" y="348383"/>
                  <a:pt x="456876" y="348383"/>
                </a:cubicBezTo>
                <a:cubicBezTo>
                  <a:pt x="443099" y="348383"/>
                  <a:pt x="431931" y="336125"/>
                  <a:pt x="431931" y="321003"/>
                </a:cubicBezTo>
                <a:cubicBezTo>
                  <a:pt x="431931" y="305881"/>
                  <a:pt x="443099" y="293623"/>
                  <a:pt x="456876" y="293623"/>
                </a:cubicBezTo>
                <a:close/>
                <a:moveTo>
                  <a:pt x="368316" y="293623"/>
                </a:moveTo>
                <a:cubicBezTo>
                  <a:pt x="382093" y="293623"/>
                  <a:pt x="393261" y="305881"/>
                  <a:pt x="393261" y="321003"/>
                </a:cubicBezTo>
                <a:cubicBezTo>
                  <a:pt x="393261" y="336125"/>
                  <a:pt x="382093" y="348383"/>
                  <a:pt x="368316" y="348383"/>
                </a:cubicBezTo>
                <a:cubicBezTo>
                  <a:pt x="354539" y="348383"/>
                  <a:pt x="343371" y="336125"/>
                  <a:pt x="343371" y="321003"/>
                </a:cubicBezTo>
                <a:cubicBezTo>
                  <a:pt x="343371" y="305881"/>
                  <a:pt x="354539" y="293623"/>
                  <a:pt x="368316" y="293623"/>
                </a:cubicBezTo>
                <a:close/>
                <a:moveTo>
                  <a:pt x="456876" y="169427"/>
                </a:moveTo>
                <a:cubicBezTo>
                  <a:pt x="470653" y="169427"/>
                  <a:pt x="481821" y="181669"/>
                  <a:pt x="481821" y="196771"/>
                </a:cubicBezTo>
                <a:cubicBezTo>
                  <a:pt x="481821" y="211873"/>
                  <a:pt x="470653" y="224115"/>
                  <a:pt x="456876" y="224115"/>
                </a:cubicBezTo>
                <a:cubicBezTo>
                  <a:pt x="443099" y="224115"/>
                  <a:pt x="431931" y="211873"/>
                  <a:pt x="431931" y="196771"/>
                </a:cubicBezTo>
                <a:cubicBezTo>
                  <a:pt x="431931" y="181669"/>
                  <a:pt x="443099" y="169427"/>
                  <a:pt x="456876" y="169427"/>
                </a:cubicBezTo>
                <a:close/>
                <a:moveTo>
                  <a:pt x="368352" y="169427"/>
                </a:moveTo>
                <a:cubicBezTo>
                  <a:pt x="382109" y="169427"/>
                  <a:pt x="393262" y="181669"/>
                  <a:pt x="393262" y="196771"/>
                </a:cubicBezTo>
                <a:cubicBezTo>
                  <a:pt x="393262" y="211873"/>
                  <a:pt x="382109" y="224115"/>
                  <a:pt x="368352" y="224115"/>
                </a:cubicBezTo>
                <a:cubicBezTo>
                  <a:pt x="354595" y="224115"/>
                  <a:pt x="343442" y="211873"/>
                  <a:pt x="343442" y="196771"/>
                </a:cubicBezTo>
                <a:cubicBezTo>
                  <a:pt x="343442" y="181669"/>
                  <a:pt x="354595" y="169427"/>
                  <a:pt x="368352" y="169427"/>
                </a:cubicBezTo>
                <a:close/>
                <a:moveTo>
                  <a:pt x="60522" y="110737"/>
                </a:moveTo>
                <a:cubicBezTo>
                  <a:pt x="53936" y="110737"/>
                  <a:pt x="48507" y="116069"/>
                  <a:pt x="48507" y="122735"/>
                </a:cubicBezTo>
                <a:lnTo>
                  <a:pt x="48507" y="520178"/>
                </a:lnTo>
                <a:cubicBezTo>
                  <a:pt x="48507" y="526844"/>
                  <a:pt x="53847" y="532265"/>
                  <a:pt x="60522" y="532265"/>
                </a:cubicBezTo>
                <a:lnTo>
                  <a:pt x="89448" y="532265"/>
                </a:lnTo>
                <a:cubicBezTo>
                  <a:pt x="152552" y="521156"/>
                  <a:pt x="174180" y="493605"/>
                  <a:pt x="181567" y="473964"/>
                </a:cubicBezTo>
                <a:lnTo>
                  <a:pt x="163855" y="473964"/>
                </a:lnTo>
                <a:cubicBezTo>
                  <a:pt x="123626" y="473964"/>
                  <a:pt x="90872" y="441258"/>
                  <a:pt x="90872" y="401087"/>
                </a:cubicBezTo>
                <a:lnTo>
                  <a:pt x="90872" y="110737"/>
                </a:lnTo>
                <a:close/>
                <a:moveTo>
                  <a:pt x="302789" y="110648"/>
                </a:moveTo>
                <a:lnTo>
                  <a:pt x="302789" y="400998"/>
                </a:lnTo>
                <a:cubicBezTo>
                  <a:pt x="302789" y="440814"/>
                  <a:pt x="270659" y="473253"/>
                  <a:pt x="230875" y="473875"/>
                </a:cubicBezTo>
                <a:cubicBezTo>
                  <a:pt x="227493" y="490405"/>
                  <a:pt x="219126" y="512268"/>
                  <a:pt x="199724" y="532265"/>
                </a:cubicBezTo>
                <a:lnTo>
                  <a:pt x="520937" y="532265"/>
                </a:lnTo>
                <a:cubicBezTo>
                  <a:pt x="527612" y="532265"/>
                  <a:pt x="533041" y="526844"/>
                  <a:pt x="533041" y="520178"/>
                </a:cubicBezTo>
                <a:lnTo>
                  <a:pt x="533041" y="122646"/>
                </a:lnTo>
                <a:cubicBezTo>
                  <a:pt x="533041" y="116069"/>
                  <a:pt x="527612" y="110648"/>
                  <a:pt x="520937" y="110648"/>
                </a:cubicBezTo>
                <a:close/>
                <a:moveTo>
                  <a:pt x="163766" y="48436"/>
                </a:moveTo>
                <a:cubicBezTo>
                  <a:pt x="150327" y="48436"/>
                  <a:pt x="139290" y="59368"/>
                  <a:pt x="139290" y="72877"/>
                </a:cubicBezTo>
                <a:lnTo>
                  <a:pt x="139290" y="400998"/>
                </a:lnTo>
                <a:cubicBezTo>
                  <a:pt x="139290" y="414330"/>
                  <a:pt x="150238" y="425350"/>
                  <a:pt x="163766" y="425350"/>
                </a:cubicBezTo>
                <a:lnTo>
                  <a:pt x="229807" y="425350"/>
                </a:lnTo>
                <a:cubicBezTo>
                  <a:pt x="243246" y="425350"/>
                  <a:pt x="254283" y="414507"/>
                  <a:pt x="254283" y="400998"/>
                </a:cubicBezTo>
                <a:lnTo>
                  <a:pt x="254283" y="72877"/>
                </a:lnTo>
                <a:cubicBezTo>
                  <a:pt x="254283" y="59457"/>
                  <a:pt x="243335" y="48436"/>
                  <a:pt x="229807" y="48436"/>
                </a:cubicBezTo>
                <a:close/>
                <a:moveTo>
                  <a:pt x="163766" y="0"/>
                </a:moveTo>
                <a:lnTo>
                  <a:pt x="229807" y="0"/>
                </a:lnTo>
                <a:cubicBezTo>
                  <a:pt x="266476" y="0"/>
                  <a:pt x="296915" y="27107"/>
                  <a:pt x="302077" y="62301"/>
                </a:cubicBezTo>
                <a:lnTo>
                  <a:pt x="520937" y="62301"/>
                </a:lnTo>
                <a:cubicBezTo>
                  <a:pt x="554313" y="62301"/>
                  <a:pt x="581459" y="89318"/>
                  <a:pt x="581459" y="122735"/>
                </a:cubicBezTo>
                <a:lnTo>
                  <a:pt x="581459" y="520178"/>
                </a:lnTo>
                <a:cubicBezTo>
                  <a:pt x="581459" y="553506"/>
                  <a:pt x="554313" y="580612"/>
                  <a:pt x="520937" y="580612"/>
                </a:cubicBezTo>
                <a:lnTo>
                  <a:pt x="60522" y="580612"/>
                </a:lnTo>
                <a:cubicBezTo>
                  <a:pt x="27146" y="580612"/>
                  <a:pt x="0" y="553506"/>
                  <a:pt x="0" y="520178"/>
                </a:cubicBezTo>
                <a:lnTo>
                  <a:pt x="0" y="122735"/>
                </a:lnTo>
                <a:cubicBezTo>
                  <a:pt x="0" y="89407"/>
                  <a:pt x="27146" y="62301"/>
                  <a:pt x="60522" y="62301"/>
                </a:cubicBezTo>
                <a:lnTo>
                  <a:pt x="91584" y="62301"/>
                </a:lnTo>
                <a:cubicBezTo>
                  <a:pt x="96658" y="27107"/>
                  <a:pt x="127097" y="0"/>
                  <a:pt x="16376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3162BD11-7773-216A-2C44-6D5A4A1DFB9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02 </a:t>
            </a:r>
            <a:r>
              <a:rPr lang="zh-CN" altLang="en-US" dirty="0"/>
              <a:t>自我评价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012343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9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383CD180-4A73-BE08-45D5-603121217845}"/>
              </a:ext>
            </a:extLst>
          </p:cNvPr>
          <p:cNvSpPr/>
          <p:nvPr/>
        </p:nvSpPr>
        <p:spPr>
          <a:xfrm>
            <a:off x="379696" y="6644783"/>
            <a:ext cx="395532" cy="352562"/>
          </a:xfrm>
          <a:custGeom>
            <a:avLst/>
            <a:gdLst>
              <a:gd name="connsiteX0" fmla="*/ 827210 w 1654421"/>
              <a:gd name="connsiteY0" fmla="*/ 0 h 1474688"/>
              <a:gd name="connsiteX1" fmla="*/ 830622 w 1654421"/>
              <a:gd name="connsiteY1" fmla="*/ 22357 h 1474688"/>
              <a:gd name="connsiteX2" fmla="*/ 1619489 w 1654421"/>
              <a:gd name="connsiteY2" fmla="*/ 735580 h 1474688"/>
              <a:gd name="connsiteX3" fmla="*/ 1654421 w 1654421"/>
              <a:gd name="connsiteY3" fmla="*/ 737344 h 1474688"/>
              <a:gd name="connsiteX4" fmla="*/ 1619489 w 1654421"/>
              <a:gd name="connsiteY4" fmla="*/ 739108 h 1474688"/>
              <a:gd name="connsiteX5" fmla="*/ 830622 w 1654421"/>
              <a:gd name="connsiteY5" fmla="*/ 1452331 h 1474688"/>
              <a:gd name="connsiteX6" fmla="*/ 827210 w 1654421"/>
              <a:gd name="connsiteY6" fmla="*/ 1474688 h 1474688"/>
              <a:gd name="connsiteX7" fmla="*/ 823798 w 1654421"/>
              <a:gd name="connsiteY7" fmla="*/ 1452331 h 1474688"/>
              <a:gd name="connsiteX8" fmla="*/ 34931 w 1654421"/>
              <a:gd name="connsiteY8" fmla="*/ 739108 h 1474688"/>
              <a:gd name="connsiteX9" fmla="*/ 0 w 1654421"/>
              <a:gd name="connsiteY9" fmla="*/ 737344 h 1474688"/>
              <a:gd name="connsiteX10" fmla="*/ 34931 w 1654421"/>
              <a:gd name="connsiteY10" fmla="*/ 735580 h 1474688"/>
              <a:gd name="connsiteX11" fmla="*/ 823798 w 1654421"/>
              <a:gd name="connsiteY11" fmla="*/ 22357 h 1474688"/>
              <a:gd name="connsiteX12" fmla="*/ 827210 w 1654421"/>
              <a:gd name="connsiteY12" fmla="*/ 0 h 1474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54421" h="1474688">
                <a:moveTo>
                  <a:pt x="827210" y="0"/>
                </a:moveTo>
                <a:lnTo>
                  <a:pt x="830622" y="22357"/>
                </a:lnTo>
                <a:cubicBezTo>
                  <a:pt x="908467" y="402778"/>
                  <a:pt x="1226582" y="695678"/>
                  <a:pt x="1619489" y="735580"/>
                </a:cubicBezTo>
                <a:lnTo>
                  <a:pt x="1654421" y="737344"/>
                </a:lnTo>
                <a:lnTo>
                  <a:pt x="1619489" y="739108"/>
                </a:lnTo>
                <a:cubicBezTo>
                  <a:pt x="1226582" y="779010"/>
                  <a:pt x="908467" y="1071910"/>
                  <a:pt x="830622" y="1452331"/>
                </a:cubicBezTo>
                <a:lnTo>
                  <a:pt x="827210" y="1474688"/>
                </a:lnTo>
                <a:lnTo>
                  <a:pt x="823798" y="1452331"/>
                </a:lnTo>
                <a:cubicBezTo>
                  <a:pt x="745953" y="1071910"/>
                  <a:pt x="427839" y="779010"/>
                  <a:pt x="34931" y="739108"/>
                </a:cubicBezTo>
                <a:lnTo>
                  <a:pt x="0" y="737344"/>
                </a:lnTo>
                <a:lnTo>
                  <a:pt x="34931" y="735580"/>
                </a:lnTo>
                <a:cubicBezTo>
                  <a:pt x="427839" y="695678"/>
                  <a:pt x="745953" y="402778"/>
                  <a:pt x="823798" y="22357"/>
                </a:cubicBezTo>
                <a:lnTo>
                  <a:pt x="82721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glow rad="50800">
              <a:srgbClr val="1E21A9">
                <a:alpha val="11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56F1039-5508-21BF-CE84-33ED3A96F47F}"/>
              </a:ext>
            </a:extLst>
          </p:cNvPr>
          <p:cNvSpPr/>
          <p:nvPr/>
        </p:nvSpPr>
        <p:spPr>
          <a:xfrm>
            <a:off x="-2797672" y="4541004"/>
            <a:ext cx="1637846" cy="13635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357E86E-0856-4E1C-2AA9-AE84474969BF}"/>
              </a:ext>
            </a:extLst>
          </p:cNvPr>
          <p:cNvSpPr/>
          <p:nvPr/>
        </p:nvSpPr>
        <p:spPr>
          <a:xfrm>
            <a:off x="946520" y="2284033"/>
            <a:ext cx="2008755" cy="17447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FAFE6B3-1246-93D0-8358-EBF26A17EA6F}"/>
              </a:ext>
            </a:extLst>
          </p:cNvPr>
          <p:cNvSpPr txBox="1"/>
          <p:nvPr/>
        </p:nvSpPr>
        <p:spPr>
          <a:xfrm>
            <a:off x="1330505" y="3046483"/>
            <a:ext cx="13497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阿里巴巴普惠体 Medium" panose="00020600040101010101" pitchFamily="18" charset="-122"/>
              </a:rPr>
              <a:t>专业度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4EFA2C3-3380-80C8-5D0C-CC8ABF91C063}"/>
              </a:ext>
            </a:extLst>
          </p:cNvPr>
          <p:cNvSpPr txBox="1"/>
          <p:nvPr/>
        </p:nvSpPr>
        <p:spPr>
          <a:xfrm>
            <a:off x="1330505" y="2900008"/>
            <a:ext cx="13497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gradFill>
                    <a:gsLst>
                      <a:gs pos="50000">
                        <a:schemeClr val="tx1">
                          <a:lumMod val="75000"/>
                          <a:lumOff val="25000"/>
                        </a:schemeClr>
                      </a:gs>
                      <a:gs pos="54000">
                        <a:prstClr val="white">
                          <a:alpha val="0"/>
                        </a:prst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+mj-ea"/>
                <a:ea typeface="+mj-ea"/>
                <a:cs typeface="阿里巴巴普惠体 Medium" panose="00020600040101010101" pitchFamily="18" charset="-122"/>
              </a:rPr>
              <a:t>专业度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32D948B-85A3-8485-55A0-CFED87FF2018}"/>
              </a:ext>
            </a:extLst>
          </p:cNvPr>
          <p:cNvSpPr txBox="1"/>
          <p:nvPr/>
        </p:nvSpPr>
        <p:spPr>
          <a:xfrm>
            <a:off x="1058817" y="3661640"/>
            <a:ext cx="15822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ea typeface="OPPOSans R" panose="00020600040101010101" pitchFamily="18" charset="-122"/>
                <a:cs typeface="OPPOSans R" panose="00020600040101010101" pitchFamily="18" charset="-122"/>
              </a:rPr>
              <a:t>EVALUATION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B550A7D-29AB-72C8-F172-F802ADFE5455}"/>
              </a:ext>
            </a:extLst>
          </p:cNvPr>
          <p:cNvSpPr txBox="1"/>
          <p:nvPr/>
        </p:nvSpPr>
        <p:spPr>
          <a:xfrm>
            <a:off x="1023990" y="2350569"/>
            <a:ext cx="369332" cy="13110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ea typeface="OPPOSans R" panose="00020600040101010101" pitchFamily="18" charset="-122"/>
                <a:cs typeface="OPPOSans R" panose="00020600040101010101" pitchFamily="18" charset="-122"/>
              </a:rPr>
              <a:t>EVALUATION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D609D74-D832-395D-F944-A0694B3D7E6F}"/>
              </a:ext>
            </a:extLst>
          </p:cNvPr>
          <p:cNvSpPr txBox="1"/>
          <p:nvPr/>
        </p:nvSpPr>
        <p:spPr>
          <a:xfrm>
            <a:off x="1226071" y="2323040"/>
            <a:ext cx="16474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ea typeface="OPPOSans R" panose="00020600040101010101" pitchFamily="18" charset="-122"/>
                <a:cs typeface="OPPOSans R" panose="00020600040101010101" pitchFamily="18" charset="-122"/>
              </a:rPr>
              <a:t>EVALUATION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B27F306-EDFF-6C01-2D1A-D7890B8A386B}"/>
              </a:ext>
            </a:extLst>
          </p:cNvPr>
          <p:cNvSpPr txBox="1"/>
          <p:nvPr/>
        </p:nvSpPr>
        <p:spPr>
          <a:xfrm>
            <a:off x="2593756" y="2564604"/>
            <a:ext cx="369332" cy="13110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ea typeface="OPPOSans R" panose="00020600040101010101" pitchFamily="18" charset="-122"/>
                <a:cs typeface="OPPOSans R" panose="00020600040101010101" pitchFamily="18" charset="-122"/>
              </a:rPr>
              <a:t>EVALUATION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0AF63D01-045E-540F-0E51-55FC28FAC8BD}"/>
              </a:ext>
            </a:extLst>
          </p:cNvPr>
          <p:cNvSpPr txBox="1"/>
          <p:nvPr/>
        </p:nvSpPr>
        <p:spPr>
          <a:xfrm>
            <a:off x="3889060" y="3008738"/>
            <a:ext cx="13497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阿里巴巴普惠体 Medium" panose="00020600040101010101" pitchFamily="18" charset="-122"/>
              </a:rPr>
              <a:t>专业度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257E0B0-0D87-A962-2396-97DF4B26B5EC}"/>
              </a:ext>
            </a:extLst>
          </p:cNvPr>
          <p:cNvSpPr txBox="1"/>
          <p:nvPr/>
        </p:nvSpPr>
        <p:spPr>
          <a:xfrm>
            <a:off x="3889060" y="2862263"/>
            <a:ext cx="13497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gradFill>
                    <a:gsLst>
                      <a:gs pos="50000">
                        <a:schemeClr val="tx1">
                          <a:lumMod val="75000"/>
                          <a:lumOff val="25000"/>
                        </a:schemeClr>
                      </a:gs>
                      <a:gs pos="54000">
                        <a:prstClr val="white">
                          <a:alpha val="0"/>
                        </a:prst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+mj-ea"/>
                <a:ea typeface="+mj-ea"/>
                <a:cs typeface="阿里巴巴普惠体 Medium" panose="00020600040101010101" pitchFamily="18" charset="-122"/>
              </a:rPr>
              <a:t>专业度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B939A608-7DAD-AD15-85D0-E87BAA82B5C9}"/>
              </a:ext>
            </a:extLst>
          </p:cNvPr>
          <p:cNvSpPr txBox="1"/>
          <p:nvPr/>
        </p:nvSpPr>
        <p:spPr>
          <a:xfrm>
            <a:off x="3641766" y="3622632"/>
            <a:ext cx="15822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ea typeface="OPPOSans R" panose="00020600040101010101" pitchFamily="18" charset="-122"/>
                <a:cs typeface="OPPOSans R" panose="00020600040101010101" pitchFamily="18" charset="-122"/>
              </a:rPr>
              <a:t>EVALUATION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DAE68147-DEF6-BBB9-BCC3-132A666A22E9}"/>
              </a:ext>
            </a:extLst>
          </p:cNvPr>
          <p:cNvSpPr txBox="1"/>
          <p:nvPr/>
        </p:nvSpPr>
        <p:spPr>
          <a:xfrm>
            <a:off x="3606939" y="2311561"/>
            <a:ext cx="369332" cy="13110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ea typeface="OPPOSans R" panose="00020600040101010101" pitchFamily="18" charset="-122"/>
                <a:cs typeface="OPPOSans R" panose="00020600040101010101" pitchFamily="18" charset="-122"/>
              </a:rPr>
              <a:t>EVALUATION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5B2A650C-1F35-D86C-0D27-F5C65281A2DC}"/>
              </a:ext>
            </a:extLst>
          </p:cNvPr>
          <p:cNvSpPr txBox="1"/>
          <p:nvPr/>
        </p:nvSpPr>
        <p:spPr>
          <a:xfrm>
            <a:off x="3809020" y="2284032"/>
            <a:ext cx="16474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ea typeface="OPPOSans R" panose="00020600040101010101" pitchFamily="18" charset="-122"/>
                <a:cs typeface="OPPOSans R" panose="00020600040101010101" pitchFamily="18" charset="-122"/>
              </a:rPr>
              <a:t>EVALUATION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6054CDFE-19A1-9C24-85F6-F1E4D8B9ECB2}"/>
              </a:ext>
            </a:extLst>
          </p:cNvPr>
          <p:cNvSpPr txBox="1"/>
          <p:nvPr/>
        </p:nvSpPr>
        <p:spPr>
          <a:xfrm>
            <a:off x="5176705" y="2525596"/>
            <a:ext cx="369332" cy="13110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ea typeface="OPPOSans R" panose="00020600040101010101" pitchFamily="18" charset="-122"/>
                <a:cs typeface="OPPOSans R" panose="00020600040101010101" pitchFamily="18" charset="-122"/>
              </a:rPr>
              <a:t>EVALUATION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D218F86F-CD32-684F-80EA-1BB0DF64D88B}"/>
              </a:ext>
            </a:extLst>
          </p:cNvPr>
          <p:cNvSpPr/>
          <p:nvPr/>
        </p:nvSpPr>
        <p:spPr>
          <a:xfrm>
            <a:off x="3557193" y="2239909"/>
            <a:ext cx="2008754" cy="178882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51BAE9FF-BBE9-842F-CD00-32B73338D3BF}"/>
              </a:ext>
            </a:extLst>
          </p:cNvPr>
          <p:cNvSpPr txBox="1"/>
          <p:nvPr/>
        </p:nvSpPr>
        <p:spPr>
          <a:xfrm>
            <a:off x="6537153" y="3046483"/>
            <a:ext cx="13497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阿里巴巴普惠体 Medium" panose="00020600040101010101" pitchFamily="18" charset="-122"/>
              </a:rPr>
              <a:t>专业度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3F738794-642D-2259-D953-B8A71652D247}"/>
              </a:ext>
            </a:extLst>
          </p:cNvPr>
          <p:cNvSpPr txBox="1"/>
          <p:nvPr/>
        </p:nvSpPr>
        <p:spPr>
          <a:xfrm>
            <a:off x="6537153" y="2900008"/>
            <a:ext cx="13497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gradFill>
                    <a:gsLst>
                      <a:gs pos="50000">
                        <a:schemeClr val="tx1">
                          <a:lumMod val="75000"/>
                          <a:lumOff val="25000"/>
                        </a:schemeClr>
                      </a:gs>
                      <a:gs pos="54000">
                        <a:prstClr val="white">
                          <a:alpha val="0"/>
                        </a:prst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+mj-ea"/>
                <a:ea typeface="+mj-ea"/>
                <a:cs typeface="阿里巴巴普惠体 Medium" panose="00020600040101010101" pitchFamily="18" charset="-122"/>
              </a:rPr>
              <a:t>专业度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5130E1FF-E99D-28B9-124B-14A71C9818E2}"/>
              </a:ext>
            </a:extLst>
          </p:cNvPr>
          <p:cNvSpPr txBox="1"/>
          <p:nvPr/>
        </p:nvSpPr>
        <p:spPr>
          <a:xfrm>
            <a:off x="6289859" y="3660377"/>
            <a:ext cx="15822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ea typeface="OPPOSans R" panose="00020600040101010101" pitchFamily="18" charset="-122"/>
                <a:cs typeface="OPPOSans R" panose="00020600040101010101" pitchFamily="18" charset="-122"/>
              </a:rPr>
              <a:t>EVALUATION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DB06064-51BF-09DF-1F0F-97DD355C61EF}"/>
              </a:ext>
            </a:extLst>
          </p:cNvPr>
          <p:cNvSpPr txBox="1"/>
          <p:nvPr/>
        </p:nvSpPr>
        <p:spPr>
          <a:xfrm>
            <a:off x="6255032" y="2349306"/>
            <a:ext cx="369332" cy="13110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ea typeface="OPPOSans R" panose="00020600040101010101" pitchFamily="18" charset="-122"/>
                <a:cs typeface="OPPOSans R" panose="00020600040101010101" pitchFamily="18" charset="-122"/>
              </a:rPr>
              <a:t>EVALUATION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AC33367C-4C64-60C9-0273-20C410FB27CD}"/>
              </a:ext>
            </a:extLst>
          </p:cNvPr>
          <p:cNvSpPr txBox="1"/>
          <p:nvPr/>
        </p:nvSpPr>
        <p:spPr>
          <a:xfrm>
            <a:off x="6457113" y="2321777"/>
            <a:ext cx="16474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ea typeface="OPPOSans R" panose="00020600040101010101" pitchFamily="18" charset="-122"/>
                <a:cs typeface="OPPOSans R" panose="00020600040101010101" pitchFamily="18" charset="-122"/>
              </a:rPr>
              <a:t>EVALUATION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32D92EEB-E3AE-46C1-604C-EA559B72D3E0}"/>
              </a:ext>
            </a:extLst>
          </p:cNvPr>
          <p:cNvSpPr txBox="1"/>
          <p:nvPr/>
        </p:nvSpPr>
        <p:spPr>
          <a:xfrm>
            <a:off x="7824798" y="2563341"/>
            <a:ext cx="369332" cy="13110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ea typeface="OPPOSans R" panose="00020600040101010101" pitchFamily="18" charset="-122"/>
                <a:cs typeface="OPPOSans R" panose="00020600040101010101" pitchFamily="18" charset="-122"/>
              </a:rPr>
              <a:t>EVALUATION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431DE7E0-7553-7C9C-B6C4-1358B5D0E5A0}"/>
              </a:ext>
            </a:extLst>
          </p:cNvPr>
          <p:cNvSpPr/>
          <p:nvPr/>
        </p:nvSpPr>
        <p:spPr>
          <a:xfrm>
            <a:off x="6197701" y="2290819"/>
            <a:ext cx="2028635" cy="165312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B1263810-781D-E804-66CA-3A50C8EB9F43}"/>
              </a:ext>
            </a:extLst>
          </p:cNvPr>
          <p:cNvSpPr txBox="1"/>
          <p:nvPr/>
        </p:nvSpPr>
        <p:spPr>
          <a:xfrm rot="20695017">
            <a:off x="2538798" y="1829252"/>
            <a:ext cx="630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rPr>
              <a:t>+1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ea"/>
              <a:ea typeface="+mj-ea"/>
              <a:cs typeface="OPPOSans H" panose="00020600040101010101" pitchFamily="18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67CEB1FB-7157-0D47-6673-1CCF4D6E5ED2}"/>
              </a:ext>
            </a:extLst>
          </p:cNvPr>
          <p:cNvSpPr txBox="1"/>
          <p:nvPr/>
        </p:nvSpPr>
        <p:spPr>
          <a:xfrm rot="20695017">
            <a:off x="5159478" y="1841160"/>
            <a:ext cx="630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rPr>
              <a:t>+1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ea"/>
              <a:ea typeface="+mj-ea"/>
              <a:cs typeface="OPPOSans H" panose="00020600040101010101" pitchFamily="18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3E6B6A80-2A6D-4A02-100C-67FE1012F61F}"/>
              </a:ext>
            </a:extLst>
          </p:cNvPr>
          <p:cNvSpPr txBox="1"/>
          <p:nvPr/>
        </p:nvSpPr>
        <p:spPr>
          <a:xfrm rot="20695017">
            <a:off x="7780157" y="1800224"/>
            <a:ext cx="630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rPr>
              <a:t>+1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ea"/>
              <a:ea typeface="+mj-ea"/>
              <a:cs typeface="OPPOSans H" panose="00020600040101010101" pitchFamily="18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6A96AC3F-5EFC-DCF0-D693-1D23AC9B9DB5}"/>
              </a:ext>
            </a:extLst>
          </p:cNvPr>
          <p:cNvSpPr txBox="1"/>
          <p:nvPr/>
        </p:nvSpPr>
        <p:spPr>
          <a:xfrm>
            <a:off x="9444590" y="3042807"/>
            <a:ext cx="13497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阿里巴巴普惠体 Medium" panose="00020600040101010101" pitchFamily="18" charset="-122"/>
              </a:rPr>
              <a:t>专业度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1E53610B-B9B5-5D73-D049-1E9AE2941A1B}"/>
              </a:ext>
            </a:extLst>
          </p:cNvPr>
          <p:cNvSpPr txBox="1"/>
          <p:nvPr/>
        </p:nvSpPr>
        <p:spPr>
          <a:xfrm>
            <a:off x="9444590" y="2896332"/>
            <a:ext cx="13497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gradFill>
                    <a:gsLst>
                      <a:gs pos="50000">
                        <a:schemeClr val="tx1">
                          <a:lumMod val="75000"/>
                          <a:lumOff val="25000"/>
                        </a:schemeClr>
                      </a:gs>
                      <a:gs pos="54000">
                        <a:prstClr val="white">
                          <a:alpha val="0"/>
                        </a:prst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+mj-ea"/>
                <a:ea typeface="+mj-ea"/>
                <a:cs typeface="阿里巴巴普惠体 Medium" panose="00020600040101010101" pitchFamily="18" charset="-122"/>
              </a:rPr>
              <a:t>专业度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BCD3DAB5-EB91-AAF5-1483-297EE316FF25}"/>
              </a:ext>
            </a:extLst>
          </p:cNvPr>
          <p:cNvSpPr txBox="1"/>
          <p:nvPr/>
        </p:nvSpPr>
        <p:spPr>
          <a:xfrm>
            <a:off x="9197296" y="3656701"/>
            <a:ext cx="15822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ea typeface="OPPOSans R" panose="00020600040101010101" pitchFamily="18" charset="-122"/>
                <a:cs typeface="OPPOSans R" panose="00020600040101010101" pitchFamily="18" charset="-122"/>
              </a:rPr>
              <a:t>EVALUATION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E43AE59C-9369-FF12-560D-16189EDD8802}"/>
              </a:ext>
            </a:extLst>
          </p:cNvPr>
          <p:cNvSpPr txBox="1"/>
          <p:nvPr/>
        </p:nvSpPr>
        <p:spPr>
          <a:xfrm>
            <a:off x="9162469" y="2345630"/>
            <a:ext cx="369332" cy="13110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ea typeface="OPPOSans R" panose="00020600040101010101" pitchFamily="18" charset="-122"/>
                <a:cs typeface="OPPOSans R" panose="00020600040101010101" pitchFamily="18" charset="-122"/>
              </a:rPr>
              <a:t>EVALUATION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3D45D5AF-854C-3357-E97C-EF951E236213}"/>
              </a:ext>
            </a:extLst>
          </p:cNvPr>
          <p:cNvSpPr txBox="1"/>
          <p:nvPr/>
        </p:nvSpPr>
        <p:spPr>
          <a:xfrm>
            <a:off x="9364550" y="2318101"/>
            <a:ext cx="16474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ea typeface="OPPOSans R" panose="00020600040101010101" pitchFamily="18" charset="-122"/>
                <a:cs typeface="OPPOSans R" panose="00020600040101010101" pitchFamily="18" charset="-122"/>
              </a:rPr>
              <a:t>EVALUATION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5D8A1C20-DE49-DFF6-FEF5-4D0C7590FF3F}"/>
              </a:ext>
            </a:extLst>
          </p:cNvPr>
          <p:cNvSpPr txBox="1"/>
          <p:nvPr/>
        </p:nvSpPr>
        <p:spPr>
          <a:xfrm>
            <a:off x="10732235" y="2559665"/>
            <a:ext cx="369332" cy="13110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ea typeface="OPPOSans R" panose="00020600040101010101" pitchFamily="18" charset="-122"/>
                <a:cs typeface="OPPOSans R" panose="00020600040101010101" pitchFamily="18" charset="-122"/>
              </a:rPr>
              <a:t>EVALUATION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4DF6F293-E78D-D5E6-8DEE-779AF9A3FDE9}"/>
              </a:ext>
            </a:extLst>
          </p:cNvPr>
          <p:cNvSpPr/>
          <p:nvPr/>
        </p:nvSpPr>
        <p:spPr>
          <a:xfrm>
            <a:off x="9105138" y="2287143"/>
            <a:ext cx="2028635" cy="165312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94838105-B698-80FE-A9CE-72754D0C5345}"/>
              </a:ext>
            </a:extLst>
          </p:cNvPr>
          <p:cNvSpPr txBox="1"/>
          <p:nvPr/>
        </p:nvSpPr>
        <p:spPr>
          <a:xfrm rot="20695017">
            <a:off x="10816724" y="1866567"/>
            <a:ext cx="630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rPr>
              <a:t>+1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ea"/>
              <a:ea typeface="+mj-ea"/>
              <a:cs typeface="OPPOSans H" panose="00020600040101010101" pitchFamily="18" charset="-122"/>
            </a:endParaRPr>
          </a:p>
        </p:txBody>
      </p:sp>
      <p:sp>
        <p:nvSpPr>
          <p:cNvPr id="62" name="presentation_349379">
            <a:extLst>
              <a:ext uri="{FF2B5EF4-FFF2-40B4-BE49-F238E27FC236}">
                <a16:creationId xmlns:a16="http://schemas.microsoft.com/office/drawing/2014/main" id="{563357ED-6D5B-6531-59AB-61BDA4B0C80C}"/>
              </a:ext>
            </a:extLst>
          </p:cNvPr>
          <p:cNvSpPr/>
          <p:nvPr/>
        </p:nvSpPr>
        <p:spPr>
          <a:xfrm>
            <a:off x="1646055" y="4540156"/>
            <a:ext cx="609684" cy="608764"/>
          </a:xfrm>
          <a:custGeom>
            <a:avLst/>
            <a:gdLst>
              <a:gd name="connsiteX0" fmla="*/ 455474 w 607356"/>
              <a:gd name="connsiteY0" fmla="*/ 508464 h 606439"/>
              <a:gd name="connsiteX1" fmla="*/ 438394 w 607356"/>
              <a:gd name="connsiteY1" fmla="*/ 525614 h 606439"/>
              <a:gd name="connsiteX2" fmla="*/ 455474 w 607356"/>
              <a:gd name="connsiteY2" fmla="*/ 542670 h 606439"/>
              <a:gd name="connsiteX3" fmla="*/ 472555 w 607356"/>
              <a:gd name="connsiteY3" fmla="*/ 525614 h 606439"/>
              <a:gd name="connsiteX4" fmla="*/ 455474 w 607356"/>
              <a:gd name="connsiteY4" fmla="*/ 508464 h 606439"/>
              <a:gd name="connsiteX5" fmla="*/ 354226 w 607356"/>
              <a:gd name="connsiteY5" fmla="*/ 508464 h 606439"/>
              <a:gd name="connsiteX6" fmla="*/ 337146 w 607356"/>
              <a:gd name="connsiteY6" fmla="*/ 525614 h 606439"/>
              <a:gd name="connsiteX7" fmla="*/ 354226 w 607356"/>
              <a:gd name="connsiteY7" fmla="*/ 542670 h 606439"/>
              <a:gd name="connsiteX8" fmla="*/ 371401 w 607356"/>
              <a:gd name="connsiteY8" fmla="*/ 525614 h 606439"/>
              <a:gd name="connsiteX9" fmla="*/ 354226 w 607356"/>
              <a:gd name="connsiteY9" fmla="*/ 508464 h 606439"/>
              <a:gd name="connsiteX10" fmla="*/ 253073 w 607356"/>
              <a:gd name="connsiteY10" fmla="*/ 508464 h 606439"/>
              <a:gd name="connsiteX11" fmla="*/ 235898 w 607356"/>
              <a:gd name="connsiteY11" fmla="*/ 525614 h 606439"/>
              <a:gd name="connsiteX12" fmla="*/ 253073 w 607356"/>
              <a:gd name="connsiteY12" fmla="*/ 542670 h 606439"/>
              <a:gd name="connsiteX13" fmla="*/ 270153 w 607356"/>
              <a:gd name="connsiteY13" fmla="*/ 525614 h 606439"/>
              <a:gd name="connsiteX14" fmla="*/ 253073 w 607356"/>
              <a:gd name="connsiteY14" fmla="*/ 508464 h 606439"/>
              <a:gd name="connsiteX15" fmla="*/ 151825 w 607356"/>
              <a:gd name="connsiteY15" fmla="*/ 508464 h 606439"/>
              <a:gd name="connsiteX16" fmla="*/ 134744 w 607356"/>
              <a:gd name="connsiteY16" fmla="*/ 525614 h 606439"/>
              <a:gd name="connsiteX17" fmla="*/ 151825 w 607356"/>
              <a:gd name="connsiteY17" fmla="*/ 542670 h 606439"/>
              <a:gd name="connsiteX18" fmla="*/ 168905 w 607356"/>
              <a:gd name="connsiteY18" fmla="*/ 525614 h 606439"/>
              <a:gd name="connsiteX19" fmla="*/ 151825 w 607356"/>
              <a:gd name="connsiteY19" fmla="*/ 508464 h 606439"/>
              <a:gd name="connsiteX20" fmla="*/ 506051 w 607356"/>
              <a:gd name="connsiteY20" fmla="*/ 434651 h 606439"/>
              <a:gd name="connsiteX21" fmla="*/ 465628 w 607356"/>
              <a:gd name="connsiteY21" fmla="*/ 475016 h 606439"/>
              <a:gd name="connsiteX22" fmla="*/ 506051 w 607356"/>
              <a:gd name="connsiteY22" fmla="*/ 515476 h 606439"/>
              <a:gd name="connsiteX23" fmla="*/ 546569 w 607356"/>
              <a:gd name="connsiteY23" fmla="*/ 475016 h 606439"/>
              <a:gd name="connsiteX24" fmla="*/ 506051 w 607356"/>
              <a:gd name="connsiteY24" fmla="*/ 434651 h 606439"/>
              <a:gd name="connsiteX25" fmla="*/ 404898 w 607356"/>
              <a:gd name="connsiteY25" fmla="*/ 434651 h 606439"/>
              <a:gd name="connsiteX26" fmla="*/ 364379 w 607356"/>
              <a:gd name="connsiteY26" fmla="*/ 475016 h 606439"/>
              <a:gd name="connsiteX27" fmla="*/ 404898 w 607356"/>
              <a:gd name="connsiteY27" fmla="*/ 515476 h 606439"/>
              <a:gd name="connsiteX28" fmla="*/ 445321 w 607356"/>
              <a:gd name="connsiteY28" fmla="*/ 475016 h 606439"/>
              <a:gd name="connsiteX29" fmla="*/ 404898 w 607356"/>
              <a:gd name="connsiteY29" fmla="*/ 434651 h 606439"/>
              <a:gd name="connsiteX30" fmla="*/ 303649 w 607356"/>
              <a:gd name="connsiteY30" fmla="*/ 434651 h 606439"/>
              <a:gd name="connsiteX31" fmla="*/ 263131 w 607356"/>
              <a:gd name="connsiteY31" fmla="*/ 475016 h 606439"/>
              <a:gd name="connsiteX32" fmla="*/ 303649 w 607356"/>
              <a:gd name="connsiteY32" fmla="*/ 515476 h 606439"/>
              <a:gd name="connsiteX33" fmla="*/ 344168 w 607356"/>
              <a:gd name="connsiteY33" fmla="*/ 475016 h 606439"/>
              <a:gd name="connsiteX34" fmla="*/ 303649 w 607356"/>
              <a:gd name="connsiteY34" fmla="*/ 434651 h 606439"/>
              <a:gd name="connsiteX35" fmla="*/ 202401 w 607356"/>
              <a:gd name="connsiteY35" fmla="*/ 434651 h 606439"/>
              <a:gd name="connsiteX36" fmla="*/ 161978 w 607356"/>
              <a:gd name="connsiteY36" fmla="*/ 475016 h 606439"/>
              <a:gd name="connsiteX37" fmla="*/ 202401 w 607356"/>
              <a:gd name="connsiteY37" fmla="*/ 515476 h 606439"/>
              <a:gd name="connsiteX38" fmla="*/ 242920 w 607356"/>
              <a:gd name="connsiteY38" fmla="*/ 475016 h 606439"/>
              <a:gd name="connsiteX39" fmla="*/ 202401 w 607356"/>
              <a:gd name="connsiteY39" fmla="*/ 434651 h 606439"/>
              <a:gd name="connsiteX40" fmla="*/ 101248 w 607356"/>
              <a:gd name="connsiteY40" fmla="*/ 434651 h 606439"/>
              <a:gd name="connsiteX41" fmla="*/ 60730 w 607356"/>
              <a:gd name="connsiteY41" fmla="*/ 475016 h 606439"/>
              <a:gd name="connsiteX42" fmla="*/ 101248 w 607356"/>
              <a:gd name="connsiteY42" fmla="*/ 515476 h 606439"/>
              <a:gd name="connsiteX43" fmla="*/ 141671 w 607356"/>
              <a:gd name="connsiteY43" fmla="*/ 475016 h 606439"/>
              <a:gd name="connsiteX44" fmla="*/ 101248 w 607356"/>
              <a:gd name="connsiteY44" fmla="*/ 434651 h 606439"/>
              <a:gd name="connsiteX45" fmla="*/ 364399 w 607356"/>
              <a:gd name="connsiteY45" fmla="*/ 323401 h 606439"/>
              <a:gd name="connsiteX46" fmla="*/ 384581 w 607356"/>
              <a:gd name="connsiteY46" fmla="*/ 323401 h 606439"/>
              <a:gd name="connsiteX47" fmla="*/ 384581 w 607356"/>
              <a:gd name="connsiteY47" fmla="*/ 343653 h 606439"/>
              <a:gd name="connsiteX48" fmla="*/ 364399 w 607356"/>
              <a:gd name="connsiteY48" fmla="*/ 343653 h 606439"/>
              <a:gd name="connsiteX49" fmla="*/ 323895 w 607356"/>
              <a:gd name="connsiteY49" fmla="*/ 323401 h 606439"/>
              <a:gd name="connsiteX50" fmla="*/ 344147 w 607356"/>
              <a:gd name="connsiteY50" fmla="*/ 323401 h 606439"/>
              <a:gd name="connsiteX51" fmla="*/ 344147 w 607356"/>
              <a:gd name="connsiteY51" fmla="*/ 343653 h 606439"/>
              <a:gd name="connsiteX52" fmla="*/ 323895 w 607356"/>
              <a:gd name="connsiteY52" fmla="*/ 343653 h 606439"/>
              <a:gd name="connsiteX53" fmla="*/ 283461 w 607356"/>
              <a:gd name="connsiteY53" fmla="*/ 323401 h 606439"/>
              <a:gd name="connsiteX54" fmla="*/ 303643 w 607356"/>
              <a:gd name="connsiteY54" fmla="*/ 323401 h 606439"/>
              <a:gd name="connsiteX55" fmla="*/ 303643 w 607356"/>
              <a:gd name="connsiteY55" fmla="*/ 343653 h 606439"/>
              <a:gd name="connsiteX56" fmla="*/ 283461 w 607356"/>
              <a:gd name="connsiteY56" fmla="*/ 343653 h 606439"/>
              <a:gd name="connsiteX57" fmla="*/ 20212 w 607356"/>
              <a:gd name="connsiteY57" fmla="*/ 303228 h 606439"/>
              <a:gd name="connsiteX58" fmla="*/ 20212 w 607356"/>
              <a:gd name="connsiteY58" fmla="*/ 363870 h 606439"/>
              <a:gd name="connsiteX59" fmla="*/ 404898 w 607356"/>
              <a:gd name="connsiteY59" fmla="*/ 363870 h 606439"/>
              <a:gd name="connsiteX60" fmla="*/ 404898 w 607356"/>
              <a:gd name="connsiteY60" fmla="*/ 303228 h 606439"/>
              <a:gd name="connsiteX61" fmla="*/ 384591 w 607356"/>
              <a:gd name="connsiteY61" fmla="*/ 303228 h 606439"/>
              <a:gd name="connsiteX62" fmla="*/ 151825 w 607356"/>
              <a:gd name="connsiteY62" fmla="*/ 303228 h 606439"/>
              <a:gd name="connsiteX63" fmla="*/ 91095 w 607356"/>
              <a:gd name="connsiteY63" fmla="*/ 303228 h 606439"/>
              <a:gd name="connsiteX64" fmla="*/ 222708 w 607356"/>
              <a:gd name="connsiteY64" fmla="*/ 252725 h 606439"/>
              <a:gd name="connsiteX65" fmla="*/ 222708 w 607356"/>
              <a:gd name="connsiteY65" fmla="*/ 283046 h 606439"/>
              <a:gd name="connsiteX66" fmla="*/ 247569 w 607356"/>
              <a:gd name="connsiteY66" fmla="*/ 283046 h 606439"/>
              <a:gd name="connsiteX67" fmla="*/ 238744 w 607356"/>
              <a:gd name="connsiteY67" fmla="*/ 274139 h 606439"/>
              <a:gd name="connsiteX68" fmla="*/ 139299 w 607356"/>
              <a:gd name="connsiteY68" fmla="*/ 161761 h 606439"/>
              <a:gd name="connsiteX69" fmla="*/ 151825 w 607356"/>
              <a:gd name="connsiteY69" fmla="*/ 182512 h 606439"/>
              <a:gd name="connsiteX70" fmla="*/ 164350 w 607356"/>
              <a:gd name="connsiteY70" fmla="*/ 161761 h 606439"/>
              <a:gd name="connsiteX71" fmla="*/ 91095 w 607356"/>
              <a:gd name="connsiteY71" fmla="*/ 161761 h 606439"/>
              <a:gd name="connsiteX72" fmla="*/ 60730 w 607356"/>
              <a:gd name="connsiteY72" fmla="*/ 192082 h 606439"/>
              <a:gd name="connsiteX73" fmla="*/ 60730 w 607356"/>
              <a:gd name="connsiteY73" fmla="*/ 252725 h 606439"/>
              <a:gd name="connsiteX74" fmla="*/ 91095 w 607356"/>
              <a:gd name="connsiteY74" fmla="*/ 283046 h 606439"/>
              <a:gd name="connsiteX75" fmla="*/ 141671 w 607356"/>
              <a:gd name="connsiteY75" fmla="*/ 283046 h 606439"/>
              <a:gd name="connsiteX76" fmla="*/ 141671 w 607356"/>
              <a:gd name="connsiteY76" fmla="*/ 262768 h 606439"/>
              <a:gd name="connsiteX77" fmla="*/ 91095 w 607356"/>
              <a:gd name="connsiteY77" fmla="*/ 262768 h 606439"/>
              <a:gd name="connsiteX78" fmla="*/ 80941 w 607356"/>
              <a:gd name="connsiteY78" fmla="*/ 252725 h 606439"/>
              <a:gd name="connsiteX79" fmla="*/ 80941 w 607356"/>
              <a:gd name="connsiteY79" fmla="*/ 202126 h 606439"/>
              <a:gd name="connsiteX80" fmla="*/ 101248 w 607356"/>
              <a:gd name="connsiteY80" fmla="*/ 202126 h 606439"/>
              <a:gd name="connsiteX81" fmla="*/ 101248 w 607356"/>
              <a:gd name="connsiteY81" fmla="*/ 242586 h 606439"/>
              <a:gd name="connsiteX82" fmla="*/ 151825 w 607356"/>
              <a:gd name="connsiteY82" fmla="*/ 242586 h 606439"/>
              <a:gd name="connsiteX83" fmla="*/ 161978 w 607356"/>
              <a:gd name="connsiteY83" fmla="*/ 252725 h 606439"/>
              <a:gd name="connsiteX84" fmla="*/ 161978 w 607356"/>
              <a:gd name="connsiteY84" fmla="*/ 283046 h 606439"/>
              <a:gd name="connsiteX85" fmla="*/ 202401 w 607356"/>
              <a:gd name="connsiteY85" fmla="*/ 283046 h 606439"/>
              <a:gd name="connsiteX86" fmla="*/ 202401 w 607356"/>
              <a:gd name="connsiteY86" fmla="*/ 222403 h 606439"/>
              <a:gd name="connsiteX87" fmla="*/ 209328 w 607356"/>
              <a:gd name="connsiteY87" fmla="*/ 212739 h 606439"/>
              <a:gd name="connsiteX88" fmla="*/ 220620 w 607356"/>
              <a:gd name="connsiteY88" fmla="*/ 216339 h 606439"/>
              <a:gd name="connsiteX89" fmla="*/ 254971 w 607356"/>
              <a:gd name="connsiteY89" fmla="*/ 262010 h 606439"/>
              <a:gd name="connsiteX90" fmla="*/ 276226 w 607356"/>
              <a:gd name="connsiteY90" fmla="*/ 273949 h 606439"/>
              <a:gd name="connsiteX91" fmla="*/ 299474 w 607356"/>
              <a:gd name="connsiteY91" fmla="*/ 266464 h 606439"/>
              <a:gd name="connsiteX92" fmla="*/ 349576 w 607356"/>
              <a:gd name="connsiteY92" fmla="*/ 221930 h 606439"/>
              <a:gd name="connsiteX93" fmla="*/ 333255 w 607356"/>
              <a:gd name="connsiteY93" fmla="*/ 205632 h 606439"/>
              <a:gd name="connsiteX94" fmla="*/ 289701 w 607356"/>
              <a:gd name="connsiteY94" fmla="*/ 240407 h 606439"/>
              <a:gd name="connsiteX95" fmla="*/ 282109 w 607356"/>
              <a:gd name="connsiteY95" fmla="*/ 242491 h 606439"/>
              <a:gd name="connsiteX96" fmla="*/ 275277 w 607356"/>
              <a:gd name="connsiteY96" fmla="*/ 238511 h 606439"/>
              <a:gd name="connsiteX97" fmla="*/ 226693 w 607356"/>
              <a:gd name="connsiteY97" fmla="*/ 173890 h 606439"/>
              <a:gd name="connsiteX98" fmla="*/ 202401 w 607356"/>
              <a:gd name="connsiteY98" fmla="*/ 161761 h 606439"/>
              <a:gd name="connsiteX99" fmla="*/ 187883 w 607356"/>
              <a:gd name="connsiteY99" fmla="*/ 161761 h 606439"/>
              <a:gd name="connsiteX100" fmla="*/ 160460 w 607356"/>
              <a:gd name="connsiteY100" fmla="*/ 207338 h 606439"/>
              <a:gd name="connsiteX101" fmla="*/ 151825 w 607356"/>
              <a:gd name="connsiteY101" fmla="*/ 212265 h 606439"/>
              <a:gd name="connsiteX102" fmla="*/ 143190 w 607356"/>
              <a:gd name="connsiteY102" fmla="*/ 207338 h 606439"/>
              <a:gd name="connsiteX103" fmla="*/ 115766 w 607356"/>
              <a:gd name="connsiteY103" fmla="*/ 161761 h 606439"/>
              <a:gd name="connsiteX104" fmla="*/ 566781 w 607356"/>
              <a:gd name="connsiteY104" fmla="*/ 161736 h 606439"/>
              <a:gd name="connsiteX105" fmla="*/ 587104 w 607356"/>
              <a:gd name="connsiteY105" fmla="*/ 161736 h 606439"/>
              <a:gd name="connsiteX106" fmla="*/ 587104 w 607356"/>
              <a:gd name="connsiteY106" fmla="*/ 181918 h 606439"/>
              <a:gd name="connsiteX107" fmla="*/ 566781 w 607356"/>
              <a:gd name="connsiteY107" fmla="*/ 181918 h 606439"/>
              <a:gd name="connsiteX108" fmla="*/ 526347 w 607356"/>
              <a:gd name="connsiteY108" fmla="*/ 161736 h 606439"/>
              <a:gd name="connsiteX109" fmla="*/ 546599 w 607356"/>
              <a:gd name="connsiteY109" fmla="*/ 161736 h 606439"/>
              <a:gd name="connsiteX110" fmla="*/ 546599 w 607356"/>
              <a:gd name="connsiteY110" fmla="*/ 181918 h 606439"/>
              <a:gd name="connsiteX111" fmla="*/ 526347 w 607356"/>
              <a:gd name="connsiteY111" fmla="*/ 181918 h 606439"/>
              <a:gd name="connsiteX112" fmla="*/ 485842 w 607356"/>
              <a:gd name="connsiteY112" fmla="*/ 161736 h 606439"/>
              <a:gd name="connsiteX113" fmla="*/ 506094 w 607356"/>
              <a:gd name="connsiteY113" fmla="*/ 161736 h 606439"/>
              <a:gd name="connsiteX114" fmla="*/ 506094 w 607356"/>
              <a:gd name="connsiteY114" fmla="*/ 181918 h 606439"/>
              <a:gd name="connsiteX115" fmla="*/ 485842 w 607356"/>
              <a:gd name="connsiteY115" fmla="*/ 181918 h 606439"/>
              <a:gd name="connsiteX116" fmla="*/ 91095 w 607356"/>
              <a:gd name="connsiteY116" fmla="*/ 141484 h 606439"/>
              <a:gd name="connsiteX117" fmla="*/ 202401 w 607356"/>
              <a:gd name="connsiteY117" fmla="*/ 141484 h 606439"/>
              <a:gd name="connsiteX118" fmla="*/ 242920 w 607356"/>
              <a:gd name="connsiteY118" fmla="*/ 161761 h 606439"/>
              <a:gd name="connsiteX119" fmla="*/ 285241 w 607356"/>
              <a:gd name="connsiteY119" fmla="*/ 218045 h 606439"/>
              <a:gd name="connsiteX120" fmla="*/ 327657 w 607356"/>
              <a:gd name="connsiteY120" fmla="*/ 184123 h 606439"/>
              <a:gd name="connsiteX121" fmla="*/ 341226 w 607356"/>
              <a:gd name="connsiteY121" fmla="*/ 184881 h 606439"/>
              <a:gd name="connsiteX122" fmla="*/ 371591 w 607356"/>
              <a:gd name="connsiteY122" fmla="*/ 215202 h 606439"/>
              <a:gd name="connsiteX123" fmla="*/ 374533 w 607356"/>
              <a:gd name="connsiteY123" fmla="*/ 222688 h 606439"/>
              <a:gd name="connsiteX124" fmla="*/ 371117 w 607356"/>
              <a:gd name="connsiteY124" fmla="*/ 229889 h 606439"/>
              <a:gd name="connsiteX125" fmla="*/ 312854 w 607356"/>
              <a:gd name="connsiteY125" fmla="*/ 281624 h 606439"/>
              <a:gd name="connsiteX126" fmla="*/ 310956 w 607356"/>
              <a:gd name="connsiteY126" fmla="*/ 283046 h 606439"/>
              <a:gd name="connsiteX127" fmla="*/ 384591 w 607356"/>
              <a:gd name="connsiteY127" fmla="*/ 283046 h 606439"/>
              <a:gd name="connsiteX128" fmla="*/ 414956 w 607356"/>
              <a:gd name="connsiteY128" fmla="*/ 283046 h 606439"/>
              <a:gd name="connsiteX129" fmla="*/ 445321 w 607356"/>
              <a:gd name="connsiteY129" fmla="*/ 283046 h 606439"/>
              <a:gd name="connsiteX130" fmla="*/ 445321 w 607356"/>
              <a:gd name="connsiteY130" fmla="*/ 303228 h 606439"/>
              <a:gd name="connsiteX131" fmla="*/ 425109 w 607356"/>
              <a:gd name="connsiteY131" fmla="*/ 303228 h 606439"/>
              <a:gd name="connsiteX132" fmla="*/ 425109 w 607356"/>
              <a:gd name="connsiteY132" fmla="*/ 363870 h 606439"/>
              <a:gd name="connsiteX133" fmla="*/ 445321 w 607356"/>
              <a:gd name="connsiteY133" fmla="*/ 363870 h 606439"/>
              <a:gd name="connsiteX134" fmla="*/ 445321 w 607356"/>
              <a:gd name="connsiteY134" fmla="*/ 384053 h 606439"/>
              <a:gd name="connsiteX135" fmla="*/ 425109 w 607356"/>
              <a:gd name="connsiteY135" fmla="*/ 384053 h 606439"/>
              <a:gd name="connsiteX136" fmla="*/ 425109 w 607356"/>
              <a:gd name="connsiteY136" fmla="*/ 417974 h 606439"/>
              <a:gd name="connsiteX137" fmla="*/ 455474 w 607356"/>
              <a:gd name="connsiteY137" fmla="*/ 441568 h 606439"/>
              <a:gd name="connsiteX138" fmla="*/ 506051 w 607356"/>
              <a:gd name="connsiteY138" fmla="*/ 414374 h 606439"/>
              <a:gd name="connsiteX139" fmla="*/ 566781 w 607356"/>
              <a:gd name="connsiteY139" fmla="*/ 475016 h 606439"/>
              <a:gd name="connsiteX140" fmla="*/ 539548 w 607356"/>
              <a:gd name="connsiteY140" fmla="*/ 525614 h 606439"/>
              <a:gd name="connsiteX141" fmla="*/ 566781 w 607356"/>
              <a:gd name="connsiteY141" fmla="*/ 576118 h 606439"/>
              <a:gd name="connsiteX142" fmla="*/ 566781 w 607356"/>
              <a:gd name="connsiteY142" fmla="*/ 606439 h 606439"/>
              <a:gd name="connsiteX143" fmla="*/ 546569 w 607356"/>
              <a:gd name="connsiteY143" fmla="*/ 606439 h 606439"/>
              <a:gd name="connsiteX144" fmla="*/ 546569 w 607356"/>
              <a:gd name="connsiteY144" fmla="*/ 576118 h 606439"/>
              <a:gd name="connsiteX145" fmla="*/ 506051 w 607356"/>
              <a:gd name="connsiteY145" fmla="*/ 535658 h 606439"/>
              <a:gd name="connsiteX146" fmla="*/ 465628 w 607356"/>
              <a:gd name="connsiteY146" fmla="*/ 576118 h 606439"/>
              <a:gd name="connsiteX147" fmla="*/ 465628 w 607356"/>
              <a:gd name="connsiteY147" fmla="*/ 606439 h 606439"/>
              <a:gd name="connsiteX148" fmla="*/ 445321 w 607356"/>
              <a:gd name="connsiteY148" fmla="*/ 606439 h 606439"/>
              <a:gd name="connsiteX149" fmla="*/ 445321 w 607356"/>
              <a:gd name="connsiteY149" fmla="*/ 576118 h 606439"/>
              <a:gd name="connsiteX150" fmla="*/ 404898 w 607356"/>
              <a:gd name="connsiteY150" fmla="*/ 535658 h 606439"/>
              <a:gd name="connsiteX151" fmla="*/ 364379 w 607356"/>
              <a:gd name="connsiteY151" fmla="*/ 576118 h 606439"/>
              <a:gd name="connsiteX152" fmla="*/ 364379 w 607356"/>
              <a:gd name="connsiteY152" fmla="*/ 606439 h 606439"/>
              <a:gd name="connsiteX153" fmla="*/ 344168 w 607356"/>
              <a:gd name="connsiteY153" fmla="*/ 606439 h 606439"/>
              <a:gd name="connsiteX154" fmla="*/ 344168 w 607356"/>
              <a:gd name="connsiteY154" fmla="*/ 576118 h 606439"/>
              <a:gd name="connsiteX155" fmla="*/ 303649 w 607356"/>
              <a:gd name="connsiteY155" fmla="*/ 535658 h 606439"/>
              <a:gd name="connsiteX156" fmla="*/ 263131 w 607356"/>
              <a:gd name="connsiteY156" fmla="*/ 576118 h 606439"/>
              <a:gd name="connsiteX157" fmla="*/ 263131 w 607356"/>
              <a:gd name="connsiteY157" fmla="*/ 606439 h 606439"/>
              <a:gd name="connsiteX158" fmla="*/ 242920 w 607356"/>
              <a:gd name="connsiteY158" fmla="*/ 606439 h 606439"/>
              <a:gd name="connsiteX159" fmla="*/ 242920 w 607356"/>
              <a:gd name="connsiteY159" fmla="*/ 576118 h 606439"/>
              <a:gd name="connsiteX160" fmla="*/ 202401 w 607356"/>
              <a:gd name="connsiteY160" fmla="*/ 535658 h 606439"/>
              <a:gd name="connsiteX161" fmla="*/ 161978 w 607356"/>
              <a:gd name="connsiteY161" fmla="*/ 576118 h 606439"/>
              <a:gd name="connsiteX162" fmla="*/ 161978 w 607356"/>
              <a:gd name="connsiteY162" fmla="*/ 606439 h 606439"/>
              <a:gd name="connsiteX163" fmla="*/ 141671 w 607356"/>
              <a:gd name="connsiteY163" fmla="*/ 606439 h 606439"/>
              <a:gd name="connsiteX164" fmla="*/ 141671 w 607356"/>
              <a:gd name="connsiteY164" fmla="*/ 576118 h 606439"/>
              <a:gd name="connsiteX165" fmla="*/ 101248 w 607356"/>
              <a:gd name="connsiteY165" fmla="*/ 535658 h 606439"/>
              <a:gd name="connsiteX166" fmla="*/ 60730 w 607356"/>
              <a:gd name="connsiteY166" fmla="*/ 576118 h 606439"/>
              <a:gd name="connsiteX167" fmla="*/ 60730 w 607356"/>
              <a:gd name="connsiteY167" fmla="*/ 606439 h 606439"/>
              <a:gd name="connsiteX168" fmla="*/ 40518 w 607356"/>
              <a:gd name="connsiteY168" fmla="*/ 606439 h 606439"/>
              <a:gd name="connsiteX169" fmla="*/ 40518 w 607356"/>
              <a:gd name="connsiteY169" fmla="*/ 576118 h 606439"/>
              <a:gd name="connsiteX170" fmla="*/ 67752 w 607356"/>
              <a:gd name="connsiteY170" fmla="*/ 525614 h 606439"/>
              <a:gd name="connsiteX171" fmla="*/ 40518 w 607356"/>
              <a:gd name="connsiteY171" fmla="*/ 475016 h 606439"/>
              <a:gd name="connsiteX172" fmla="*/ 101248 w 607356"/>
              <a:gd name="connsiteY172" fmla="*/ 414374 h 606439"/>
              <a:gd name="connsiteX173" fmla="*/ 151825 w 607356"/>
              <a:gd name="connsiteY173" fmla="*/ 441568 h 606439"/>
              <a:gd name="connsiteX174" fmla="*/ 202401 w 607356"/>
              <a:gd name="connsiteY174" fmla="*/ 414374 h 606439"/>
              <a:gd name="connsiteX175" fmla="*/ 253073 w 607356"/>
              <a:gd name="connsiteY175" fmla="*/ 441568 h 606439"/>
              <a:gd name="connsiteX176" fmla="*/ 303649 w 607356"/>
              <a:gd name="connsiteY176" fmla="*/ 414374 h 606439"/>
              <a:gd name="connsiteX177" fmla="*/ 354226 w 607356"/>
              <a:gd name="connsiteY177" fmla="*/ 441568 h 606439"/>
              <a:gd name="connsiteX178" fmla="*/ 404898 w 607356"/>
              <a:gd name="connsiteY178" fmla="*/ 414374 h 606439"/>
              <a:gd name="connsiteX179" fmla="*/ 404898 w 607356"/>
              <a:gd name="connsiteY179" fmla="*/ 384053 h 606439"/>
              <a:gd name="connsiteX180" fmla="*/ 20212 w 607356"/>
              <a:gd name="connsiteY180" fmla="*/ 384053 h 606439"/>
              <a:gd name="connsiteX181" fmla="*/ 20212 w 607356"/>
              <a:gd name="connsiteY181" fmla="*/ 525614 h 606439"/>
              <a:gd name="connsiteX182" fmla="*/ 0 w 607356"/>
              <a:gd name="connsiteY182" fmla="*/ 525614 h 606439"/>
              <a:gd name="connsiteX183" fmla="*/ 0 w 607356"/>
              <a:gd name="connsiteY183" fmla="*/ 293089 h 606439"/>
              <a:gd name="connsiteX184" fmla="*/ 10153 w 607356"/>
              <a:gd name="connsiteY184" fmla="*/ 283046 h 606439"/>
              <a:gd name="connsiteX185" fmla="*/ 50861 w 607356"/>
              <a:gd name="connsiteY185" fmla="*/ 283046 h 606439"/>
              <a:gd name="connsiteX186" fmla="*/ 40518 w 607356"/>
              <a:gd name="connsiteY186" fmla="*/ 252725 h 606439"/>
              <a:gd name="connsiteX187" fmla="*/ 40518 w 607356"/>
              <a:gd name="connsiteY187" fmla="*/ 192082 h 606439"/>
              <a:gd name="connsiteX188" fmla="*/ 91095 w 607356"/>
              <a:gd name="connsiteY188" fmla="*/ 141484 h 606439"/>
              <a:gd name="connsiteX189" fmla="*/ 404925 w 607356"/>
              <a:gd name="connsiteY189" fmla="*/ 131405 h 606439"/>
              <a:gd name="connsiteX190" fmla="*/ 394770 w 607356"/>
              <a:gd name="connsiteY190" fmla="*/ 141445 h 606439"/>
              <a:gd name="connsiteX191" fmla="*/ 404925 w 607356"/>
              <a:gd name="connsiteY191" fmla="*/ 151580 h 606439"/>
              <a:gd name="connsiteX192" fmla="*/ 414985 w 607356"/>
              <a:gd name="connsiteY192" fmla="*/ 141445 h 606439"/>
              <a:gd name="connsiteX193" fmla="*/ 404925 w 607356"/>
              <a:gd name="connsiteY193" fmla="*/ 131405 h 606439"/>
              <a:gd name="connsiteX194" fmla="*/ 293507 w 607356"/>
              <a:gd name="connsiteY194" fmla="*/ 101094 h 606439"/>
              <a:gd name="connsiteX195" fmla="*/ 283447 w 607356"/>
              <a:gd name="connsiteY195" fmla="*/ 111134 h 606439"/>
              <a:gd name="connsiteX196" fmla="*/ 293507 w 607356"/>
              <a:gd name="connsiteY196" fmla="*/ 121269 h 606439"/>
              <a:gd name="connsiteX197" fmla="*/ 303662 w 607356"/>
              <a:gd name="connsiteY197" fmla="*/ 111134 h 606439"/>
              <a:gd name="connsiteX198" fmla="*/ 293507 w 607356"/>
              <a:gd name="connsiteY198" fmla="*/ 101094 h 606439"/>
              <a:gd name="connsiteX199" fmla="*/ 576987 w 607356"/>
              <a:gd name="connsiteY199" fmla="*/ 90959 h 606439"/>
              <a:gd name="connsiteX200" fmla="*/ 566832 w 607356"/>
              <a:gd name="connsiteY200" fmla="*/ 101094 h 606439"/>
              <a:gd name="connsiteX201" fmla="*/ 576987 w 607356"/>
              <a:gd name="connsiteY201" fmla="*/ 111134 h 606439"/>
              <a:gd name="connsiteX202" fmla="*/ 587142 w 607356"/>
              <a:gd name="connsiteY202" fmla="*/ 101094 h 606439"/>
              <a:gd name="connsiteX203" fmla="*/ 576987 w 607356"/>
              <a:gd name="connsiteY203" fmla="*/ 90959 h 606439"/>
              <a:gd name="connsiteX204" fmla="*/ 465664 w 607356"/>
              <a:gd name="connsiteY204" fmla="*/ 30337 h 606439"/>
              <a:gd name="connsiteX205" fmla="*/ 455509 w 607356"/>
              <a:gd name="connsiteY205" fmla="*/ 40472 h 606439"/>
              <a:gd name="connsiteX206" fmla="*/ 465664 w 607356"/>
              <a:gd name="connsiteY206" fmla="*/ 50512 h 606439"/>
              <a:gd name="connsiteX207" fmla="*/ 475724 w 607356"/>
              <a:gd name="connsiteY207" fmla="*/ 40472 h 606439"/>
              <a:gd name="connsiteX208" fmla="*/ 465664 w 607356"/>
              <a:gd name="connsiteY208" fmla="*/ 30337 h 606439"/>
              <a:gd name="connsiteX209" fmla="*/ 151821 w 607356"/>
              <a:gd name="connsiteY209" fmla="*/ 20185 h 606439"/>
              <a:gd name="connsiteX210" fmla="*/ 111309 w 607356"/>
              <a:gd name="connsiteY210" fmla="*/ 60651 h 606439"/>
              <a:gd name="connsiteX211" fmla="*/ 151821 w 607356"/>
              <a:gd name="connsiteY211" fmla="*/ 101117 h 606439"/>
              <a:gd name="connsiteX212" fmla="*/ 192334 w 607356"/>
              <a:gd name="connsiteY212" fmla="*/ 60651 h 606439"/>
              <a:gd name="connsiteX213" fmla="*/ 151821 w 607356"/>
              <a:gd name="connsiteY213" fmla="*/ 20185 h 606439"/>
              <a:gd name="connsiteX214" fmla="*/ 465664 w 607356"/>
              <a:gd name="connsiteY214" fmla="*/ 10161 h 606439"/>
              <a:gd name="connsiteX215" fmla="*/ 496033 w 607356"/>
              <a:gd name="connsiteY215" fmla="*/ 40472 h 606439"/>
              <a:gd name="connsiteX216" fmla="*/ 495654 w 607356"/>
              <a:gd name="connsiteY216" fmla="*/ 44071 h 606439"/>
              <a:gd name="connsiteX217" fmla="*/ 559809 w 607356"/>
              <a:gd name="connsiteY217" fmla="*/ 76087 h 606439"/>
              <a:gd name="connsiteX218" fmla="*/ 576987 w 607356"/>
              <a:gd name="connsiteY218" fmla="*/ 70783 h 606439"/>
              <a:gd name="connsiteX219" fmla="*/ 607356 w 607356"/>
              <a:gd name="connsiteY219" fmla="*/ 101094 h 606439"/>
              <a:gd name="connsiteX220" fmla="*/ 576987 w 607356"/>
              <a:gd name="connsiteY220" fmla="*/ 131405 h 606439"/>
              <a:gd name="connsiteX221" fmla="*/ 546617 w 607356"/>
              <a:gd name="connsiteY221" fmla="*/ 101094 h 606439"/>
              <a:gd name="connsiteX222" fmla="*/ 547946 w 607356"/>
              <a:gd name="connsiteY222" fmla="*/ 92758 h 606439"/>
              <a:gd name="connsiteX223" fmla="*/ 486638 w 607356"/>
              <a:gd name="connsiteY223" fmla="*/ 62258 h 606439"/>
              <a:gd name="connsiteX224" fmla="*/ 465664 w 607356"/>
              <a:gd name="connsiteY224" fmla="*/ 70783 h 606439"/>
              <a:gd name="connsiteX225" fmla="*/ 461203 w 607356"/>
              <a:gd name="connsiteY225" fmla="*/ 70309 h 606439"/>
              <a:gd name="connsiteX226" fmla="*/ 427227 w 607356"/>
              <a:gd name="connsiteY226" fmla="*/ 121175 h 606439"/>
              <a:gd name="connsiteX227" fmla="*/ 435294 w 607356"/>
              <a:gd name="connsiteY227" fmla="*/ 141445 h 606439"/>
              <a:gd name="connsiteX228" fmla="*/ 404925 w 607356"/>
              <a:gd name="connsiteY228" fmla="*/ 171756 h 606439"/>
              <a:gd name="connsiteX229" fmla="*/ 375694 w 607356"/>
              <a:gd name="connsiteY229" fmla="*/ 149402 h 606439"/>
              <a:gd name="connsiteX230" fmla="*/ 315335 w 607356"/>
              <a:gd name="connsiteY230" fmla="*/ 132257 h 606439"/>
              <a:gd name="connsiteX231" fmla="*/ 293507 w 607356"/>
              <a:gd name="connsiteY231" fmla="*/ 141445 h 606439"/>
              <a:gd name="connsiteX232" fmla="*/ 263138 w 607356"/>
              <a:gd name="connsiteY232" fmla="*/ 111134 h 606439"/>
              <a:gd name="connsiteX233" fmla="*/ 293507 w 607356"/>
              <a:gd name="connsiteY233" fmla="*/ 80823 h 606439"/>
              <a:gd name="connsiteX234" fmla="*/ 323877 w 607356"/>
              <a:gd name="connsiteY234" fmla="*/ 111134 h 606439"/>
              <a:gd name="connsiteX235" fmla="*/ 323687 w 607356"/>
              <a:gd name="connsiteY235" fmla="*/ 113597 h 606439"/>
              <a:gd name="connsiteX236" fmla="*/ 377308 w 607356"/>
              <a:gd name="connsiteY236" fmla="*/ 128847 h 606439"/>
              <a:gd name="connsiteX237" fmla="*/ 404925 w 607356"/>
              <a:gd name="connsiteY237" fmla="*/ 111134 h 606439"/>
              <a:gd name="connsiteX238" fmla="*/ 409291 w 607356"/>
              <a:gd name="connsiteY238" fmla="*/ 111608 h 606439"/>
              <a:gd name="connsiteX239" fmla="*/ 443266 w 607356"/>
              <a:gd name="connsiteY239" fmla="*/ 60742 h 606439"/>
              <a:gd name="connsiteX240" fmla="*/ 435294 w 607356"/>
              <a:gd name="connsiteY240" fmla="*/ 40472 h 606439"/>
              <a:gd name="connsiteX241" fmla="*/ 465664 w 607356"/>
              <a:gd name="connsiteY241" fmla="*/ 10161 h 606439"/>
              <a:gd name="connsiteX242" fmla="*/ 151821 w 607356"/>
              <a:gd name="connsiteY242" fmla="*/ 0 h 606439"/>
              <a:gd name="connsiteX243" fmla="*/ 212543 w 607356"/>
              <a:gd name="connsiteY243" fmla="*/ 60651 h 606439"/>
              <a:gd name="connsiteX244" fmla="*/ 151821 w 607356"/>
              <a:gd name="connsiteY244" fmla="*/ 121302 h 606439"/>
              <a:gd name="connsiteX245" fmla="*/ 91100 w 607356"/>
              <a:gd name="connsiteY245" fmla="*/ 60651 h 606439"/>
              <a:gd name="connsiteX246" fmla="*/ 151821 w 607356"/>
              <a:gd name="connsiteY246" fmla="*/ 0 h 606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</a:cxnLst>
            <a:rect l="l" t="t" r="r" b="b"/>
            <a:pathLst>
              <a:path w="607356" h="606439">
                <a:moveTo>
                  <a:pt x="455474" y="508464"/>
                </a:moveTo>
                <a:cubicBezTo>
                  <a:pt x="451014" y="515286"/>
                  <a:pt x="445131" y="521066"/>
                  <a:pt x="438394" y="525614"/>
                </a:cubicBezTo>
                <a:cubicBezTo>
                  <a:pt x="445131" y="530068"/>
                  <a:pt x="451014" y="535848"/>
                  <a:pt x="455474" y="542670"/>
                </a:cubicBezTo>
                <a:cubicBezTo>
                  <a:pt x="459934" y="535848"/>
                  <a:pt x="465817" y="530068"/>
                  <a:pt x="472555" y="525614"/>
                </a:cubicBezTo>
                <a:cubicBezTo>
                  <a:pt x="465817" y="521066"/>
                  <a:pt x="459934" y="515286"/>
                  <a:pt x="455474" y="508464"/>
                </a:cubicBezTo>
                <a:close/>
                <a:moveTo>
                  <a:pt x="354226" y="508464"/>
                </a:moveTo>
                <a:cubicBezTo>
                  <a:pt x="349766" y="515286"/>
                  <a:pt x="343978" y="521066"/>
                  <a:pt x="337146" y="525614"/>
                </a:cubicBezTo>
                <a:cubicBezTo>
                  <a:pt x="343978" y="530068"/>
                  <a:pt x="349766" y="535848"/>
                  <a:pt x="354226" y="542670"/>
                </a:cubicBezTo>
                <a:cubicBezTo>
                  <a:pt x="358781" y="535848"/>
                  <a:pt x="364569" y="530068"/>
                  <a:pt x="371401" y="525614"/>
                </a:cubicBezTo>
                <a:cubicBezTo>
                  <a:pt x="364569" y="521066"/>
                  <a:pt x="358781" y="515286"/>
                  <a:pt x="354226" y="508464"/>
                </a:cubicBezTo>
                <a:close/>
                <a:moveTo>
                  <a:pt x="253073" y="508464"/>
                </a:moveTo>
                <a:cubicBezTo>
                  <a:pt x="248518" y="515286"/>
                  <a:pt x="242730" y="521066"/>
                  <a:pt x="235898" y="525614"/>
                </a:cubicBezTo>
                <a:cubicBezTo>
                  <a:pt x="242730" y="530068"/>
                  <a:pt x="248518" y="535848"/>
                  <a:pt x="253073" y="542670"/>
                </a:cubicBezTo>
                <a:cubicBezTo>
                  <a:pt x="257533" y="535848"/>
                  <a:pt x="263321" y="530068"/>
                  <a:pt x="270153" y="525614"/>
                </a:cubicBezTo>
                <a:cubicBezTo>
                  <a:pt x="263321" y="521066"/>
                  <a:pt x="257533" y="515286"/>
                  <a:pt x="253073" y="508464"/>
                </a:cubicBezTo>
                <a:close/>
                <a:moveTo>
                  <a:pt x="151825" y="508464"/>
                </a:moveTo>
                <a:cubicBezTo>
                  <a:pt x="147365" y="515286"/>
                  <a:pt x="141482" y="521066"/>
                  <a:pt x="134744" y="525614"/>
                </a:cubicBezTo>
                <a:cubicBezTo>
                  <a:pt x="141482" y="530068"/>
                  <a:pt x="147365" y="535848"/>
                  <a:pt x="151825" y="542670"/>
                </a:cubicBezTo>
                <a:cubicBezTo>
                  <a:pt x="156285" y="535848"/>
                  <a:pt x="162168" y="530068"/>
                  <a:pt x="168905" y="525614"/>
                </a:cubicBezTo>
                <a:cubicBezTo>
                  <a:pt x="162168" y="521066"/>
                  <a:pt x="156285" y="515286"/>
                  <a:pt x="151825" y="508464"/>
                </a:cubicBezTo>
                <a:close/>
                <a:moveTo>
                  <a:pt x="506051" y="434651"/>
                </a:moveTo>
                <a:cubicBezTo>
                  <a:pt x="483752" y="434651"/>
                  <a:pt x="465628" y="452749"/>
                  <a:pt x="465628" y="475016"/>
                </a:cubicBezTo>
                <a:cubicBezTo>
                  <a:pt x="465628" y="497378"/>
                  <a:pt x="483752" y="515476"/>
                  <a:pt x="506051" y="515476"/>
                </a:cubicBezTo>
                <a:cubicBezTo>
                  <a:pt x="528445" y="515476"/>
                  <a:pt x="546569" y="497378"/>
                  <a:pt x="546569" y="475016"/>
                </a:cubicBezTo>
                <a:cubicBezTo>
                  <a:pt x="546569" y="452749"/>
                  <a:pt x="528445" y="434651"/>
                  <a:pt x="506051" y="434651"/>
                </a:cubicBezTo>
                <a:close/>
                <a:moveTo>
                  <a:pt x="404898" y="434651"/>
                </a:moveTo>
                <a:cubicBezTo>
                  <a:pt x="382503" y="434651"/>
                  <a:pt x="364379" y="452749"/>
                  <a:pt x="364379" y="475016"/>
                </a:cubicBezTo>
                <a:cubicBezTo>
                  <a:pt x="364379" y="497378"/>
                  <a:pt x="382503" y="515476"/>
                  <a:pt x="404898" y="515476"/>
                </a:cubicBezTo>
                <a:cubicBezTo>
                  <a:pt x="427197" y="515476"/>
                  <a:pt x="445321" y="497378"/>
                  <a:pt x="445321" y="475016"/>
                </a:cubicBezTo>
                <a:cubicBezTo>
                  <a:pt x="445321" y="452749"/>
                  <a:pt x="427197" y="434651"/>
                  <a:pt x="404898" y="434651"/>
                </a:cubicBezTo>
                <a:close/>
                <a:moveTo>
                  <a:pt x="303649" y="434651"/>
                </a:moveTo>
                <a:cubicBezTo>
                  <a:pt x="281350" y="434651"/>
                  <a:pt x="263131" y="452749"/>
                  <a:pt x="263131" y="475016"/>
                </a:cubicBezTo>
                <a:cubicBezTo>
                  <a:pt x="263131" y="497378"/>
                  <a:pt x="281350" y="515476"/>
                  <a:pt x="303649" y="515476"/>
                </a:cubicBezTo>
                <a:cubicBezTo>
                  <a:pt x="325949" y="515476"/>
                  <a:pt x="344168" y="497378"/>
                  <a:pt x="344168" y="475016"/>
                </a:cubicBezTo>
                <a:cubicBezTo>
                  <a:pt x="344168" y="452749"/>
                  <a:pt x="325949" y="434651"/>
                  <a:pt x="303649" y="434651"/>
                </a:cubicBezTo>
                <a:close/>
                <a:moveTo>
                  <a:pt x="202401" y="434651"/>
                </a:moveTo>
                <a:cubicBezTo>
                  <a:pt x="180102" y="434651"/>
                  <a:pt x="161978" y="452749"/>
                  <a:pt x="161978" y="475016"/>
                </a:cubicBezTo>
                <a:cubicBezTo>
                  <a:pt x="161978" y="497378"/>
                  <a:pt x="180102" y="515476"/>
                  <a:pt x="202401" y="515476"/>
                </a:cubicBezTo>
                <a:cubicBezTo>
                  <a:pt x="224795" y="515476"/>
                  <a:pt x="242920" y="497378"/>
                  <a:pt x="242920" y="475016"/>
                </a:cubicBezTo>
                <a:cubicBezTo>
                  <a:pt x="242920" y="452749"/>
                  <a:pt x="224795" y="434651"/>
                  <a:pt x="202401" y="434651"/>
                </a:cubicBezTo>
                <a:close/>
                <a:moveTo>
                  <a:pt x="101248" y="434651"/>
                </a:moveTo>
                <a:cubicBezTo>
                  <a:pt x="78854" y="434651"/>
                  <a:pt x="60730" y="452749"/>
                  <a:pt x="60730" y="475016"/>
                </a:cubicBezTo>
                <a:cubicBezTo>
                  <a:pt x="60730" y="497378"/>
                  <a:pt x="78854" y="515476"/>
                  <a:pt x="101248" y="515476"/>
                </a:cubicBezTo>
                <a:cubicBezTo>
                  <a:pt x="123547" y="515476"/>
                  <a:pt x="141671" y="497378"/>
                  <a:pt x="141671" y="475016"/>
                </a:cubicBezTo>
                <a:cubicBezTo>
                  <a:pt x="141671" y="452749"/>
                  <a:pt x="123547" y="434651"/>
                  <a:pt x="101248" y="434651"/>
                </a:cubicBezTo>
                <a:close/>
                <a:moveTo>
                  <a:pt x="364399" y="323401"/>
                </a:moveTo>
                <a:lnTo>
                  <a:pt x="384581" y="323401"/>
                </a:lnTo>
                <a:lnTo>
                  <a:pt x="384581" y="343653"/>
                </a:lnTo>
                <a:lnTo>
                  <a:pt x="364399" y="343653"/>
                </a:lnTo>
                <a:close/>
                <a:moveTo>
                  <a:pt x="323895" y="323401"/>
                </a:moveTo>
                <a:lnTo>
                  <a:pt x="344147" y="323401"/>
                </a:lnTo>
                <a:lnTo>
                  <a:pt x="344147" y="343653"/>
                </a:lnTo>
                <a:lnTo>
                  <a:pt x="323895" y="343653"/>
                </a:lnTo>
                <a:close/>
                <a:moveTo>
                  <a:pt x="283461" y="323401"/>
                </a:moveTo>
                <a:lnTo>
                  <a:pt x="303643" y="323401"/>
                </a:lnTo>
                <a:lnTo>
                  <a:pt x="303643" y="343653"/>
                </a:lnTo>
                <a:lnTo>
                  <a:pt x="283461" y="343653"/>
                </a:lnTo>
                <a:close/>
                <a:moveTo>
                  <a:pt x="20212" y="303228"/>
                </a:moveTo>
                <a:lnTo>
                  <a:pt x="20212" y="363870"/>
                </a:lnTo>
                <a:lnTo>
                  <a:pt x="404898" y="363870"/>
                </a:lnTo>
                <a:lnTo>
                  <a:pt x="404898" y="303228"/>
                </a:lnTo>
                <a:lnTo>
                  <a:pt x="384591" y="303228"/>
                </a:lnTo>
                <a:lnTo>
                  <a:pt x="151825" y="303228"/>
                </a:lnTo>
                <a:lnTo>
                  <a:pt x="91095" y="303228"/>
                </a:lnTo>
                <a:close/>
                <a:moveTo>
                  <a:pt x="222708" y="252725"/>
                </a:moveTo>
                <a:lnTo>
                  <a:pt x="222708" y="283046"/>
                </a:lnTo>
                <a:lnTo>
                  <a:pt x="247569" y="283046"/>
                </a:lnTo>
                <a:cubicBezTo>
                  <a:pt x="244343" y="280393"/>
                  <a:pt x="241306" y="277550"/>
                  <a:pt x="238744" y="274139"/>
                </a:cubicBezTo>
                <a:close/>
                <a:moveTo>
                  <a:pt x="139299" y="161761"/>
                </a:moveTo>
                <a:lnTo>
                  <a:pt x="151825" y="182512"/>
                </a:lnTo>
                <a:lnTo>
                  <a:pt x="164350" y="161761"/>
                </a:lnTo>
                <a:close/>
                <a:moveTo>
                  <a:pt x="91095" y="161761"/>
                </a:moveTo>
                <a:cubicBezTo>
                  <a:pt x="74394" y="161761"/>
                  <a:pt x="60730" y="175311"/>
                  <a:pt x="60730" y="192082"/>
                </a:cubicBezTo>
                <a:lnTo>
                  <a:pt x="60730" y="252725"/>
                </a:lnTo>
                <a:cubicBezTo>
                  <a:pt x="60730" y="269401"/>
                  <a:pt x="74394" y="283046"/>
                  <a:pt x="91095" y="283046"/>
                </a:cubicBezTo>
                <a:lnTo>
                  <a:pt x="141671" y="283046"/>
                </a:lnTo>
                <a:lnTo>
                  <a:pt x="141671" y="262768"/>
                </a:lnTo>
                <a:lnTo>
                  <a:pt x="91095" y="262768"/>
                </a:lnTo>
                <a:cubicBezTo>
                  <a:pt x="85496" y="262768"/>
                  <a:pt x="80941" y="258315"/>
                  <a:pt x="80941" y="252725"/>
                </a:cubicBezTo>
                <a:lnTo>
                  <a:pt x="80941" y="202126"/>
                </a:lnTo>
                <a:lnTo>
                  <a:pt x="101248" y="202126"/>
                </a:lnTo>
                <a:lnTo>
                  <a:pt x="101248" y="242586"/>
                </a:lnTo>
                <a:lnTo>
                  <a:pt x="151825" y="242586"/>
                </a:lnTo>
                <a:cubicBezTo>
                  <a:pt x="157423" y="242586"/>
                  <a:pt x="161978" y="247134"/>
                  <a:pt x="161978" y="252725"/>
                </a:cubicBezTo>
                <a:lnTo>
                  <a:pt x="161978" y="283046"/>
                </a:lnTo>
                <a:lnTo>
                  <a:pt x="202401" y="283046"/>
                </a:lnTo>
                <a:lnTo>
                  <a:pt x="202401" y="222403"/>
                </a:lnTo>
                <a:cubicBezTo>
                  <a:pt x="202401" y="218045"/>
                  <a:pt x="205248" y="214160"/>
                  <a:pt x="209328" y="212739"/>
                </a:cubicBezTo>
                <a:cubicBezTo>
                  <a:pt x="213504" y="211412"/>
                  <a:pt x="218058" y="212833"/>
                  <a:pt x="220620" y="216339"/>
                </a:cubicBezTo>
                <a:lnTo>
                  <a:pt x="254971" y="262010"/>
                </a:lnTo>
                <a:cubicBezTo>
                  <a:pt x="260095" y="268833"/>
                  <a:pt x="267686" y="273096"/>
                  <a:pt x="276226" y="273949"/>
                </a:cubicBezTo>
                <a:cubicBezTo>
                  <a:pt x="284766" y="274897"/>
                  <a:pt x="293022" y="272149"/>
                  <a:pt x="299474" y="266464"/>
                </a:cubicBezTo>
                <a:lnTo>
                  <a:pt x="349576" y="221930"/>
                </a:lnTo>
                <a:lnTo>
                  <a:pt x="333255" y="205632"/>
                </a:lnTo>
                <a:lnTo>
                  <a:pt x="289701" y="240407"/>
                </a:lnTo>
                <a:cubicBezTo>
                  <a:pt x="287613" y="242112"/>
                  <a:pt x="284861" y="242870"/>
                  <a:pt x="282109" y="242491"/>
                </a:cubicBezTo>
                <a:cubicBezTo>
                  <a:pt x="279452" y="242112"/>
                  <a:pt x="276985" y="240691"/>
                  <a:pt x="275277" y="238511"/>
                </a:cubicBezTo>
                <a:lnTo>
                  <a:pt x="226693" y="173890"/>
                </a:lnTo>
                <a:cubicBezTo>
                  <a:pt x="221000" y="166215"/>
                  <a:pt x="211890" y="161761"/>
                  <a:pt x="202401" y="161761"/>
                </a:cubicBezTo>
                <a:lnTo>
                  <a:pt x="187883" y="161761"/>
                </a:lnTo>
                <a:lnTo>
                  <a:pt x="160460" y="207338"/>
                </a:lnTo>
                <a:cubicBezTo>
                  <a:pt x="158657" y="210370"/>
                  <a:pt x="155336" y="212265"/>
                  <a:pt x="151825" y="212265"/>
                </a:cubicBezTo>
                <a:cubicBezTo>
                  <a:pt x="148314" y="212265"/>
                  <a:pt x="144993" y="210370"/>
                  <a:pt x="143190" y="207338"/>
                </a:cubicBezTo>
                <a:lnTo>
                  <a:pt x="115766" y="161761"/>
                </a:lnTo>
                <a:close/>
                <a:moveTo>
                  <a:pt x="566781" y="161736"/>
                </a:moveTo>
                <a:lnTo>
                  <a:pt x="587104" y="161736"/>
                </a:lnTo>
                <a:lnTo>
                  <a:pt x="587104" y="181918"/>
                </a:lnTo>
                <a:lnTo>
                  <a:pt x="566781" y="181918"/>
                </a:lnTo>
                <a:close/>
                <a:moveTo>
                  <a:pt x="526347" y="161736"/>
                </a:moveTo>
                <a:lnTo>
                  <a:pt x="546599" y="161736"/>
                </a:lnTo>
                <a:lnTo>
                  <a:pt x="546599" y="181918"/>
                </a:lnTo>
                <a:lnTo>
                  <a:pt x="526347" y="181918"/>
                </a:lnTo>
                <a:close/>
                <a:moveTo>
                  <a:pt x="485842" y="161736"/>
                </a:moveTo>
                <a:lnTo>
                  <a:pt x="506094" y="161736"/>
                </a:lnTo>
                <a:lnTo>
                  <a:pt x="506094" y="181918"/>
                </a:lnTo>
                <a:lnTo>
                  <a:pt x="485842" y="181918"/>
                </a:lnTo>
                <a:close/>
                <a:moveTo>
                  <a:pt x="91095" y="141484"/>
                </a:moveTo>
                <a:lnTo>
                  <a:pt x="202401" y="141484"/>
                </a:lnTo>
                <a:cubicBezTo>
                  <a:pt x="218248" y="141484"/>
                  <a:pt x="233431" y="149064"/>
                  <a:pt x="242920" y="161761"/>
                </a:cubicBezTo>
                <a:lnTo>
                  <a:pt x="285241" y="218045"/>
                </a:lnTo>
                <a:lnTo>
                  <a:pt x="327657" y="184123"/>
                </a:lnTo>
                <a:cubicBezTo>
                  <a:pt x="331737" y="180901"/>
                  <a:pt x="337525" y="181280"/>
                  <a:pt x="341226" y="184881"/>
                </a:cubicBezTo>
                <a:lnTo>
                  <a:pt x="371591" y="215202"/>
                </a:lnTo>
                <a:cubicBezTo>
                  <a:pt x="373489" y="217192"/>
                  <a:pt x="374628" y="219845"/>
                  <a:pt x="374533" y="222688"/>
                </a:cubicBezTo>
                <a:cubicBezTo>
                  <a:pt x="374438" y="225436"/>
                  <a:pt x="373204" y="228089"/>
                  <a:pt x="371117" y="229889"/>
                </a:cubicBezTo>
                <a:lnTo>
                  <a:pt x="312854" y="281624"/>
                </a:lnTo>
                <a:cubicBezTo>
                  <a:pt x="312285" y="282098"/>
                  <a:pt x="311525" y="282477"/>
                  <a:pt x="310956" y="283046"/>
                </a:cubicBezTo>
                <a:lnTo>
                  <a:pt x="384591" y="283046"/>
                </a:lnTo>
                <a:lnTo>
                  <a:pt x="414956" y="283046"/>
                </a:lnTo>
                <a:lnTo>
                  <a:pt x="445321" y="283046"/>
                </a:lnTo>
                <a:lnTo>
                  <a:pt x="445321" y="303228"/>
                </a:lnTo>
                <a:lnTo>
                  <a:pt x="425109" y="303228"/>
                </a:lnTo>
                <a:lnTo>
                  <a:pt x="425109" y="363870"/>
                </a:lnTo>
                <a:lnTo>
                  <a:pt x="445321" y="363870"/>
                </a:lnTo>
                <a:lnTo>
                  <a:pt x="445321" y="384053"/>
                </a:lnTo>
                <a:lnTo>
                  <a:pt x="425109" y="384053"/>
                </a:lnTo>
                <a:lnTo>
                  <a:pt x="425109" y="417974"/>
                </a:lnTo>
                <a:cubicBezTo>
                  <a:pt x="437635" y="422333"/>
                  <a:pt x="448263" y="430766"/>
                  <a:pt x="455474" y="441568"/>
                </a:cubicBezTo>
                <a:cubicBezTo>
                  <a:pt x="466387" y="425270"/>
                  <a:pt x="484985" y="414374"/>
                  <a:pt x="506051" y="414374"/>
                </a:cubicBezTo>
                <a:cubicBezTo>
                  <a:pt x="539548" y="414374"/>
                  <a:pt x="566781" y="441568"/>
                  <a:pt x="566781" y="475016"/>
                </a:cubicBezTo>
                <a:cubicBezTo>
                  <a:pt x="566781" y="496146"/>
                  <a:pt x="555964" y="514718"/>
                  <a:pt x="539548" y="525614"/>
                </a:cubicBezTo>
                <a:cubicBezTo>
                  <a:pt x="555964" y="536416"/>
                  <a:pt x="566781" y="554988"/>
                  <a:pt x="566781" y="576118"/>
                </a:cubicBezTo>
                <a:lnTo>
                  <a:pt x="566781" y="606439"/>
                </a:lnTo>
                <a:lnTo>
                  <a:pt x="546569" y="606439"/>
                </a:lnTo>
                <a:lnTo>
                  <a:pt x="546569" y="576118"/>
                </a:lnTo>
                <a:cubicBezTo>
                  <a:pt x="546569" y="553851"/>
                  <a:pt x="528445" y="535658"/>
                  <a:pt x="506051" y="535658"/>
                </a:cubicBezTo>
                <a:cubicBezTo>
                  <a:pt x="483752" y="535658"/>
                  <a:pt x="465628" y="553851"/>
                  <a:pt x="465628" y="576118"/>
                </a:cubicBezTo>
                <a:lnTo>
                  <a:pt x="465628" y="606439"/>
                </a:lnTo>
                <a:lnTo>
                  <a:pt x="445321" y="606439"/>
                </a:lnTo>
                <a:lnTo>
                  <a:pt x="445321" y="576118"/>
                </a:lnTo>
                <a:cubicBezTo>
                  <a:pt x="445321" y="553851"/>
                  <a:pt x="427197" y="535658"/>
                  <a:pt x="404898" y="535658"/>
                </a:cubicBezTo>
                <a:cubicBezTo>
                  <a:pt x="382503" y="535658"/>
                  <a:pt x="364379" y="553851"/>
                  <a:pt x="364379" y="576118"/>
                </a:cubicBezTo>
                <a:lnTo>
                  <a:pt x="364379" y="606439"/>
                </a:lnTo>
                <a:lnTo>
                  <a:pt x="344168" y="606439"/>
                </a:lnTo>
                <a:lnTo>
                  <a:pt x="344168" y="576118"/>
                </a:lnTo>
                <a:cubicBezTo>
                  <a:pt x="344168" y="553851"/>
                  <a:pt x="325949" y="535658"/>
                  <a:pt x="303649" y="535658"/>
                </a:cubicBezTo>
                <a:cubicBezTo>
                  <a:pt x="281350" y="535658"/>
                  <a:pt x="263131" y="553851"/>
                  <a:pt x="263131" y="576118"/>
                </a:cubicBezTo>
                <a:lnTo>
                  <a:pt x="263131" y="606439"/>
                </a:lnTo>
                <a:lnTo>
                  <a:pt x="242920" y="606439"/>
                </a:lnTo>
                <a:lnTo>
                  <a:pt x="242920" y="576118"/>
                </a:lnTo>
                <a:cubicBezTo>
                  <a:pt x="242920" y="553851"/>
                  <a:pt x="224795" y="535658"/>
                  <a:pt x="202401" y="535658"/>
                </a:cubicBezTo>
                <a:cubicBezTo>
                  <a:pt x="180102" y="535658"/>
                  <a:pt x="161978" y="553851"/>
                  <a:pt x="161978" y="576118"/>
                </a:cubicBezTo>
                <a:lnTo>
                  <a:pt x="161978" y="606439"/>
                </a:lnTo>
                <a:lnTo>
                  <a:pt x="141671" y="606439"/>
                </a:lnTo>
                <a:lnTo>
                  <a:pt x="141671" y="576118"/>
                </a:lnTo>
                <a:cubicBezTo>
                  <a:pt x="141671" y="553851"/>
                  <a:pt x="123547" y="535658"/>
                  <a:pt x="101248" y="535658"/>
                </a:cubicBezTo>
                <a:cubicBezTo>
                  <a:pt x="78854" y="535658"/>
                  <a:pt x="60730" y="553851"/>
                  <a:pt x="60730" y="576118"/>
                </a:cubicBezTo>
                <a:lnTo>
                  <a:pt x="60730" y="606439"/>
                </a:lnTo>
                <a:lnTo>
                  <a:pt x="40518" y="606439"/>
                </a:lnTo>
                <a:lnTo>
                  <a:pt x="40518" y="576118"/>
                </a:lnTo>
                <a:cubicBezTo>
                  <a:pt x="40518" y="554988"/>
                  <a:pt x="51336" y="536416"/>
                  <a:pt x="67752" y="525614"/>
                </a:cubicBezTo>
                <a:cubicBezTo>
                  <a:pt x="51336" y="514718"/>
                  <a:pt x="40518" y="496146"/>
                  <a:pt x="40518" y="475016"/>
                </a:cubicBezTo>
                <a:cubicBezTo>
                  <a:pt x="40518" y="441568"/>
                  <a:pt x="67752" y="414374"/>
                  <a:pt x="101248" y="414374"/>
                </a:cubicBezTo>
                <a:cubicBezTo>
                  <a:pt x="122314" y="414374"/>
                  <a:pt x="140912" y="425176"/>
                  <a:pt x="151825" y="441568"/>
                </a:cubicBezTo>
                <a:cubicBezTo>
                  <a:pt x="162737" y="425270"/>
                  <a:pt x="181336" y="414374"/>
                  <a:pt x="202401" y="414374"/>
                </a:cubicBezTo>
                <a:cubicBezTo>
                  <a:pt x="223562" y="414374"/>
                  <a:pt x="242160" y="425176"/>
                  <a:pt x="253073" y="441568"/>
                </a:cubicBezTo>
                <a:cubicBezTo>
                  <a:pt x="263890" y="425270"/>
                  <a:pt x="282489" y="414374"/>
                  <a:pt x="303649" y="414374"/>
                </a:cubicBezTo>
                <a:cubicBezTo>
                  <a:pt x="324810" y="414374"/>
                  <a:pt x="343409" y="425176"/>
                  <a:pt x="354226" y="441568"/>
                </a:cubicBezTo>
                <a:cubicBezTo>
                  <a:pt x="365139" y="425270"/>
                  <a:pt x="383737" y="414374"/>
                  <a:pt x="404898" y="414374"/>
                </a:cubicBezTo>
                <a:lnTo>
                  <a:pt x="404898" y="384053"/>
                </a:lnTo>
                <a:lnTo>
                  <a:pt x="20212" y="384053"/>
                </a:lnTo>
                <a:lnTo>
                  <a:pt x="20212" y="525614"/>
                </a:lnTo>
                <a:lnTo>
                  <a:pt x="0" y="525614"/>
                </a:lnTo>
                <a:lnTo>
                  <a:pt x="0" y="293089"/>
                </a:lnTo>
                <a:cubicBezTo>
                  <a:pt x="0" y="287499"/>
                  <a:pt x="4555" y="283046"/>
                  <a:pt x="10153" y="283046"/>
                </a:cubicBezTo>
                <a:lnTo>
                  <a:pt x="50861" y="283046"/>
                </a:lnTo>
                <a:cubicBezTo>
                  <a:pt x="44409" y="274518"/>
                  <a:pt x="40518" y="264095"/>
                  <a:pt x="40518" y="252725"/>
                </a:cubicBezTo>
                <a:lnTo>
                  <a:pt x="40518" y="192082"/>
                </a:lnTo>
                <a:cubicBezTo>
                  <a:pt x="40518" y="164225"/>
                  <a:pt x="63197" y="141484"/>
                  <a:pt x="91095" y="141484"/>
                </a:cubicBezTo>
                <a:close/>
                <a:moveTo>
                  <a:pt x="404925" y="131405"/>
                </a:moveTo>
                <a:cubicBezTo>
                  <a:pt x="399326" y="131405"/>
                  <a:pt x="394770" y="135857"/>
                  <a:pt x="394770" y="141445"/>
                </a:cubicBezTo>
                <a:cubicBezTo>
                  <a:pt x="394770" y="147034"/>
                  <a:pt x="399326" y="151580"/>
                  <a:pt x="404925" y="151580"/>
                </a:cubicBezTo>
                <a:cubicBezTo>
                  <a:pt x="410429" y="151580"/>
                  <a:pt x="414985" y="147034"/>
                  <a:pt x="414985" y="141445"/>
                </a:cubicBezTo>
                <a:cubicBezTo>
                  <a:pt x="414985" y="135857"/>
                  <a:pt x="410429" y="131405"/>
                  <a:pt x="404925" y="131405"/>
                </a:cubicBezTo>
                <a:close/>
                <a:moveTo>
                  <a:pt x="293507" y="101094"/>
                </a:moveTo>
                <a:cubicBezTo>
                  <a:pt x="288003" y="101094"/>
                  <a:pt x="283447" y="105546"/>
                  <a:pt x="283447" y="111134"/>
                </a:cubicBezTo>
                <a:cubicBezTo>
                  <a:pt x="283447" y="116723"/>
                  <a:pt x="288003" y="121269"/>
                  <a:pt x="293507" y="121269"/>
                </a:cubicBezTo>
                <a:cubicBezTo>
                  <a:pt x="299107" y="121269"/>
                  <a:pt x="303662" y="116723"/>
                  <a:pt x="303662" y="111134"/>
                </a:cubicBezTo>
                <a:cubicBezTo>
                  <a:pt x="303662" y="105546"/>
                  <a:pt x="299107" y="101094"/>
                  <a:pt x="293507" y="101094"/>
                </a:cubicBezTo>
                <a:close/>
                <a:moveTo>
                  <a:pt x="576987" y="90959"/>
                </a:moveTo>
                <a:cubicBezTo>
                  <a:pt x="571387" y="90959"/>
                  <a:pt x="566832" y="95505"/>
                  <a:pt x="566832" y="101094"/>
                </a:cubicBezTo>
                <a:cubicBezTo>
                  <a:pt x="566832" y="106682"/>
                  <a:pt x="571387" y="111134"/>
                  <a:pt x="576987" y="111134"/>
                </a:cubicBezTo>
                <a:cubicBezTo>
                  <a:pt x="582586" y="111134"/>
                  <a:pt x="587142" y="106682"/>
                  <a:pt x="587142" y="101094"/>
                </a:cubicBezTo>
                <a:cubicBezTo>
                  <a:pt x="587142" y="95505"/>
                  <a:pt x="582586" y="90959"/>
                  <a:pt x="576987" y="90959"/>
                </a:cubicBezTo>
                <a:close/>
                <a:moveTo>
                  <a:pt x="465664" y="30337"/>
                </a:moveTo>
                <a:cubicBezTo>
                  <a:pt x="460064" y="30337"/>
                  <a:pt x="455509" y="34883"/>
                  <a:pt x="455509" y="40472"/>
                </a:cubicBezTo>
                <a:cubicBezTo>
                  <a:pt x="455509" y="46060"/>
                  <a:pt x="460064" y="50512"/>
                  <a:pt x="465664" y="50512"/>
                </a:cubicBezTo>
                <a:cubicBezTo>
                  <a:pt x="471168" y="50512"/>
                  <a:pt x="475724" y="46060"/>
                  <a:pt x="475724" y="40472"/>
                </a:cubicBezTo>
                <a:cubicBezTo>
                  <a:pt x="475724" y="34883"/>
                  <a:pt x="471168" y="30337"/>
                  <a:pt x="465664" y="30337"/>
                </a:cubicBezTo>
                <a:close/>
                <a:moveTo>
                  <a:pt x="151821" y="20185"/>
                </a:moveTo>
                <a:cubicBezTo>
                  <a:pt x="129525" y="20185"/>
                  <a:pt x="111309" y="38381"/>
                  <a:pt x="111309" y="60651"/>
                </a:cubicBezTo>
                <a:cubicBezTo>
                  <a:pt x="111309" y="82921"/>
                  <a:pt x="129525" y="101117"/>
                  <a:pt x="151821" y="101117"/>
                </a:cubicBezTo>
                <a:cubicBezTo>
                  <a:pt x="174118" y="101117"/>
                  <a:pt x="192334" y="82921"/>
                  <a:pt x="192334" y="60651"/>
                </a:cubicBezTo>
                <a:cubicBezTo>
                  <a:pt x="192334" y="38381"/>
                  <a:pt x="174118" y="20185"/>
                  <a:pt x="151821" y="20185"/>
                </a:cubicBezTo>
                <a:close/>
                <a:moveTo>
                  <a:pt x="465664" y="10161"/>
                </a:moveTo>
                <a:cubicBezTo>
                  <a:pt x="482367" y="10161"/>
                  <a:pt x="496033" y="23706"/>
                  <a:pt x="496033" y="40472"/>
                </a:cubicBezTo>
                <a:cubicBezTo>
                  <a:pt x="496033" y="41703"/>
                  <a:pt x="495749" y="42935"/>
                  <a:pt x="495654" y="44071"/>
                </a:cubicBezTo>
                <a:lnTo>
                  <a:pt x="559809" y="76087"/>
                </a:lnTo>
                <a:cubicBezTo>
                  <a:pt x="564649" y="72772"/>
                  <a:pt x="570628" y="70783"/>
                  <a:pt x="576987" y="70783"/>
                </a:cubicBezTo>
                <a:cubicBezTo>
                  <a:pt x="593690" y="70783"/>
                  <a:pt x="607356" y="84328"/>
                  <a:pt x="607356" y="101094"/>
                </a:cubicBezTo>
                <a:cubicBezTo>
                  <a:pt x="607356" y="117765"/>
                  <a:pt x="593690" y="131405"/>
                  <a:pt x="576987" y="131405"/>
                </a:cubicBezTo>
                <a:cubicBezTo>
                  <a:pt x="560284" y="131405"/>
                  <a:pt x="546617" y="117765"/>
                  <a:pt x="546617" y="101094"/>
                </a:cubicBezTo>
                <a:cubicBezTo>
                  <a:pt x="546617" y="98157"/>
                  <a:pt x="547187" y="95410"/>
                  <a:pt x="547946" y="92758"/>
                </a:cubicBezTo>
                <a:lnTo>
                  <a:pt x="486638" y="62258"/>
                </a:lnTo>
                <a:cubicBezTo>
                  <a:pt x="481228" y="67468"/>
                  <a:pt x="473825" y="70783"/>
                  <a:pt x="465664" y="70783"/>
                </a:cubicBezTo>
                <a:cubicBezTo>
                  <a:pt x="464145" y="70783"/>
                  <a:pt x="462722" y="70499"/>
                  <a:pt x="461203" y="70309"/>
                </a:cubicBezTo>
                <a:lnTo>
                  <a:pt x="427227" y="121175"/>
                </a:lnTo>
                <a:cubicBezTo>
                  <a:pt x="432162" y="126574"/>
                  <a:pt x="435294" y="133583"/>
                  <a:pt x="435294" y="141445"/>
                </a:cubicBezTo>
                <a:cubicBezTo>
                  <a:pt x="435294" y="158211"/>
                  <a:pt x="421628" y="171756"/>
                  <a:pt x="404925" y="171756"/>
                </a:cubicBezTo>
                <a:cubicBezTo>
                  <a:pt x="390879" y="171756"/>
                  <a:pt x="379206" y="162284"/>
                  <a:pt x="375694" y="149402"/>
                </a:cubicBezTo>
                <a:lnTo>
                  <a:pt x="315335" y="132257"/>
                </a:lnTo>
                <a:cubicBezTo>
                  <a:pt x="309831" y="137940"/>
                  <a:pt x="302049" y="141445"/>
                  <a:pt x="293507" y="141445"/>
                </a:cubicBezTo>
                <a:cubicBezTo>
                  <a:pt x="276804" y="141445"/>
                  <a:pt x="263138" y="127900"/>
                  <a:pt x="263138" y="111134"/>
                </a:cubicBezTo>
                <a:cubicBezTo>
                  <a:pt x="263138" y="94463"/>
                  <a:pt x="276804" y="80823"/>
                  <a:pt x="293507" y="80823"/>
                </a:cubicBezTo>
                <a:cubicBezTo>
                  <a:pt x="310305" y="80823"/>
                  <a:pt x="323877" y="94463"/>
                  <a:pt x="323877" y="111134"/>
                </a:cubicBezTo>
                <a:cubicBezTo>
                  <a:pt x="323877" y="111987"/>
                  <a:pt x="323687" y="112744"/>
                  <a:pt x="323687" y="113597"/>
                </a:cubicBezTo>
                <a:lnTo>
                  <a:pt x="377308" y="128847"/>
                </a:lnTo>
                <a:cubicBezTo>
                  <a:pt x="382148" y="118428"/>
                  <a:pt x="392682" y="111134"/>
                  <a:pt x="404925" y="111134"/>
                </a:cubicBezTo>
                <a:cubicBezTo>
                  <a:pt x="406443" y="111134"/>
                  <a:pt x="407867" y="111418"/>
                  <a:pt x="409291" y="111608"/>
                </a:cubicBezTo>
                <a:lnTo>
                  <a:pt x="443266" y="60742"/>
                </a:lnTo>
                <a:cubicBezTo>
                  <a:pt x="438331" y="55343"/>
                  <a:pt x="435294" y="48334"/>
                  <a:pt x="435294" y="40472"/>
                </a:cubicBezTo>
                <a:cubicBezTo>
                  <a:pt x="435294" y="23706"/>
                  <a:pt x="448866" y="10161"/>
                  <a:pt x="465664" y="10161"/>
                </a:cubicBezTo>
                <a:close/>
                <a:moveTo>
                  <a:pt x="151821" y="0"/>
                </a:moveTo>
                <a:cubicBezTo>
                  <a:pt x="185313" y="0"/>
                  <a:pt x="212543" y="27198"/>
                  <a:pt x="212543" y="60651"/>
                </a:cubicBezTo>
                <a:cubicBezTo>
                  <a:pt x="212543" y="94104"/>
                  <a:pt x="185313" y="121302"/>
                  <a:pt x="151821" y="121302"/>
                </a:cubicBezTo>
                <a:cubicBezTo>
                  <a:pt x="118330" y="121302"/>
                  <a:pt x="91100" y="94104"/>
                  <a:pt x="91100" y="60651"/>
                </a:cubicBezTo>
                <a:cubicBezTo>
                  <a:pt x="91100" y="27198"/>
                  <a:pt x="118330" y="0"/>
                  <a:pt x="15182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74" name="spooky_310278">
            <a:extLst>
              <a:ext uri="{FF2B5EF4-FFF2-40B4-BE49-F238E27FC236}">
                <a16:creationId xmlns:a16="http://schemas.microsoft.com/office/drawing/2014/main" id="{7001DDF1-CCAC-16DA-8237-0CD8CBECFB1A}"/>
              </a:ext>
            </a:extLst>
          </p:cNvPr>
          <p:cNvSpPr/>
          <p:nvPr/>
        </p:nvSpPr>
        <p:spPr>
          <a:xfrm>
            <a:off x="4329412" y="4503142"/>
            <a:ext cx="593223" cy="609685"/>
          </a:xfrm>
          <a:custGeom>
            <a:avLst/>
            <a:gdLst>
              <a:gd name="T0" fmla="*/ 1362 w 5508"/>
              <a:gd name="T1" fmla="*/ 4857 h 5669"/>
              <a:gd name="T2" fmla="*/ 1362 w 5508"/>
              <a:gd name="T3" fmla="*/ 4617 h 5669"/>
              <a:gd name="T4" fmla="*/ 1672 w 5508"/>
              <a:gd name="T5" fmla="*/ 4307 h 5669"/>
              <a:gd name="T6" fmla="*/ 3715 w 5508"/>
              <a:gd name="T7" fmla="*/ 2869 h 5669"/>
              <a:gd name="T8" fmla="*/ 3744 w 5508"/>
              <a:gd name="T9" fmla="*/ 3109 h 5669"/>
              <a:gd name="T10" fmla="*/ 2009 w 5508"/>
              <a:gd name="T11" fmla="*/ 2397 h 5669"/>
              <a:gd name="T12" fmla="*/ 810 w 5508"/>
              <a:gd name="T13" fmla="*/ 1199 h 5669"/>
              <a:gd name="T14" fmla="*/ 2968 w 5508"/>
              <a:gd name="T15" fmla="*/ 1199 h 5669"/>
              <a:gd name="T16" fmla="*/ 2009 w 5508"/>
              <a:gd name="T17" fmla="*/ 240 h 5669"/>
              <a:gd name="T18" fmla="*/ 2009 w 5508"/>
              <a:gd name="T19" fmla="*/ 649 h 5669"/>
              <a:gd name="T20" fmla="*/ 2009 w 5508"/>
              <a:gd name="T21" fmla="*/ 889 h 5669"/>
              <a:gd name="T22" fmla="*/ 1699 w 5508"/>
              <a:gd name="T23" fmla="*/ 1199 h 5669"/>
              <a:gd name="T24" fmla="*/ 1995 w 5508"/>
              <a:gd name="T25" fmla="*/ 1079 h 5669"/>
              <a:gd name="T26" fmla="*/ 2023 w 5508"/>
              <a:gd name="T27" fmla="*/ 1319 h 5669"/>
              <a:gd name="T28" fmla="*/ 5505 w 5508"/>
              <a:gd name="T29" fmla="*/ 5091 h 5669"/>
              <a:gd name="T30" fmla="*/ 5096 w 5508"/>
              <a:gd name="T31" fmla="*/ 491 h 5669"/>
              <a:gd name="T32" fmla="*/ 3292 w 5508"/>
              <a:gd name="T33" fmla="*/ 235 h 5669"/>
              <a:gd name="T34" fmla="*/ 3595 w 5508"/>
              <a:gd name="T35" fmla="*/ 402 h 5669"/>
              <a:gd name="T36" fmla="*/ 3404 w 5508"/>
              <a:gd name="T37" fmla="*/ 1564 h 5669"/>
              <a:gd name="T38" fmla="*/ 3595 w 5508"/>
              <a:gd name="T39" fmla="*/ 1761 h 5669"/>
              <a:gd name="T40" fmla="*/ 3835 w 5508"/>
              <a:gd name="T41" fmla="*/ 2092 h 5669"/>
              <a:gd name="T42" fmla="*/ 5264 w 5508"/>
              <a:gd name="T43" fmla="*/ 3264 h 5669"/>
              <a:gd name="T44" fmla="*/ 4510 w 5508"/>
              <a:gd name="T45" fmla="*/ 3311 h 5669"/>
              <a:gd name="T46" fmla="*/ 5098 w 5508"/>
              <a:gd name="T47" fmla="*/ 4588 h 5669"/>
              <a:gd name="T48" fmla="*/ 3835 w 5508"/>
              <a:gd name="T49" fmla="*/ 3926 h 5669"/>
              <a:gd name="T50" fmla="*/ 3595 w 5508"/>
              <a:gd name="T51" fmla="*/ 4250 h 5669"/>
              <a:gd name="T52" fmla="*/ 2908 w 5508"/>
              <a:gd name="T53" fmla="*/ 4558 h 5669"/>
              <a:gd name="T54" fmla="*/ 3708 w 5508"/>
              <a:gd name="T55" fmla="*/ 4477 h 5669"/>
              <a:gd name="T56" fmla="*/ 5036 w 5508"/>
              <a:gd name="T57" fmla="*/ 4820 h 5669"/>
              <a:gd name="T58" fmla="*/ 5255 w 5508"/>
              <a:gd name="T59" fmla="*/ 5200 h 5669"/>
              <a:gd name="T60" fmla="*/ 3852 w 5508"/>
              <a:gd name="T61" fmla="*/ 4953 h 5669"/>
              <a:gd name="T62" fmla="*/ 4944 w 5508"/>
              <a:gd name="T63" fmla="*/ 5005 h 5669"/>
              <a:gd name="T64" fmla="*/ 3612 w 5508"/>
              <a:gd name="T65" fmla="*/ 4795 h 5669"/>
              <a:gd name="T66" fmla="*/ 4813 w 5508"/>
              <a:gd name="T67" fmla="*/ 5651 h 5669"/>
              <a:gd name="T68" fmla="*/ 5505 w 5508"/>
              <a:gd name="T69" fmla="*/ 5091 h 5669"/>
              <a:gd name="T70" fmla="*/ 3835 w 5508"/>
              <a:gd name="T71" fmla="*/ 402 h 5669"/>
              <a:gd name="T72" fmla="*/ 5264 w 5508"/>
              <a:gd name="T73" fmla="*/ 1896 h 5669"/>
              <a:gd name="T74" fmla="*/ 261 w 5508"/>
              <a:gd name="T75" fmla="*/ 1607 h 5669"/>
              <a:gd name="T76" fmla="*/ 308 w 5508"/>
              <a:gd name="T77" fmla="*/ 150 h 5669"/>
              <a:gd name="T78" fmla="*/ 841 w 5508"/>
              <a:gd name="T79" fmla="*/ 369 h 5669"/>
              <a:gd name="T80" fmla="*/ 501 w 5508"/>
              <a:gd name="T81" fmla="*/ 1512 h 5669"/>
              <a:gd name="T82" fmla="*/ 562 w 5508"/>
              <a:gd name="T83" fmla="*/ 1777 h 5669"/>
              <a:gd name="T84" fmla="*/ 381 w 5508"/>
              <a:gd name="T85" fmla="*/ 3029 h 5669"/>
              <a:gd name="T86" fmla="*/ 0 w 5508"/>
              <a:gd name="T87" fmla="*/ 4307 h 5669"/>
              <a:gd name="T88" fmla="*/ 1362 w 5508"/>
              <a:gd name="T89" fmla="*/ 2945 h 5669"/>
              <a:gd name="T90" fmla="*/ 1362 w 5508"/>
              <a:gd name="T91" fmla="*/ 3185 h 5669"/>
              <a:gd name="T92" fmla="*/ 2048 w 5508"/>
              <a:gd name="T93" fmla="*/ 2560 h 5669"/>
              <a:gd name="T94" fmla="*/ 2048 w 5508"/>
              <a:gd name="T95" fmla="*/ 2893 h 5669"/>
              <a:gd name="T96" fmla="*/ 2048 w 5508"/>
              <a:gd name="T97" fmla="*/ 2560 h 5669"/>
              <a:gd name="T98" fmla="*/ 1348 w 5508"/>
              <a:gd name="T99" fmla="*/ 4427 h 5669"/>
              <a:gd name="T100" fmla="*/ 1377 w 5508"/>
              <a:gd name="T101" fmla="*/ 4187 h 5669"/>
              <a:gd name="T102" fmla="*/ 2986 w 5508"/>
              <a:gd name="T103" fmla="*/ 3293 h 5669"/>
              <a:gd name="T104" fmla="*/ 2523 w 5508"/>
              <a:gd name="T105" fmla="*/ 3293 h 5669"/>
              <a:gd name="T106" fmla="*/ 3070 w 5508"/>
              <a:gd name="T107" fmla="*/ 3146 h 5669"/>
              <a:gd name="T108" fmla="*/ 3729 w 5508"/>
              <a:gd name="T109" fmla="*/ 2439 h 5669"/>
              <a:gd name="T110" fmla="*/ 3729 w 5508"/>
              <a:gd name="T111" fmla="*/ 2679 h 5669"/>
              <a:gd name="T112" fmla="*/ 3419 w 5508"/>
              <a:gd name="T113" fmla="*/ 2989 h 5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508" h="5669">
                <a:moveTo>
                  <a:pt x="1362" y="3757"/>
                </a:moveTo>
                <a:cubicBezTo>
                  <a:pt x="1059" y="3757"/>
                  <a:pt x="812" y="4004"/>
                  <a:pt x="812" y="4307"/>
                </a:cubicBezTo>
                <a:cubicBezTo>
                  <a:pt x="812" y="4610"/>
                  <a:pt x="1059" y="4857"/>
                  <a:pt x="1362" y="4857"/>
                </a:cubicBezTo>
                <a:cubicBezTo>
                  <a:pt x="1666" y="4857"/>
                  <a:pt x="1912" y="4610"/>
                  <a:pt x="1912" y="4307"/>
                </a:cubicBezTo>
                <a:cubicBezTo>
                  <a:pt x="1912" y="4004"/>
                  <a:pt x="1666" y="3757"/>
                  <a:pt x="1362" y="3757"/>
                </a:cubicBezTo>
                <a:close/>
                <a:moveTo>
                  <a:pt x="1362" y="4617"/>
                </a:moveTo>
                <a:cubicBezTo>
                  <a:pt x="1191" y="4617"/>
                  <a:pt x="1052" y="4478"/>
                  <a:pt x="1052" y="4307"/>
                </a:cubicBezTo>
                <a:cubicBezTo>
                  <a:pt x="1052" y="4136"/>
                  <a:pt x="1191" y="3997"/>
                  <a:pt x="1362" y="3997"/>
                </a:cubicBezTo>
                <a:cubicBezTo>
                  <a:pt x="1533" y="3997"/>
                  <a:pt x="1672" y="4136"/>
                  <a:pt x="1672" y="4307"/>
                </a:cubicBezTo>
                <a:cubicBezTo>
                  <a:pt x="1672" y="4478"/>
                  <a:pt x="1533" y="4617"/>
                  <a:pt x="1362" y="4617"/>
                </a:cubicBezTo>
                <a:close/>
                <a:moveTo>
                  <a:pt x="3595" y="2989"/>
                </a:moveTo>
                <a:cubicBezTo>
                  <a:pt x="3595" y="2923"/>
                  <a:pt x="3649" y="2869"/>
                  <a:pt x="3715" y="2869"/>
                </a:cubicBezTo>
                <a:lnTo>
                  <a:pt x="3744" y="2869"/>
                </a:lnTo>
                <a:cubicBezTo>
                  <a:pt x="3810" y="2869"/>
                  <a:pt x="3864" y="2923"/>
                  <a:pt x="3864" y="2989"/>
                </a:cubicBezTo>
                <a:cubicBezTo>
                  <a:pt x="3864" y="3055"/>
                  <a:pt x="3810" y="3109"/>
                  <a:pt x="3744" y="3109"/>
                </a:cubicBezTo>
                <a:lnTo>
                  <a:pt x="3715" y="3109"/>
                </a:lnTo>
                <a:cubicBezTo>
                  <a:pt x="3649" y="3109"/>
                  <a:pt x="3595" y="3055"/>
                  <a:pt x="3595" y="2989"/>
                </a:cubicBezTo>
                <a:close/>
                <a:moveTo>
                  <a:pt x="2009" y="2397"/>
                </a:moveTo>
                <a:cubicBezTo>
                  <a:pt x="2670" y="2397"/>
                  <a:pt x="3208" y="1860"/>
                  <a:pt x="3208" y="1199"/>
                </a:cubicBezTo>
                <a:cubicBezTo>
                  <a:pt x="3208" y="538"/>
                  <a:pt x="2670" y="0"/>
                  <a:pt x="2009" y="0"/>
                </a:cubicBezTo>
                <a:cubicBezTo>
                  <a:pt x="1348" y="0"/>
                  <a:pt x="810" y="538"/>
                  <a:pt x="810" y="1199"/>
                </a:cubicBezTo>
                <a:cubicBezTo>
                  <a:pt x="810" y="1860"/>
                  <a:pt x="1348" y="2397"/>
                  <a:pt x="2009" y="2397"/>
                </a:cubicBezTo>
                <a:close/>
                <a:moveTo>
                  <a:pt x="2009" y="240"/>
                </a:moveTo>
                <a:cubicBezTo>
                  <a:pt x="2538" y="240"/>
                  <a:pt x="2968" y="670"/>
                  <a:pt x="2968" y="1199"/>
                </a:cubicBezTo>
                <a:cubicBezTo>
                  <a:pt x="2968" y="1727"/>
                  <a:pt x="2538" y="2157"/>
                  <a:pt x="2009" y="2157"/>
                </a:cubicBezTo>
                <a:cubicBezTo>
                  <a:pt x="1480" y="2157"/>
                  <a:pt x="1050" y="1727"/>
                  <a:pt x="1050" y="1199"/>
                </a:cubicBezTo>
                <a:cubicBezTo>
                  <a:pt x="1050" y="670"/>
                  <a:pt x="1480" y="240"/>
                  <a:pt x="2009" y="240"/>
                </a:cubicBezTo>
                <a:close/>
                <a:moveTo>
                  <a:pt x="2009" y="1749"/>
                </a:moveTo>
                <a:cubicBezTo>
                  <a:pt x="2312" y="1749"/>
                  <a:pt x="2559" y="1502"/>
                  <a:pt x="2559" y="1199"/>
                </a:cubicBezTo>
                <a:cubicBezTo>
                  <a:pt x="2559" y="895"/>
                  <a:pt x="2312" y="649"/>
                  <a:pt x="2009" y="649"/>
                </a:cubicBezTo>
                <a:cubicBezTo>
                  <a:pt x="1706" y="649"/>
                  <a:pt x="1459" y="895"/>
                  <a:pt x="1459" y="1199"/>
                </a:cubicBezTo>
                <a:cubicBezTo>
                  <a:pt x="1459" y="1502"/>
                  <a:pt x="1706" y="1749"/>
                  <a:pt x="2009" y="1749"/>
                </a:cubicBezTo>
                <a:close/>
                <a:moveTo>
                  <a:pt x="2009" y="889"/>
                </a:moveTo>
                <a:cubicBezTo>
                  <a:pt x="2180" y="889"/>
                  <a:pt x="2319" y="1028"/>
                  <a:pt x="2319" y="1199"/>
                </a:cubicBezTo>
                <a:cubicBezTo>
                  <a:pt x="2319" y="1370"/>
                  <a:pt x="2180" y="1509"/>
                  <a:pt x="2009" y="1509"/>
                </a:cubicBezTo>
                <a:cubicBezTo>
                  <a:pt x="1838" y="1509"/>
                  <a:pt x="1699" y="1370"/>
                  <a:pt x="1699" y="1199"/>
                </a:cubicBezTo>
                <a:cubicBezTo>
                  <a:pt x="1699" y="1028"/>
                  <a:pt x="1838" y="889"/>
                  <a:pt x="2009" y="889"/>
                </a:cubicBezTo>
                <a:close/>
                <a:moveTo>
                  <a:pt x="1875" y="1199"/>
                </a:moveTo>
                <a:cubicBezTo>
                  <a:pt x="1875" y="1132"/>
                  <a:pt x="1928" y="1079"/>
                  <a:pt x="1995" y="1079"/>
                </a:cubicBezTo>
                <a:lnTo>
                  <a:pt x="2023" y="1079"/>
                </a:lnTo>
                <a:cubicBezTo>
                  <a:pt x="2090" y="1079"/>
                  <a:pt x="2143" y="1132"/>
                  <a:pt x="2143" y="1199"/>
                </a:cubicBezTo>
                <a:cubicBezTo>
                  <a:pt x="2143" y="1265"/>
                  <a:pt x="2090" y="1319"/>
                  <a:pt x="2023" y="1319"/>
                </a:cubicBezTo>
                <a:lnTo>
                  <a:pt x="1995" y="1319"/>
                </a:lnTo>
                <a:cubicBezTo>
                  <a:pt x="1928" y="1319"/>
                  <a:pt x="1875" y="1265"/>
                  <a:pt x="1875" y="1199"/>
                </a:cubicBezTo>
                <a:close/>
                <a:moveTo>
                  <a:pt x="5505" y="5091"/>
                </a:moveTo>
                <a:lnTo>
                  <a:pt x="5503" y="1002"/>
                </a:lnTo>
                <a:cubicBezTo>
                  <a:pt x="5503" y="1000"/>
                  <a:pt x="5503" y="998"/>
                  <a:pt x="5503" y="996"/>
                </a:cubicBezTo>
                <a:cubicBezTo>
                  <a:pt x="5491" y="756"/>
                  <a:pt x="5327" y="553"/>
                  <a:pt x="5096" y="491"/>
                </a:cubicBezTo>
                <a:lnTo>
                  <a:pt x="3860" y="160"/>
                </a:lnTo>
                <a:cubicBezTo>
                  <a:pt x="3766" y="135"/>
                  <a:pt x="3663" y="135"/>
                  <a:pt x="3570" y="160"/>
                </a:cubicBezTo>
                <a:lnTo>
                  <a:pt x="3292" y="235"/>
                </a:lnTo>
                <a:cubicBezTo>
                  <a:pt x="3228" y="252"/>
                  <a:pt x="3190" y="318"/>
                  <a:pt x="3207" y="382"/>
                </a:cubicBezTo>
                <a:cubicBezTo>
                  <a:pt x="3224" y="446"/>
                  <a:pt x="3290" y="484"/>
                  <a:pt x="3354" y="467"/>
                </a:cubicBezTo>
                <a:lnTo>
                  <a:pt x="3595" y="402"/>
                </a:lnTo>
                <a:lnTo>
                  <a:pt x="3595" y="1513"/>
                </a:lnTo>
                <a:cubicBezTo>
                  <a:pt x="3587" y="1515"/>
                  <a:pt x="3578" y="1517"/>
                  <a:pt x="3570" y="1519"/>
                </a:cubicBezTo>
                <a:lnTo>
                  <a:pt x="3404" y="1564"/>
                </a:lnTo>
                <a:cubicBezTo>
                  <a:pt x="3340" y="1581"/>
                  <a:pt x="3302" y="1647"/>
                  <a:pt x="3319" y="1711"/>
                </a:cubicBezTo>
                <a:cubicBezTo>
                  <a:pt x="3336" y="1775"/>
                  <a:pt x="3402" y="1813"/>
                  <a:pt x="3466" y="1795"/>
                </a:cubicBezTo>
                <a:lnTo>
                  <a:pt x="3595" y="1761"/>
                </a:lnTo>
                <a:lnTo>
                  <a:pt x="3595" y="2092"/>
                </a:lnTo>
                <a:cubicBezTo>
                  <a:pt x="3595" y="2158"/>
                  <a:pt x="3649" y="2212"/>
                  <a:pt x="3715" y="2212"/>
                </a:cubicBezTo>
                <a:cubicBezTo>
                  <a:pt x="3781" y="2212"/>
                  <a:pt x="3835" y="2158"/>
                  <a:pt x="3835" y="2092"/>
                </a:cubicBezTo>
                <a:lnTo>
                  <a:pt x="3835" y="1761"/>
                </a:lnTo>
                <a:lnTo>
                  <a:pt x="5264" y="2144"/>
                </a:lnTo>
                <a:lnTo>
                  <a:pt x="5264" y="3264"/>
                </a:lnTo>
                <a:lnTo>
                  <a:pt x="4572" y="3079"/>
                </a:lnTo>
                <a:cubicBezTo>
                  <a:pt x="4509" y="3062"/>
                  <a:pt x="4443" y="3100"/>
                  <a:pt x="4426" y="3164"/>
                </a:cubicBezTo>
                <a:cubicBezTo>
                  <a:pt x="4408" y="3228"/>
                  <a:pt x="4446" y="3293"/>
                  <a:pt x="4510" y="3311"/>
                </a:cubicBezTo>
                <a:lnTo>
                  <a:pt x="5264" y="3513"/>
                </a:lnTo>
                <a:lnTo>
                  <a:pt x="5265" y="4664"/>
                </a:lnTo>
                <a:cubicBezTo>
                  <a:pt x="5215" y="4631"/>
                  <a:pt x="5159" y="4604"/>
                  <a:pt x="5098" y="4588"/>
                </a:cubicBezTo>
                <a:lnTo>
                  <a:pt x="3860" y="4256"/>
                </a:lnTo>
                <a:cubicBezTo>
                  <a:pt x="3852" y="4254"/>
                  <a:pt x="3843" y="4252"/>
                  <a:pt x="3835" y="4250"/>
                </a:cubicBezTo>
                <a:lnTo>
                  <a:pt x="3835" y="3926"/>
                </a:lnTo>
                <a:cubicBezTo>
                  <a:pt x="3835" y="3859"/>
                  <a:pt x="3781" y="3806"/>
                  <a:pt x="3715" y="3806"/>
                </a:cubicBezTo>
                <a:cubicBezTo>
                  <a:pt x="3649" y="3806"/>
                  <a:pt x="3595" y="3859"/>
                  <a:pt x="3595" y="3926"/>
                </a:cubicBezTo>
                <a:lnTo>
                  <a:pt x="3595" y="4250"/>
                </a:lnTo>
                <a:cubicBezTo>
                  <a:pt x="3587" y="4252"/>
                  <a:pt x="3578" y="4254"/>
                  <a:pt x="3570" y="4256"/>
                </a:cubicBezTo>
                <a:lnTo>
                  <a:pt x="2993" y="4411"/>
                </a:lnTo>
                <a:cubicBezTo>
                  <a:pt x="2929" y="4428"/>
                  <a:pt x="2891" y="4494"/>
                  <a:pt x="2908" y="4558"/>
                </a:cubicBezTo>
                <a:cubicBezTo>
                  <a:pt x="2925" y="4622"/>
                  <a:pt x="2991" y="4660"/>
                  <a:pt x="3055" y="4643"/>
                </a:cubicBezTo>
                <a:lnTo>
                  <a:pt x="3632" y="4488"/>
                </a:lnTo>
                <a:cubicBezTo>
                  <a:pt x="3657" y="4481"/>
                  <a:pt x="3683" y="4478"/>
                  <a:pt x="3708" y="4477"/>
                </a:cubicBezTo>
                <a:cubicBezTo>
                  <a:pt x="3713" y="4478"/>
                  <a:pt x="3717" y="4478"/>
                  <a:pt x="3722" y="4477"/>
                </a:cubicBezTo>
                <a:cubicBezTo>
                  <a:pt x="3747" y="4478"/>
                  <a:pt x="3773" y="4481"/>
                  <a:pt x="3798" y="4488"/>
                </a:cubicBezTo>
                <a:lnTo>
                  <a:pt x="5036" y="4820"/>
                </a:lnTo>
                <a:cubicBezTo>
                  <a:pt x="5167" y="4855"/>
                  <a:pt x="5256" y="4970"/>
                  <a:pt x="5265" y="5099"/>
                </a:cubicBezTo>
                <a:cubicBezTo>
                  <a:pt x="5265" y="5102"/>
                  <a:pt x="5265" y="5105"/>
                  <a:pt x="5265" y="5108"/>
                </a:cubicBezTo>
                <a:cubicBezTo>
                  <a:pt x="5266" y="5138"/>
                  <a:pt x="5263" y="5169"/>
                  <a:pt x="5255" y="5200"/>
                </a:cubicBezTo>
                <a:cubicBezTo>
                  <a:pt x="5211" y="5362"/>
                  <a:pt x="5037" y="5462"/>
                  <a:pt x="4875" y="5419"/>
                </a:cubicBezTo>
                <a:lnTo>
                  <a:pt x="3852" y="5145"/>
                </a:lnTo>
                <a:lnTo>
                  <a:pt x="3852" y="4953"/>
                </a:lnTo>
                <a:lnTo>
                  <a:pt x="4880" y="5236"/>
                </a:lnTo>
                <a:cubicBezTo>
                  <a:pt x="4944" y="5254"/>
                  <a:pt x="5010" y="5216"/>
                  <a:pt x="5028" y="5153"/>
                </a:cubicBezTo>
                <a:cubicBezTo>
                  <a:pt x="5045" y="5089"/>
                  <a:pt x="5008" y="5023"/>
                  <a:pt x="4944" y="5005"/>
                </a:cubicBezTo>
                <a:lnTo>
                  <a:pt x="3764" y="4679"/>
                </a:lnTo>
                <a:cubicBezTo>
                  <a:pt x="3728" y="4669"/>
                  <a:pt x="3689" y="4677"/>
                  <a:pt x="3659" y="4700"/>
                </a:cubicBezTo>
                <a:cubicBezTo>
                  <a:pt x="3629" y="4722"/>
                  <a:pt x="3612" y="4758"/>
                  <a:pt x="3612" y="4795"/>
                </a:cubicBezTo>
                <a:lnTo>
                  <a:pt x="3612" y="5237"/>
                </a:lnTo>
                <a:cubicBezTo>
                  <a:pt x="3612" y="5291"/>
                  <a:pt x="3648" y="5339"/>
                  <a:pt x="3701" y="5353"/>
                </a:cubicBezTo>
                <a:lnTo>
                  <a:pt x="4813" y="5651"/>
                </a:lnTo>
                <a:cubicBezTo>
                  <a:pt x="4860" y="5663"/>
                  <a:pt x="4908" y="5669"/>
                  <a:pt x="4955" y="5669"/>
                </a:cubicBezTo>
                <a:cubicBezTo>
                  <a:pt x="5198" y="5669"/>
                  <a:pt x="5421" y="5507"/>
                  <a:pt x="5487" y="5262"/>
                </a:cubicBezTo>
                <a:cubicBezTo>
                  <a:pt x="5502" y="5205"/>
                  <a:pt x="5508" y="5147"/>
                  <a:pt x="5505" y="5091"/>
                </a:cubicBezTo>
                <a:close/>
                <a:moveTo>
                  <a:pt x="3860" y="1519"/>
                </a:moveTo>
                <a:cubicBezTo>
                  <a:pt x="3852" y="1517"/>
                  <a:pt x="3843" y="1515"/>
                  <a:pt x="3835" y="1513"/>
                </a:cubicBezTo>
                <a:lnTo>
                  <a:pt x="3835" y="402"/>
                </a:lnTo>
                <a:lnTo>
                  <a:pt x="5034" y="723"/>
                </a:lnTo>
                <a:cubicBezTo>
                  <a:pt x="5161" y="757"/>
                  <a:pt x="5255" y="873"/>
                  <a:pt x="5263" y="1005"/>
                </a:cubicBezTo>
                <a:lnTo>
                  <a:pt x="5264" y="1896"/>
                </a:lnTo>
                <a:lnTo>
                  <a:pt x="3860" y="1519"/>
                </a:lnTo>
                <a:close/>
                <a:moveTo>
                  <a:pt x="261" y="2909"/>
                </a:moveTo>
                <a:lnTo>
                  <a:pt x="261" y="1607"/>
                </a:lnTo>
                <a:cubicBezTo>
                  <a:pt x="261" y="1605"/>
                  <a:pt x="261" y="1604"/>
                  <a:pt x="261" y="1602"/>
                </a:cubicBezTo>
                <a:lnTo>
                  <a:pt x="261" y="246"/>
                </a:lnTo>
                <a:cubicBezTo>
                  <a:pt x="261" y="208"/>
                  <a:pt x="279" y="173"/>
                  <a:pt x="308" y="150"/>
                </a:cubicBezTo>
                <a:cubicBezTo>
                  <a:pt x="338" y="128"/>
                  <a:pt x="376" y="120"/>
                  <a:pt x="412" y="130"/>
                </a:cubicBezTo>
                <a:lnTo>
                  <a:pt x="756" y="222"/>
                </a:lnTo>
                <a:cubicBezTo>
                  <a:pt x="820" y="239"/>
                  <a:pt x="858" y="305"/>
                  <a:pt x="841" y="369"/>
                </a:cubicBezTo>
                <a:cubicBezTo>
                  <a:pt x="824" y="433"/>
                  <a:pt x="758" y="471"/>
                  <a:pt x="694" y="454"/>
                </a:cubicBezTo>
                <a:lnTo>
                  <a:pt x="501" y="402"/>
                </a:lnTo>
                <a:lnTo>
                  <a:pt x="501" y="1512"/>
                </a:lnTo>
                <a:lnTo>
                  <a:pt x="625" y="1545"/>
                </a:lnTo>
                <a:cubicBezTo>
                  <a:pt x="689" y="1563"/>
                  <a:pt x="727" y="1628"/>
                  <a:pt x="709" y="1692"/>
                </a:cubicBezTo>
                <a:cubicBezTo>
                  <a:pt x="692" y="1756"/>
                  <a:pt x="626" y="1794"/>
                  <a:pt x="562" y="1777"/>
                </a:cubicBezTo>
                <a:lnTo>
                  <a:pt x="501" y="1761"/>
                </a:lnTo>
                <a:lnTo>
                  <a:pt x="501" y="2909"/>
                </a:lnTo>
                <a:cubicBezTo>
                  <a:pt x="501" y="2976"/>
                  <a:pt x="448" y="3029"/>
                  <a:pt x="381" y="3029"/>
                </a:cubicBezTo>
                <a:cubicBezTo>
                  <a:pt x="315" y="3029"/>
                  <a:pt x="261" y="2976"/>
                  <a:pt x="261" y="2909"/>
                </a:cubicBezTo>
                <a:close/>
                <a:moveTo>
                  <a:pt x="1362" y="2945"/>
                </a:moveTo>
                <a:cubicBezTo>
                  <a:pt x="611" y="2945"/>
                  <a:pt x="0" y="3556"/>
                  <a:pt x="0" y="4307"/>
                </a:cubicBezTo>
                <a:cubicBezTo>
                  <a:pt x="0" y="5058"/>
                  <a:pt x="611" y="5669"/>
                  <a:pt x="1362" y="5669"/>
                </a:cubicBezTo>
                <a:cubicBezTo>
                  <a:pt x="2113" y="5669"/>
                  <a:pt x="2724" y="5058"/>
                  <a:pt x="2724" y="4307"/>
                </a:cubicBezTo>
                <a:cubicBezTo>
                  <a:pt x="2724" y="3556"/>
                  <a:pt x="2113" y="2945"/>
                  <a:pt x="1362" y="2945"/>
                </a:cubicBezTo>
                <a:close/>
                <a:moveTo>
                  <a:pt x="1362" y="5429"/>
                </a:moveTo>
                <a:cubicBezTo>
                  <a:pt x="743" y="5429"/>
                  <a:pt x="240" y="4926"/>
                  <a:pt x="240" y="4307"/>
                </a:cubicBezTo>
                <a:cubicBezTo>
                  <a:pt x="240" y="3688"/>
                  <a:pt x="743" y="3185"/>
                  <a:pt x="1362" y="3185"/>
                </a:cubicBezTo>
                <a:cubicBezTo>
                  <a:pt x="1981" y="3185"/>
                  <a:pt x="2484" y="3688"/>
                  <a:pt x="2484" y="4307"/>
                </a:cubicBezTo>
                <a:cubicBezTo>
                  <a:pt x="2484" y="4926"/>
                  <a:pt x="1981" y="5429"/>
                  <a:pt x="1362" y="5429"/>
                </a:cubicBezTo>
                <a:close/>
                <a:moveTo>
                  <a:pt x="2048" y="2560"/>
                </a:moveTo>
                <a:cubicBezTo>
                  <a:pt x="2114" y="2560"/>
                  <a:pt x="2168" y="2614"/>
                  <a:pt x="2168" y="2680"/>
                </a:cubicBezTo>
                <a:lnTo>
                  <a:pt x="2168" y="2773"/>
                </a:lnTo>
                <a:cubicBezTo>
                  <a:pt x="2168" y="2839"/>
                  <a:pt x="2114" y="2893"/>
                  <a:pt x="2048" y="2893"/>
                </a:cubicBezTo>
                <a:cubicBezTo>
                  <a:pt x="1982" y="2893"/>
                  <a:pt x="1928" y="2839"/>
                  <a:pt x="1928" y="2773"/>
                </a:cubicBezTo>
                <a:lnTo>
                  <a:pt x="1928" y="2680"/>
                </a:lnTo>
                <a:cubicBezTo>
                  <a:pt x="1928" y="2614"/>
                  <a:pt x="1982" y="2560"/>
                  <a:pt x="2048" y="2560"/>
                </a:cubicBezTo>
                <a:close/>
                <a:moveTo>
                  <a:pt x="1497" y="4307"/>
                </a:moveTo>
                <a:cubicBezTo>
                  <a:pt x="1497" y="4373"/>
                  <a:pt x="1443" y="4427"/>
                  <a:pt x="1377" y="4427"/>
                </a:cubicBezTo>
                <a:lnTo>
                  <a:pt x="1348" y="4427"/>
                </a:lnTo>
                <a:cubicBezTo>
                  <a:pt x="1282" y="4427"/>
                  <a:pt x="1228" y="4373"/>
                  <a:pt x="1228" y="4307"/>
                </a:cubicBezTo>
                <a:cubicBezTo>
                  <a:pt x="1228" y="4241"/>
                  <a:pt x="1282" y="4187"/>
                  <a:pt x="1348" y="4187"/>
                </a:cubicBezTo>
                <a:lnTo>
                  <a:pt x="1377" y="4187"/>
                </a:lnTo>
                <a:cubicBezTo>
                  <a:pt x="1443" y="4187"/>
                  <a:pt x="1497" y="4241"/>
                  <a:pt x="1497" y="4307"/>
                </a:cubicBezTo>
                <a:close/>
                <a:moveTo>
                  <a:pt x="3070" y="3146"/>
                </a:moveTo>
                <a:cubicBezTo>
                  <a:pt x="3088" y="3210"/>
                  <a:pt x="3050" y="3276"/>
                  <a:pt x="2986" y="3293"/>
                </a:cubicBezTo>
                <a:lnTo>
                  <a:pt x="2670" y="3377"/>
                </a:lnTo>
                <a:cubicBezTo>
                  <a:pt x="2659" y="3380"/>
                  <a:pt x="2649" y="3382"/>
                  <a:pt x="2638" y="3382"/>
                </a:cubicBezTo>
                <a:cubicBezTo>
                  <a:pt x="2585" y="3382"/>
                  <a:pt x="2537" y="3346"/>
                  <a:pt x="2523" y="3293"/>
                </a:cubicBezTo>
                <a:cubicBezTo>
                  <a:pt x="2505" y="3229"/>
                  <a:pt x="2543" y="3163"/>
                  <a:pt x="2607" y="3146"/>
                </a:cubicBezTo>
                <a:lnTo>
                  <a:pt x="2923" y="3061"/>
                </a:lnTo>
                <a:cubicBezTo>
                  <a:pt x="2987" y="3044"/>
                  <a:pt x="3053" y="3082"/>
                  <a:pt x="3070" y="3146"/>
                </a:cubicBezTo>
                <a:close/>
                <a:moveTo>
                  <a:pt x="3729" y="3539"/>
                </a:moveTo>
                <a:cubicBezTo>
                  <a:pt x="4033" y="3539"/>
                  <a:pt x="4279" y="3292"/>
                  <a:pt x="4279" y="2989"/>
                </a:cubicBezTo>
                <a:cubicBezTo>
                  <a:pt x="4279" y="2686"/>
                  <a:pt x="4033" y="2439"/>
                  <a:pt x="3729" y="2439"/>
                </a:cubicBezTo>
                <a:cubicBezTo>
                  <a:pt x="3426" y="2439"/>
                  <a:pt x="3179" y="2686"/>
                  <a:pt x="3179" y="2989"/>
                </a:cubicBezTo>
                <a:cubicBezTo>
                  <a:pt x="3179" y="3292"/>
                  <a:pt x="3426" y="3539"/>
                  <a:pt x="3729" y="3539"/>
                </a:cubicBezTo>
                <a:close/>
                <a:moveTo>
                  <a:pt x="3729" y="2679"/>
                </a:moveTo>
                <a:cubicBezTo>
                  <a:pt x="3900" y="2679"/>
                  <a:pt x="4039" y="2818"/>
                  <a:pt x="4039" y="2989"/>
                </a:cubicBezTo>
                <a:cubicBezTo>
                  <a:pt x="4039" y="3160"/>
                  <a:pt x="3900" y="3299"/>
                  <a:pt x="3729" y="3299"/>
                </a:cubicBezTo>
                <a:cubicBezTo>
                  <a:pt x="3558" y="3299"/>
                  <a:pt x="3419" y="3160"/>
                  <a:pt x="3419" y="2989"/>
                </a:cubicBezTo>
                <a:cubicBezTo>
                  <a:pt x="3419" y="2818"/>
                  <a:pt x="3558" y="2679"/>
                  <a:pt x="3729" y="267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79" name="student-id_79733">
            <a:extLst>
              <a:ext uri="{FF2B5EF4-FFF2-40B4-BE49-F238E27FC236}">
                <a16:creationId xmlns:a16="http://schemas.microsoft.com/office/drawing/2014/main" id="{2E763325-B5B1-4A12-E795-908E748CA0AD}"/>
              </a:ext>
            </a:extLst>
          </p:cNvPr>
          <p:cNvSpPr/>
          <p:nvPr/>
        </p:nvSpPr>
        <p:spPr>
          <a:xfrm>
            <a:off x="6940125" y="4438359"/>
            <a:ext cx="609685" cy="608767"/>
          </a:xfrm>
          <a:custGeom>
            <a:avLst/>
            <a:gdLst>
              <a:gd name="connsiteX0" fmla="*/ 511316 w 609614"/>
              <a:gd name="connsiteY0" fmla="*/ 441810 h 608697"/>
              <a:gd name="connsiteX1" fmla="*/ 570309 w 609614"/>
              <a:gd name="connsiteY1" fmla="*/ 441810 h 608697"/>
              <a:gd name="connsiteX2" fmla="*/ 570309 w 609614"/>
              <a:gd name="connsiteY2" fmla="*/ 461427 h 608697"/>
              <a:gd name="connsiteX3" fmla="*/ 511316 w 609614"/>
              <a:gd name="connsiteY3" fmla="*/ 461427 h 608697"/>
              <a:gd name="connsiteX4" fmla="*/ 373589 w 609614"/>
              <a:gd name="connsiteY4" fmla="*/ 422193 h 608697"/>
              <a:gd name="connsiteX5" fmla="*/ 393315 w 609614"/>
              <a:gd name="connsiteY5" fmla="*/ 422193 h 608697"/>
              <a:gd name="connsiteX6" fmla="*/ 393315 w 609614"/>
              <a:gd name="connsiteY6" fmla="*/ 441803 h 608697"/>
              <a:gd name="connsiteX7" fmla="*/ 412949 w 609614"/>
              <a:gd name="connsiteY7" fmla="*/ 441803 h 608697"/>
              <a:gd name="connsiteX8" fmla="*/ 412949 w 609614"/>
              <a:gd name="connsiteY8" fmla="*/ 461413 h 608697"/>
              <a:gd name="connsiteX9" fmla="*/ 393315 w 609614"/>
              <a:gd name="connsiteY9" fmla="*/ 461413 h 608697"/>
              <a:gd name="connsiteX10" fmla="*/ 393315 w 609614"/>
              <a:gd name="connsiteY10" fmla="*/ 481115 h 608697"/>
              <a:gd name="connsiteX11" fmla="*/ 373589 w 609614"/>
              <a:gd name="connsiteY11" fmla="*/ 481115 h 608697"/>
              <a:gd name="connsiteX12" fmla="*/ 373589 w 609614"/>
              <a:gd name="connsiteY12" fmla="*/ 461413 h 608697"/>
              <a:gd name="connsiteX13" fmla="*/ 353956 w 609614"/>
              <a:gd name="connsiteY13" fmla="*/ 461413 h 608697"/>
              <a:gd name="connsiteX14" fmla="*/ 353956 w 609614"/>
              <a:gd name="connsiteY14" fmla="*/ 441803 h 608697"/>
              <a:gd name="connsiteX15" fmla="*/ 373589 w 609614"/>
              <a:gd name="connsiteY15" fmla="*/ 441803 h 608697"/>
              <a:gd name="connsiteX16" fmla="*/ 334352 w 609614"/>
              <a:gd name="connsiteY16" fmla="*/ 412364 h 608697"/>
              <a:gd name="connsiteX17" fmla="*/ 334352 w 609614"/>
              <a:gd name="connsiteY17" fmla="*/ 589092 h 608697"/>
              <a:gd name="connsiteX18" fmla="*/ 589979 w 609614"/>
              <a:gd name="connsiteY18" fmla="*/ 589092 h 608697"/>
              <a:gd name="connsiteX19" fmla="*/ 589979 w 609614"/>
              <a:gd name="connsiteY19" fmla="*/ 412364 h 608697"/>
              <a:gd name="connsiteX20" fmla="*/ 521117 w 609614"/>
              <a:gd name="connsiteY20" fmla="*/ 373060 h 608697"/>
              <a:gd name="connsiteX21" fmla="*/ 521117 w 609614"/>
              <a:gd name="connsiteY21" fmla="*/ 392758 h 608697"/>
              <a:gd name="connsiteX22" fmla="*/ 560480 w 609614"/>
              <a:gd name="connsiteY22" fmla="*/ 392758 h 608697"/>
              <a:gd name="connsiteX23" fmla="*/ 560480 w 609614"/>
              <a:gd name="connsiteY23" fmla="*/ 373060 h 608697"/>
              <a:gd name="connsiteX24" fmla="*/ 363851 w 609614"/>
              <a:gd name="connsiteY24" fmla="*/ 373060 h 608697"/>
              <a:gd name="connsiteX25" fmla="*/ 363851 w 609614"/>
              <a:gd name="connsiteY25" fmla="*/ 392758 h 608697"/>
              <a:gd name="connsiteX26" fmla="*/ 403121 w 609614"/>
              <a:gd name="connsiteY26" fmla="*/ 392758 h 608697"/>
              <a:gd name="connsiteX27" fmla="*/ 403121 w 609614"/>
              <a:gd name="connsiteY27" fmla="*/ 373060 h 608697"/>
              <a:gd name="connsiteX28" fmla="*/ 235991 w 609614"/>
              <a:gd name="connsiteY28" fmla="*/ 333849 h 608697"/>
              <a:gd name="connsiteX29" fmla="*/ 235991 w 609614"/>
              <a:gd name="connsiteY29" fmla="*/ 589092 h 608697"/>
              <a:gd name="connsiteX30" fmla="*/ 255626 w 609614"/>
              <a:gd name="connsiteY30" fmla="*/ 589092 h 608697"/>
              <a:gd name="connsiteX31" fmla="*/ 255626 w 609614"/>
              <a:gd name="connsiteY31" fmla="*/ 333849 h 608697"/>
              <a:gd name="connsiteX32" fmla="*/ 255588 w 609614"/>
              <a:gd name="connsiteY32" fmla="*/ 235618 h 608697"/>
              <a:gd name="connsiteX33" fmla="*/ 314651 w 609614"/>
              <a:gd name="connsiteY33" fmla="*/ 235618 h 608697"/>
              <a:gd name="connsiteX34" fmla="*/ 314651 w 609614"/>
              <a:gd name="connsiteY34" fmla="*/ 255235 h 608697"/>
              <a:gd name="connsiteX35" fmla="*/ 255588 w 609614"/>
              <a:gd name="connsiteY35" fmla="*/ 255235 h 608697"/>
              <a:gd name="connsiteX36" fmla="*/ 176978 w 609614"/>
              <a:gd name="connsiteY36" fmla="*/ 235618 h 608697"/>
              <a:gd name="connsiteX37" fmla="*/ 235971 w 609614"/>
              <a:gd name="connsiteY37" fmla="*/ 235618 h 608697"/>
              <a:gd name="connsiteX38" fmla="*/ 235971 w 609614"/>
              <a:gd name="connsiteY38" fmla="*/ 255235 h 608697"/>
              <a:gd name="connsiteX39" fmla="*/ 176978 w 609614"/>
              <a:gd name="connsiteY39" fmla="*/ 255235 h 608697"/>
              <a:gd name="connsiteX40" fmla="*/ 98368 w 609614"/>
              <a:gd name="connsiteY40" fmla="*/ 235618 h 608697"/>
              <a:gd name="connsiteX41" fmla="*/ 157361 w 609614"/>
              <a:gd name="connsiteY41" fmla="*/ 235618 h 608697"/>
              <a:gd name="connsiteX42" fmla="*/ 157361 w 609614"/>
              <a:gd name="connsiteY42" fmla="*/ 255235 h 608697"/>
              <a:gd name="connsiteX43" fmla="*/ 98368 w 609614"/>
              <a:gd name="connsiteY43" fmla="*/ 255235 h 608697"/>
              <a:gd name="connsiteX44" fmla="*/ 314651 w 609614"/>
              <a:gd name="connsiteY44" fmla="*/ 176696 h 608697"/>
              <a:gd name="connsiteX45" fmla="*/ 334339 w 609614"/>
              <a:gd name="connsiteY45" fmla="*/ 176696 h 608697"/>
              <a:gd name="connsiteX46" fmla="*/ 334339 w 609614"/>
              <a:gd name="connsiteY46" fmla="*/ 235618 h 608697"/>
              <a:gd name="connsiteX47" fmla="*/ 314651 w 609614"/>
              <a:gd name="connsiteY47" fmla="*/ 235618 h 608697"/>
              <a:gd name="connsiteX48" fmla="*/ 235971 w 609614"/>
              <a:gd name="connsiteY48" fmla="*/ 176696 h 608697"/>
              <a:gd name="connsiteX49" fmla="*/ 255588 w 609614"/>
              <a:gd name="connsiteY49" fmla="*/ 176696 h 608697"/>
              <a:gd name="connsiteX50" fmla="*/ 255588 w 609614"/>
              <a:gd name="connsiteY50" fmla="*/ 235618 h 608697"/>
              <a:gd name="connsiteX51" fmla="*/ 235971 w 609614"/>
              <a:gd name="connsiteY51" fmla="*/ 235618 h 608697"/>
              <a:gd name="connsiteX52" fmla="*/ 157361 w 609614"/>
              <a:gd name="connsiteY52" fmla="*/ 176696 h 608697"/>
              <a:gd name="connsiteX53" fmla="*/ 176978 w 609614"/>
              <a:gd name="connsiteY53" fmla="*/ 176696 h 608697"/>
              <a:gd name="connsiteX54" fmla="*/ 176978 w 609614"/>
              <a:gd name="connsiteY54" fmla="*/ 235618 h 608697"/>
              <a:gd name="connsiteX55" fmla="*/ 157361 w 609614"/>
              <a:gd name="connsiteY55" fmla="*/ 235618 h 608697"/>
              <a:gd name="connsiteX56" fmla="*/ 78633 w 609614"/>
              <a:gd name="connsiteY56" fmla="*/ 176696 h 608697"/>
              <a:gd name="connsiteX57" fmla="*/ 98368 w 609614"/>
              <a:gd name="connsiteY57" fmla="*/ 176696 h 608697"/>
              <a:gd name="connsiteX58" fmla="*/ 98368 w 609614"/>
              <a:gd name="connsiteY58" fmla="*/ 235618 h 608697"/>
              <a:gd name="connsiteX59" fmla="*/ 78610 w 609614"/>
              <a:gd name="connsiteY59" fmla="*/ 235618 h 608697"/>
              <a:gd name="connsiteX60" fmla="*/ 78610 w 609614"/>
              <a:gd name="connsiteY60" fmla="*/ 176727 h 608697"/>
              <a:gd name="connsiteX61" fmla="*/ 78633 w 609614"/>
              <a:gd name="connsiteY61" fmla="*/ 176727 h 608697"/>
              <a:gd name="connsiteX62" fmla="*/ 255588 w 609614"/>
              <a:gd name="connsiteY62" fmla="*/ 157149 h 608697"/>
              <a:gd name="connsiteX63" fmla="*/ 314651 w 609614"/>
              <a:gd name="connsiteY63" fmla="*/ 157149 h 608697"/>
              <a:gd name="connsiteX64" fmla="*/ 314651 w 609614"/>
              <a:gd name="connsiteY64" fmla="*/ 176696 h 608697"/>
              <a:gd name="connsiteX65" fmla="*/ 255588 w 609614"/>
              <a:gd name="connsiteY65" fmla="*/ 176696 h 608697"/>
              <a:gd name="connsiteX66" fmla="*/ 176978 w 609614"/>
              <a:gd name="connsiteY66" fmla="*/ 157149 h 608697"/>
              <a:gd name="connsiteX67" fmla="*/ 235971 w 609614"/>
              <a:gd name="connsiteY67" fmla="*/ 157149 h 608697"/>
              <a:gd name="connsiteX68" fmla="*/ 235971 w 609614"/>
              <a:gd name="connsiteY68" fmla="*/ 176696 h 608697"/>
              <a:gd name="connsiteX69" fmla="*/ 176978 w 609614"/>
              <a:gd name="connsiteY69" fmla="*/ 176696 h 608697"/>
              <a:gd name="connsiteX70" fmla="*/ 98368 w 609614"/>
              <a:gd name="connsiteY70" fmla="*/ 157149 h 608697"/>
              <a:gd name="connsiteX71" fmla="*/ 157361 w 609614"/>
              <a:gd name="connsiteY71" fmla="*/ 157149 h 608697"/>
              <a:gd name="connsiteX72" fmla="*/ 157361 w 609614"/>
              <a:gd name="connsiteY72" fmla="*/ 176696 h 608697"/>
              <a:gd name="connsiteX73" fmla="*/ 98368 w 609614"/>
              <a:gd name="connsiteY73" fmla="*/ 176696 h 608697"/>
              <a:gd name="connsiteX74" fmla="*/ 314651 w 609614"/>
              <a:gd name="connsiteY74" fmla="*/ 98227 h 608697"/>
              <a:gd name="connsiteX75" fmla="*/ 334339 w 609614"/>
              <a:gd name="connsiteY75" fmla="*/ 98227 h 608697"/>
              <a:gd name="connsiteX76" fmla="*/ 334339 w 609614"/>
              <a:gd name="connsiteY76" fmla="*/ 157149 h 608697"/>
              <a:gd name="connsiteX77" fmla="*/ 314651 w 609614"/>
              <a:gd name="connsiteY77" fmla="*/ 157149 h 608697"/>
              <a:gd name="connsiteX78" fmla="*/ 235971 w 609614"/>
              <a:gd name="connsiteY78" fmla="*/ 98227 h 608697"/>
              <a:gd name="connsiteX79" fmla="*/ 255588 w 609614"/>
              <a:gd name="connsiteY79" fmla="*/ 98227 h 608697"/>
              <a:gd name="connsiteX80" fmla="*/ 255588 w 609614"/>
              <a:gd name="connsiteY80" fmla="*/ 157149 h 608697"/>
              <a:gd name="connsiteX81" fmla="*/ 235971 w 609614"/>
              <a:gd name="connsiteY81" fmla="*/ 157149 h 608697"/>
              <a:gd name="connsiteX82" fmla="*/ 157361 w 609614"/>
              <a:gd name="connsiteY82" fmla="*/ 98227 h 608697"/>
              <a:gd name="connsiteX83" fmla="*/ 176978 w 609614"/>
              <a:gd name="connsiteY83" fmla="*/ 98227 h 608697"/>
              <a:gd name="connsiteX84" fmla="*/ 176978 w 609614"/>
              <a:gd name="connsiteY84" fmla="*/ 157149 h 608697"/>
              <a:gd name="connsiteX85" fmla="*/ 157361 w 609614"/>
              <a:gd name="connsiteY85" fmla="*/ 157149 h 608697"/>
              <a:gd name="connsiteX86" fmla="*/ 78610 w 609614"/>
              <a:gd name="connsiteY86" fmla="*/ 98227 h 608697"/>
              <a:gd name="connsiteX87" fmla="*/ 98368 w 609614"/>
              <a:gd name="connsiteY87" fmla="*/ 98227 h 608697"/>
              <a:gd name="connsiteX88" fmla="*/ 98368 w 609614"/>
              <a:gd name="connsiteY88" fmla="*/ 157149 h 608697"/>
              <a:gd name="connsiteX89" fmla="*/ 78633 w 609614"/>
              <a:gd name="connsiteY89" fmla="*/ 157149 h 608697"/>
              <a:gd name="connsiteX90" fmla="*/ 78633 w 609614"/>
              <a:gd name="connsiteY90" fmla="*/ 157121 h 608697"/>
              <a:gd name="connsiteX91" fmla="*/ 78610 w 609614"/>
              <a:gd name="connsiteY91" fmla="*/ 157121 h 608697"/>
              <a:gd name="connsiteX92" fmla="*/ 334339 w 609614"/>
              <a:gd name="connsiteY92" fmla="*/ 78539 h 608697"/>
              <a:gd name="connsiteX93" fmla="*/ 393332 w 609614"/>
              <a:gd name="connsiteY93" fmla="*/ 78539 h 608697"/>
              <a:gd name="connsiteX94" fmla="*/ 393332 w 609614"/>
              <a:gd name="connsiteY94" fmla="*/ 98227 h 608697"/>
              <a:gd name="connsiteX95" fmla="*/ 412948 w 609614"/>
              <a:gd name="connsiteY95" fmla="*/ 98227 h 608697"/>
              <a:gd name="connsiteX96" fmla="*/ 412948 w 609614"/>
              <a:gd name="connsiteY96" fmla="*/ 157149 h 608697"/>
              <a:gd name="connsiteX97" fmla="*/ 393332 w 609614"/>
              <a:gd name="connsiteY97" fmla="*/ 157149 h 608697"/>
              <a:gd name="connsiteX98" fmla="*/ 393332 w 609614"/>
              <a:gd name="connsiteY98" fmla="*/ 176696 h 608697"/>
              <a:gd name="connsiteX99" fmla="*/ 412948 w 609614"/>
              <a:gd name="connsiteY99" fmla="*/ 176696 h 608697"/>
              <a:gd name="connsiteX100" fmla="*/ 412948 w 609614"/>
              <a:gd name="connsiteY100" fmla="*/ 235618 h 608697"/>
              <a:gd name="connsiteX101" fmla="*/ 393332 w 609614"/>
              <a:gd name="connsiteY101" fmla="*/ 235618 h 608697"/>
              <a:gd name="connsiteX102" fmla="*/ 393332 w 609614"/>
              <a:gd name="connsiteY102" fmla="*/ 255235 h 608697"/>
              <a:gd name="connsiteX103" fmla="*/ 334339 w 609614"/>
              <a:gd name="connsiteY103" fmla="*/ 255235 h 608697"/>
              <a:gd name="connsiteX104" fmla="*/ 334339 w 609614"/>
              <a:gd name="connsiteY104" fmla="*/ 235618 h 608697"/>
              <a:gd name="connsiteX105" fmla="*/ 393331 w 609614"/>
              <a:gd name="connsiteY105" fmla="*/ 235618 h 608697"/>
              <a:gd name="connsiteX106" fmla="*/ 393331 w 609614"/>
              <a:gd name="connsiteY106" fmla="*/ 176696 h 608697"/>
              <a:gd name="connsiteX107" fmla="*/ 334339 w 609614"/>
              <a:gd name="connsiteY107" fmla="*/ 176696 h 608697"/>
              <a:gd name="connsiteX108" fmla="*/ 334339 w 609614"/>
              <a:gd name="connsiteY108" fmla="*/ 157149 h 608697"/>
              <a:gd name="connsiteX109" fmla="*/ 393331 w 609614"/>
              <a:gd name="connsiteY109" fmla="*/ 157149 h 608697"/>
              <a:gd name="connsiteX110" fmla="*/ 393331 w 609614"/>
              <a:gd name="connsiteY110" fmla="*/ 98227 h 608697"/>
              <a:gd name="connsiteX111" fmla="*/ 334339 w 609614"/>
              <a:gd name="connsiteY111" fmla="*/ 98227 h 608697"/>
              <a:gd name="connsiteX112" fmla="*/ 255588 w 609614"/>
              <a:gd name="connsiteY112" fmla="*/ 78539 h 608697"/>
              <a:gd name="connsiteX113" fmla="*/ 314651 w 609614"/>
              <a:gd name="connsiteY113" fmla="*/ 78539 h 608697"/>
              <a:gd name="connsiteX114" fmla="*/ 314651 w 609614"/>
              <a:gd name="connsiteY114" fmla="*/ 98227 h 608697"/>
              <a:gd name="connsiteX115" fmla="*/ 255588 w 609614"/>
              <a:gd name="connsiteY115" fmla="*/ 98227 h 608697"/>
              <a:gd name="connsiteX116" fmla="*/ 176978 w 609614"/>
              <a:gd name="connsiteY116" fmla="*/ 78539 h 608697"/>
              <a:gd name="connsiteX117" fmla="*/ 235971 w 609614"/>
              <a:gd name="connsiteY117" fmla="*/ 78539 h 608697"/>
              <a:gd name="connsiteX118" fmla="*/ 235971 w 609614"/>
              <a:gd name="connsiteY118" fmla="*/ 98227 h 608697"/>
              <a:gd name="connsiteX119" fmla="*/ 176978 w 609614"/>
              <a:gd name="connsiteY119" fmla="*/ 98227 h 608697"/>
              <a:gd name="connsiteX120" fmla="*/ 98368 w 609614"/>
              <a:gd name="connsiteY120" fmla="*/ 78539 h 608697"/>
              <a:gd name="connsiteX121" fmla="*/ 157361 w 609614"/>
              <a:gd name="connsiteY121" fmla="*/ 78539 h 608697"/>
              <a:gd name="connsiteX122" fmla="*/ 157361 w 609614"/>
              <a:gd name="connsiteY122" fmla="*/ 98227 h 608697"/>
              <a:gd name="connsiteX123" fmla="*/ 98368 w 609614"/>
              <a:gd name="connsiteY123" fmla="*/ 98227 h 608697"/>
              <a:gd name="connsiteX124" fmla="*/ 19635 w 609614"/>
              <a:gd name="connsiteY124" fmla="*/ 19605 h 608697"/>
              <a:gd name="connsiteX125" fmla="*/ 19635 w 609614"/>
              <a:gd name="connsiteY125" fmla="*/ 78515 h 608697"/>
              <a:gd name="connsiteX126" fmla="*/ 78633 w 609614"/>
              <a:gd name="connsiteY126" fmla="*/ 78515 h 608697"/>
              <a:gd name="connsiteX127" fmla="*/ 78633 w 609614"/>
              <a:gd name="connsiteY127" fmla="*/ 98212 h 608697"/>
              <a:gd name="connsiteX128" fmla="*/ 19635 w 609614"/>
              <a:gd name="connsiteY128" fmla="*/ 98212 h 608697"/>
              <a:gd name="connsiteX129" fmla="*/ 19635 w 609614"/>
              <a:gd name="connsiteY129" fmla="*/ 157121 h 608697"/>
              <a:gd name="connsiteX130" fmla="*/ 78610 w 609614"/>
              <a:gd name="connsiteY130" fmla="*/ 157121 h 608697"/>
              <a:gd name="connsiteX131" fmla="*/ 78610 w 609614"/>
              <a:gd name="connsiteY131" fmla="*/ 157149 h 608697"/>
              <a:gd name="connsiteX132" fmla="*/ 78633 w 609614"/>
              <a:gd name="connsiteY132" fmla="*/ 157149 h 608697"/>
              <a:gd name="connsiteX133" fmla="*/ 78633 w 609614"/>
              <a:gd name="connsiteY133" fmla="*/ 176696 h 608697"/>
              <a:gd name="connsiteX134" fmla="*/ 78610 w 609614"/>
              <a:gd name="connsiteY134" fmla="*/ 176696 h 608697"/>
              <a:gd name="connsiteX135" fmla="*/ 78610 w 609614"/>
              <a:gd name="connsiteY135" fmla="*/ 176727 h 608697"/>
              <a:gd name="connsiteX136" fmla="*/ 19635 w 609614"/>
              <a:gd name="connsiteY136" fmla="*/ 176727 h 608697"/>
              <a:gd name="connsiteX137" fmla="*/ 19635 w 609614"/>
              <a:gd name="connsiteY137" fmla="*/ 235636 h 608697"/>
              <a:gd name="connsiteX138" fmla="*/ 78633 w 609614"/>
              <a:gd name="connsiteY138" fmla="*/ 235636 h 608697"/>
              <a:gd name="connsiteX139" fmla="*/ 78633 w 609614"/>
              <a:gd name="connsiteY139" fmla="*/ 255242 h 608697"/>
              <a:gd name="connsiteX140" fmla="*/ 19635 w 609614"/>
              <a:gd name="connsiteY140" fmla="*/ 255242 h 608697"/>
              <a:gd name="connsiteX141" fmla="*/ 19635 w 609614"/>
              <a:gd name="connsiteY141" fmla="*/ 314151 h 608697"/>
              <a:gd name="connsiteX142" fmla="*/ 78633 w 609614"/>
              <a:gd name="connsiteY142" fmla="*/ 314151 h 608697"/>
              <a:gd name="connsiteX143" fmla="*/ 78633 w 609614"/>
              <a:gd name="connsiteY143" fmla="*/ 255242 h 608697"/>
              <a:gd name="connsiteX144" fmla="*/ 98360 w 609614"/>
              <a:gd name="connsiteY144" fmla="*/ 255242 h 608697"/>
              <a:gd name="connsiteX145" fmla="*/ 98360 w 609614"/>
              <a:gd name="connsiteY145" fmla="*/ 314151 h 608697"/>
              <a:gd name="connsiteX146" fmla="*/ 157358 w 609614"/>
              <a:gd name="connsiteY146" fmla="*/ 314151 h 608697"/>
              <a:gd name="connsiteX147" fmla="*/ 157358 w 609614"/>
              <a:gd name="connsiteY147" fmla="*/ 255242 h 608697"/>
              <a:gd name="connsiteX148" fmla="*/ 176993 w 609614"/>
              <a:gd name="connsiteY148" fmla="*/ 255242 h 608697"/>
              <a:gd name="connsiteX149" fmla="*/ 176993 w 609614"/>
              <a:gd name="connsiteY149" fmla="*/ 314151 h 608697"/>
              <a:gd name="connsiteX150" fmla="*/ 235991 w 609614"/>
              <a:gd name="connsiteY150" fmla="*/ 314151 h 608697"/>
              <a:gd name="connsiteX151" fmla="*/ 235991 w 609614"/>
              <a:gd name="connsiteY151" fmla="*/ 255242 h 608697"/>
              <a:gd name="connsiteX152" fmla="*/ 255626 w 609614"/>
              <a:gd name="connsiteY152" fmla="*/ 255242 h 608697"/>
              <a:gd name="connsiteX153" fmla="*/ 255626 w 609614"/>
              <a:gd name="connsiteY153" fmla="*/ 314151 h 608697"/>
              <a:gd name="connsiteX154" fmla="*/ 314624 w 609614"/>
              <a:gd name="connsiteY154" fmla="*/ 314151 h 608697"/>
              <a:gd name="connsiteX155" fmla="*/ 314624 w 609614"/>
              <a:gd name="connsiteY155" fmla="*/ 255242 h 608697"/>
              <a:gd name="connsiteX156" fmla="*/ 334352 w 609614"/>
              <a:gd name="connsiteY156" fmla="*/ 255242 h 608697"/>
              <a:gd name="connsiteX157" fmla="*/ 334352 w 609614"/>
              <a:gd name="connsiteY157" fmla="*/ 314151 h 608697"/>
              <a:gd name="connsiteX158" fmla="*/ 393350 w 609614"/>
              <a:gd name="connsiteY158" fmla="*/ 314151 h 608697"/>
              <a:gd name="connsiteX159" fmla="*/ 393350 w 609614"/>
              <a:gd name="connsiteY159" fmla="*/ 255242 h 608697"/>
              <a:gd name="connsiteX160" fmla="*/ 412985 w 609614"/>
              <a:gd name="connsiteY160" fmla="*/ 255242 h 608697"/>
              <a:gd name="connsiteX161" fmla="*/ 412985 w 609614"/>
              <a:gd name="connsiteY161" fmla="*/ 314151 h 608697"/>
              <a:gd name="connsiteX162" fmla="*/ 471983 w 609614"/>
              <a:gd name="connsiteY162" fmla="*/ 314151 h 608697"/>
              <a:gd name="connsiteX163" fmla="*/ 471983 w 609614"/>
              <a:gd name="connsiteY163" fmla="*/ 255242 h 608697"/>
              <a:gd name="connsiteX164" fmla="*/ 412985 w 609614"/>
              <a:gd name="connsiteY164" fmla="*/ 255242 h 608697"/>
              <a:gd name="connsiteX165" fmla="*/ 412985 w 609614"/>
              <a:gd name="connsiteY165" fmla="*/ 235636 h 608697"/>
              <a:gd name="connsiteX166" fmla="*/ 471983 w 609614"/>
              <a:gd name="connsiteY166" fmla="*/ 235636 h 608697"/>
              <a:gd name="connsiteX167" fmla="*/ 471983 w 609614"/>
              <a:gd name="connsiteY167" fmla="*/ 176727 h 608697"/>
              <a:gd name="connsiteX168" fmla="*/ 412985 w 609614"/>
              <a:gd name="connsiteY168" fmla="*/ 176727 h 608697"/>
              <a:gd name="connsiteX169" fmla="*/ 412985 w 609614"/>
              <a:gd name="connsiteY169" fmla="*/ 157121 h 608697"/>
              <a:gd name="connsiteX170" fmla="*/ 471983 w 609614"/>
              <a:gd name="connsiteY170" fmla="*/ 157121 h 608697"/>
              <a:gd name="connsiteX171" fmla="*/ 471983 w 609614"/>
              <a:gd name="connsiteY171" fmla="*/ 98212 h 608697"/>
              <a:gd name="connsiteX172" fmla="*/ 412985 w 609614"/>
              <a:gd name="connsiteY172" fmla="*/ 98212 h 608697"/>
              <a:gd name="connsiteX173" fmla="*/ 412985 w 609614"/>
              <a:gd name="connsiteY173" fmla="*/ 78515 h 608697"/>
              <a:gd name="connsiteX174" fmla="*/ 471983 w 609614"/>
              <a:gd name="connsiteY174" fmla="*/ 78515 h 608697"/>
              <a:gd name="connsiteX175" fmla="*/ 471983 w 609614"/>
              <a:gd name="connsiteY175" fmla="*/ 19605 h 608697"/>
              <a:gd name="connsiteX176" fmla="*/ 412985 w 609614"/>
              <a:gd name="connsiteY176" fmla="*/ 19605 h 608697"/>
              <a:gd name="connsiteX177" fmla="*/ 412985 w 609614"/>
              <a:gd name="connsiteY177" fmla="*/ 78515 h 608697"/>
              <a:gd name="connsiteX178" fmla="*/ 393350 w 609614"/>
              <a:gd name="connsiteY178" fmla="*/ 78515 h 608697"/>
              <a:gd name="connsiteX179" fmla="*/ 393350 w 609614"/>
              <a:gd name="connsiteY179" fmla="*/ 19605 h 608697"/>
              <a:gd name="connsiteX180" fmla="*/ 334352 w 609614"/>
              <a:gd name="connsiteY180" fmla="*/ 19605 h 608697"/>
              <a:gd name="connsiteX181" fmla="*/ 334352 w 609614"/>
              <a:gd name="connsiteY181" fmla="*/ 78515 h 608697"/>
              <a:gd name="connsiteX182" fmla="*/ 314624 w 609614"/>
              <a:gd name="connsiteY182" fmla="*/ 78515 h 608697"/>
              <a:gd name="connsiteX183" fmla="*/ 314624 w 609614"/>
              <a:gd name="connsiteY183" fmla="*/ 19605 h 608697"/>
              <a:gd name="connsiteX184" fmla="*/ 255626 w 609614"/>
              <a:gd name="connsiteY184" fmla="*/ 19605 h 608697"/>
              <a:gd name="connsiteX185" fmla="*/ 255626 w 609614"/>
              <a:gd name="connsiteY185" fmla="*/ 78515 h 608697"/>
              <a:gd name="connsiteX186" fmla="*/ 235991 w 609614"/>
              <a:gd name="connsiteY186" fmla="*/ 78515 h 608697"/>
              <a:gd name="connsiteX187" fmla="*/ 235991 w 609614"/>
              <a:gd name="connsiteY187" fmla="*/ 19605 h 608697"/>
              <a:gd name="connsiteX188" fmla="*/ 176993 w 609614"/>
              <a:gd name="connsiteY188" fmla="*/ 19605 h 608697"/>
              <a:gd name="connsiteX189" fmla="*/ 176993 w 609614"/>
              <a:gd name="connsiteY189" fmla="*/ 78515 h 608697"/>
              <a:gd name="connsiteX190" fmla="*/ 157358 w 609614"/>
              <a:gd name="connsiteY190" fmla="*/ 78515 h 608697"/>
              <a:gd name="connsiteX191" fmla="*/ 157358 w 609614"/>
              <a:gd name="connsiteY191" fmla="*/ 19605 h 608697"/>
              <a:gd name="connsiteX192" fmla="*/ 98360 w 609614"/>
              <a:gd name="connsiteY192" fmla="*/ 19605 h 608697"/>
              <a:gd name="connsiteX193" fmla="*/ 98360 w 609614"/>
              <a:gd name="connsiteY193" fmla="*/ 78515 h 608697"/>
              <a:gd name="connsiteX194" fmla="*/ 78633 w 609614"/>
              <a:gd name="connsiteY194" fmla="*/ 78515 h 608697"/>
              <a:gd name="connsiteX195" fmla="*/ 78633 w 609614"/>
              <a:gd name="connsiteY195" fmla="*/ 19605 h 608697"/>
              <a:gd name="connsiteX196" fmla="*/ 0 w 609614"/>
              <a:gd name="connsiteY196" fmla="*/ 0 h 608697"/>
              <a:gd name="connsiteX197" fmla="*/ 491618 w 609614"/>
              <a:gd name="connsiteY197" fmla="*/ 0 h 608697"/>
              <a:gd name="connsiteX198" fmla="*/ 491618 w 609614"/>
              <a:gd name="connsiteY198" fmla="*/ 333849 h 608697"/>
              <a:gd name="connsiteX199" fmla="*/ 275354 w 609614"/>
              <a:gd name="connsiteY199" fmla="*/ 333849 h 608697"/>
              <a:gd name="connsiteX200" fmla="*/ 275354 w 609614"/>
              <a:gd name="connsiteY200" fmla="*/ 589092 h 608697"/>
              <a:gd name="connsiteX201" fmla="*/ 314624 w 609614"/>
              <a:gd name="connsiteY201" fmla="*/ 589092 h 608697"/>
              <a:gd name="connsiteX202" fmla="*/ 314624 w 609614"/>
              <a:gd name="connsiteY202" fmla="*/ 392758 h 608697"/>
              <a:gd name="connsiteX203" fmla="*/ 344123 w 609614"/>
              <a:gd name="connsiteY203" fmla="*/ 392758 h 608697"/>
              <a:gd name="connsiteX204" fmla="*/ 344123 w 609614"/>
              <a:gd name="connsiteY204" fmla="*/ 353455 h 608697"/>
              <a:gd name="connsiteX205" fmla="*/ 422849 w 609614"/>
              <a:gd name="connsiteY205" fmla="*/ 353455 h 608697"/>
              <a:gd name="connsiteX206" fmla="*/ 422849 w 609614"/>
              <a:gd name="connsiteY206" fmla="*/ 392758 h 608697"/>
              <a:gd name="connsiteX207" fmla="*/ 501482 w 609614"/>
              <a:gd name="connsiteY207" fmla="*/ 392758 h 608697"/>
              <a:gd name="connsiteX208" fmla="*/ 501482 w 609614"/>
              <a:gd name="connsiteY208" fmla="*/ 353455 h 608697"/>
              <a:gd name="connsiteX209" fmla="*/ 580115 w 609614"/>
              <a:gd name="connsiteY209" fmla="*/ 353455 h 608697"/>
              <a:gd name="connsiteX210" fmla="*/ 580115 w 609614"/>
              <a:gd name="connsiteY210" fmla="*/ 392758 h 608697"/>
              <a:gd name="connsiteX211" fmla="*/ 609614 w 609614"/>
              <a:gd name="connsiteY211" fmla="*/ 392758 h 608697"/>
              <a:gd name="connsiteX212" fmla="*/ 609614 w 609614"/>
              <a:gd name="connsiteY212" fmla="*/ 608697 h 608697"/>
              <a:gd name="connsiteX213" fmla="*/ 334352 w 609614"/>
              <a:gd name="connsiteY213" fmla="*/ 608697 h 608697"/>
              <a:gd name="connsiteX214" fmla="*/ 314624 w 609614"/>
              <a:gd name="connsiteY214" fmla="*/ 608697 h 608697"/>
              <a:gd name="connsiteX215" fmla="*/ 157358 w 609614"/>
              <a:gd name="connsiteY215" fmla="*/ 608697 h 608697"/>
              <a:gd name="connsiteX216" fmla="*/ 157358 w 609614"/>
              <a:gd name="connsiteY216" fmla="*/ 589092 h 608697"/>
              <a:gd name="connsiteX217" fmla="*/ 216356 w 609614"/>
              <a:gd name="connsiteY217" fmla="*/ 589092 h 608697"/>
              <a:gd name="connsiteX218" fmla="*/ 216356 w 609614"/>
              <a:gd name="connsiteY218" fmla="*/ 333849 h 608697"/>
              <a:gd name="connsiteX219" fmla="*/ 0 w 609614"/>
              <a:gd name="connsiteY219" fmla="*/ 333849 h 608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</a:cxnLst>
            <a:rect l="l" t="t" r="r" b="b"/>
            <a:pathLst>
              <a:path w="609614" h="608697">
                <a:moveTo>
                  <a:pt x="511316" y="441810"/>
                </a:moveTo>
                <a:lnTo>
                  <a:pt x="570309" y="441810"/>
                </a:lnTo>
                <a:lnTo>
                  <a:pt x="570309" y="461427"/>
                </a:lnTo>
                <a:lnTo>
                  <a:pt x="511316" y="461427"/>
                </a:lnTo>
                <a:close/>
                <a:moveTo>
                  <a:pt x="373589" y="422193"/>
                </a:moveTo>
                <a:lnTo>
                  <a:pt x="393315" y="422193"/>
                </a:lnTo>
                <a:lnTo>
                  <a:pt x="393315" y="441803"/>
                </a:lnTo>
                <a:lnTo>
                  <a:pt x="412949" y="441803"/>
                </a:lnTo>
                <a:lnTo>
                  <a:pt x="412949" y="461413"/>
                </a:lnTo>
                <a:lnTo>
                  <a:pt x="393315" y="461413"/>
                </a:lnTo>
                <a:lnTo>
                  <a:pt x="393315" y="481115"/>
                </a:lnTo>
                <a:lnTo>
                  <a:pt x="373589" y="481115"/>
                </a:lnTo>
                <a:lnTo>
                  <a:pt x="373589" y="461413"/>
                </a:lnTo>
                <a:lnTo>
                  <a:pt x="353956" y="461413"/>
                </a:lnTo>
                <a:lnTo>
                  <a:pt x="353956" y="441803"/>
                </a:lnTo>
                <a:lnTo>
                  <a:pt x="373589" y="441803"/>
                </a:lnTo>
                <a:close/>
                <a:moveTo>
                  <a:pt x="334352" y="412364"/>
                </a:moveTo>
                <a:lnTo>
                  <a:pt x="334352" y="589092"/>
                </a:lnTo>
                <a:lnTo>
                  <a:pt x="589979" y="589092"/>
                </a:lnTo>
                <a:lnTo>
                  <a:pt x="589979" y="412364"/>
                </a:lnTo>
                <a:close/>
                <a:moveTo>
                  <a:pt x="521117" y="373060"/>
                </a:moveTo>
                <a:lnTo>
                  <a:pt x="521117" y="392758"/>
                </a:lnTo>
                <a:lnTo>
                  <a:pt x="560480" y="392758"/>
                </a:lnTo>
                <a:lnTo>
                  <a:pt x="560480" y="373060"/>
                </a:lnTo>
                <a:close/>
                <a:moveTo>
                  <a:pt x="363851" y="373060"/>
                </a:moveTo>
                <a:lnTo>
                  <a:pt x="363851" y="392758"/>
                </a:lnTo>
                <a:lnTo>
                  <a:pt x="403121" y="392758"/>
                </a:lnTo>
                <a:lnTo>
                  <a:pt x="403121" y="373060"/>
                </a:lnTo>
                <a:close/>
                <a:moveTo>
                  <a:pt x="235991" y="333849"/>
                </a:moveTo>
                <a:lnTo>
                  <a:pt x="235991" y="589092"/>
                </a:lnTo>
                <a:lnTo>
                  <a:pt x="255626" y="589092"/>
                </a:lnTo>
                <a:lnTo>
                  <a:pt x="255626" y="333849"/>
                </a:lnTo>
                <a:close/>
                <a:moveTo>
                  <a:pt x="255588" y="235618"/>
                </a:moveTo>
                <a:lnTo>
                  <a:pt x="314651" y="235618"/>
                </a:lnTo>
                <a:lnTo>
                  <a:pt x="314651" y="255235"/>
                </a:lnTo>
                <a:lnTo>
                  <a:pt x="255588" y="255235"/>
                </a:lnTo>
                <a:close/>
                <a:moveTo>
                  <a:pt x="176978" y="235618"/>
                </a:moveTo>
                <a:lnTo>
                  <a:pt x="235971" y="235618"/>
                </a:lnTo>
                <a:lnTo>
                  <a:pt x="235971" y="255235"/>
                </a:lnTo>
                <a:lnTo>
                  <a:pt x="176978" y="255235"/>
                </a:lnTo>
                <a:close/>
                <a:moveTo>
                  <a:pt x="98368" y="235618"/>
                </a:moveTo>
                <a:lnTo>
                  <a:pt x="157361" y="235618"/>
                </a:lnTo>
                <a:lnTo>
                  <a:pt x="157361" y="255235"/>
                </a:lnTo>
                <a:lnTo>
                  <a:pt x="98368" y="255235"/>
                </a:lnTo>
                <a:close/>
                <a:moveTo>
                  <a:pt x="314651" y="176696"/>
                </a:moveTo>
                <a:lnTo>
                  <a:pt x="334339" y="176696"/>
                </a:lnTo>
                <a:lnTo>
                  <a:pt x="334339" y="235618"/>
                </a:lnTo>
                <a:lnTo>
                  <a:pt x="314651" y="235618"/>
                </a:lnTo>
                <a:close/>
                <a:moveTo>
                  <a:pt x="235971" y="176696"/>
                </a:moveTo>
                <a:lnTo>
                  <a:pt x="255588" y="176696"/>
                </a:lnTo>
                <a:lnTo>
                  <a:pt x="255588" y="235618"/>
                </a:lnTo>
                <a:lnTo>
                  <a:pt x="235971" y="235618"/>
                </a:lnTo>
                <a:close/>
                <a:moveTo>
                  <a:pt x="157361" y="176696"/>
                </a:moveTo>
                <a:lnTo>
                  <a:pt x="176978" y="176696"/>
                </a:lnTo>
                <a:lnTo>
                  <a:pt x="176978" y="235618"/>
                </a:lnTo>
                <a:lnTo>
                  <a:pt x="157361" y="235618"/>
                </a:lnTo>
                <a:close/>
                <a:moveTo>
                  <a:pt x="78633" y="176696"/>
                </a:moveTo>
                <a:lnTo>
                  <a:pt x="98368" y="176696"/>
                </a:lnTo>
                <a:lnTo>
                  <a:pt x="98368" y="235618"/>
                </a:lnTo>
                <a:lnTo>
                  <a:pt x="78610" y="235618"/>
                </a:lnTo>
                <a:lnTo>
                  <a:pt x="78610" y="176727"/>
                </a:lnTo>
                <a:lnTo>
                  <a:pt x="78633" y="176727"/>
                </a:lnTo>
                <a:close/>
                <a:moveTo>
                  <a:pt x="255588" y="157149"/>
                </a:moveTo>
                <a:lnTo>
                  <a:pt x="314651" y="157149"/>
                </a:lnTo>
                <a:lnTo>
                  <a:pt x="314651" y="176696"/>
                </a:lnTo>
                <a:lnTo>
                  <a:pt x="255588" y="176696"/>
                </a:lnTo>
                <a:close/>
                <a:moveTo>
                  <a:pt x="176978" y="157149"/>
                </a:moveTo>
                <a:lnTo>
                  <a:pt x="235971" y="157149"/>
                </a:lnTo>
                <a:lnTo>
                  <a:pt x="235971" y="176696"/>
                </a:lnTo>
                <a:lnTo>
                  <a:pt x="176978" y="176696"/>
                </a:lnTo>
                <a:close/>
                <a:moveTo>
                  <a:pt x="98368" y="157149"/>
                </a:moveTo>
                <a:lnTo>
                  <a:pt x="157361" y="157149"/>
                </a:lnTo>
                <a:lnTo>
                  <a:pt x="157361" y="176696"/>
                </a:lnTo>
                <a:lnTo>
                  <a:pt x="98368" y="176696"/>
                </a:lnTo>
                <a:close/>
                <a:moveTo>
                  <a:pt x="314651" y="98227"/>
                </a:moveTo>
                <a:lnTo>
                  <a:pt x="334339" y="98227"/>
                </a:lnTo>
                <a:lnTo>
                  <a:pt x="334339" y="157149"/>
                </a:lnTo>
                <a:lnTo>
                  <a:pt x="314651" y="157149"/>
                </a:lnTo>
                <a:close/>
                <a:moveTo>
                  <a:pt x="235971" y="98227"/>
                </a:moveTo>
                <a:lnTo>
                  <a:pt x="255588" y="98227"/>
                </a:lnTo>
                <a:lnTo>
                  <a:pt x="255588" y="157149"/>
                </a:lnTo>
                <a:lnTo>
                  <a:pt x="235971" y="157149"/>
                </a:lnTo>
                <a:close/>
                <a:moveTo>
                  <a:pt x="157361" y="98227"/>
                </a:moveTo>
                <a:lnTo>
                  <a:pt x="176978" y="98227"/>
                </a:lnTo>
                <a:lnTo>
                  <a:pt x="176978" y="157149"/>
                </a:lnTo>
                <a:lnTo>
                  <a:pt x="157361" y="157149"/>
                </a:lnTo>
                <a:close/>
                <a:moveTo>
                  <a:pt x="78610" y="98227"/>
                </a:moveTo>
                <a:lnTo>
                  <a:pt x="98368" y="98227"/>
                </a:lnTo>
                <a:lnTo>
                  <a:pt x="98368" y="157149"/>
                </a:lnTo>
                <a:lnTo>
                  <a:pt x="78633" y="157149"/>
                </a:lnTo>
                <a:lnTo>
                  <a:pt x="78633" y="157121"/>
                </a:lnTo>
                <a:lnTo>
                  <a:pt x="78610" y="157121"/>
                </a:lnTo>
                <a:close/>
                <a:moveTo>
                  <a:pt x="334339" y="78539"/>
                </a:moveTo>
                <a:lnTo>
                  <a:pt x="393332" y="78539"/>
                </a:lnTo>
                <a:lnTo>
                  <a:pt x="393332" y="98227"/>
                </a:lnTo>
                <a:lnTo>
                  <a:pt x="412948" y="98227"/>
                </a:lnTo>
                <a:lnTo>
                  <a:pt x="412948" y="157149"/>
                </a:lnTo>
                <a:lnTo>
                  <a:pt x="393332" y="157149"/>
                </a:lnTo>
                <a:lnTo>
                  <a:pt x="393332" y="176696"/>
                </a:lnTo>
                <a:lnTo>
                  <a:pt x="412948" y="176696"/>
                </a:lnTo>
                <a:lnTo>
                  <a:pt x="412948" y="235618"/>
                </a:lnTo>
                <a:lnTo>
                  <a:pt x="393332" y="235618"/>
                </a:lnTo>
                <a:lnTo>
                  <a:pt x="393332" y="255235"/>
                </a:lnTo>
                <a:lnTo>
                  <a:pt x="334339" y="255235"/>
                </a:lnTo>
                <a:lnTo>
                  <a:pt x="334339" y="235618"/>
                </a:lnTo>
                <a:lnTo>
                  <a:pt x="393331" y="235618"/>
                </a:lnTo>
                <a:lnTo>
                  <a:pt x="393331" y="176696"/>
                </a:lnTo>
                <a:lnTo>
                  <a:pt x="334339" y="176696"/>
                </a:lnTo>
                <a:lnTo>
                  <a:pt x="334339" y="157149"/>
                </a:lnTo>
                <a:lnTo>
                  <a:pt x="393331" y="157149"/>
                </a:lnTo>
                <a:lnTo>
                  <a:pt x="393331" y="98227"/>
                </a:lnTo>
                <a:lnTo>
                  <a:pt x="334339" y="98227"/>
                </a:lnTo>
                <a:close/>
                <a:moveTo>
                  <a:pt x="255588" y="78539"/>
                </a:moveTo>
                <a:lnTo>
                  <a:pt x="314651" y="78539"/>
                </a:lnTo>
                <a:lnTo>
                  <a:pt x="314651" y="98227"/>
                </a:lnTo>
                <a:lnTo>
                  <a:pt x="255588" y="98227"/>
                </a:lnTo>
                <a:close/>
                <a:moveTo>
                  <a:pt x="176978" y="78539"/>
                </a:moveTo>
                <a:lnTo>
                  <a:pt x="235971" y="78539"/>
                </a:lnTo>
                <a:lnTo>
                  <a:pt x="235971" y="98227"/>
                </a:lnTo>
                <a:lnTo>
                  <a:pt x="176978" y="98227"/>
                </a:lnTo>
                <a:close/>
                <a:moveTo>
                  <a:pt x="98368" y="78539"/>
                </a:moveTo>
                <a:lnTo>
                  <a:pt x="157361" y="78539"/>
                </a:lnTo>
                <a:lnTo>
                  <a:pt x="157361" y="98227"/>
                </a:lnTo>
                <a:lnTo>
                  <a:pt x="98368" y="98227"/>
                </a:lnTo>
                <a:close/>
                <a:moveTo>
                  <a:pt x="19635" y="19605"/>
                </a:moveTo>
                <a:lnTo>
                  <a:pt x="19635" y="78515"/>
                </a:lnTo>
                <a:lnTo>
                  <a:pt x="78633" y="78515"/>
                </a:lnTo>
                <a:lnTo>
                  <a:pt x="78633" y="98212"/>
                </a:lnTo>
                <a:lnTo>
                  <a:pt x="19635" y="98212"/>
                </a:lnTo>
                <a:lnTo>
                  <a:pt x="19635" y="157121"/>
                </a:lnTo>
                <a:lnTo>
                  <a:pt x="78610" y="157121"/>
                </a:lnTo>
                <a:lnTo>
                  <a:pt x="78610" y="157149"/>
                </a:lnTo>
                <a:lnTo>
                  <a:pt x="78633" y="157149"/>
                </a:lnTo>
                <a:lnTo>
                  <a:pt x="78633" y="176696"/>
                </a:lnTo>
                <a:lnTo>
                  <a:pt x="78610" y="176696"/>
                </a:lnTo>
                <a:lnTo>
                  <a:pt x="78610" y="176727"/>
                </a:lnTo>
                <a:lnTo>
                  <a:pt x="19635" y="176727"/>
                </a:lnTo>
                <a:lnTo>
                  <a:pt x="19635" y="235636"/>
                </a:lnTo>
                <a:lnTo>
                  <a:pt x="78633" y="235636"/>
                </a:lnTo>
                <a:lnTo>
                  <a:pt x="78633" y="255242"/>
                </a:lnTo>
                <a:lnTo>
                  <a:pt x="19635" y="255242"/>
                </a:lnTo>
                <a:lnTo>
                  <a:pt x="19635" y="314151"/>
                </a:lnTo>
                <a:lnTo>
                  <a:pt x="78633" y="314151"/>
                </a:lnTo>
                <a:lnTo>
                  <a:pt x="78633" y="255242"/>
                </a:lnTo>
                <a:lnTo>
                  <a:pt x="98360" y="255242"/>
                </a:lnTo>
                <a:lnTo>
                  <a:pt x="98360" y="314151"/>
                </a:lnTo>
                <a:lnTo>
                  <a:pt x="157358" y="314151"/>
                </a:lnTo>
                <a:lnTo>
                  <a:pt x="157358" y="255242"/>
                </a:lnTo>
                <a:lnTo>
                  <a:pt x="176993" y="255242"/>
                </a:lnTo>
                <a:lnTo>
                  <a:pt x="176993" y="314151"/>
                </a:lnTo>
                <a:lnTo>
                  <a:pt x="235991" y="314151"/>
                </a:lnTo>
                <a:lnTo>
                  <a:pt x="235991" y="255242"/>
                </a:lnTo>
                <a:lnTo>
                  <a:pt x="255626" y="255242"/>
                </a:lnTo>
                <a:lnTo>
                  <a:pt x="255626" y="314151"/>
                </a:lnTo>
                <a:lnTo>
                  <a:pt x="314624" y="314151"/>
                </a:lnTo>
                <a:lnTo>
                  <a:pt x="314624" y="255242"/>
                </a:lnTo>
                <a:lnTo>
                  <a:pt x="334352" y="255242"/>
                </a:lnTo>
                <a:lnTo>
                  <a:pt x="334352" y="314151"/>
                </a:lnTo>
                <a:lnTo>
                  <a:pt x="393350" y="314151"/>
                </a:lnTo>
                <a:lnTo>
                  <a:pt x="393350" y="255242"/>
                </a:lnTo>
                <a:lnTo>
                  <a:pt x="412985" y="255242"/>
                </a:lnTo>
                <a:lnTo>
                  <a:pt x="412985" y="314151"/>
                </a:lnTo>
                <a:lnTo>
                  <a:pt x="471983" y="314151"/>
                </a:lnTo>
                <a:lnTo>
                  <a:pt x="471983" y="255242"/>
                </a:lnTo>
                <a:lnTo>
                  <a:pt x="412985" y="255242"/>
                </a:lnTo>
                <a:lnTo>
                  <a:pt x="412985" y="235636"/>
                </a:lnTo>
                <a:lnTo>
                  <a:pt x="471983" y="235636"/>
                </a:lnTo>
                <a:lnTo>
                  <a:pt x="471983" y="176727"/>
                </a:lnTo>
                <a:lnTo>
                  <a:pt x="412985" y="176727"/>
                </a:lnTo>
                <a:lnTo>
                  <a:pt x="412985" y="157121"/>
                </a:lnTo>
                <a:lnTo>
                  <a:pt x="471983" y="157121"/>
                </a:lnTo>
                <a:lnTo>
                  <a:pt x="471983" y="98212"/>
                </a:lnTo>
                <a:lnTo>
                  <a:pt x="412985" y="98212"/>
                </a:lnTo>
                <a:lnTo>
                  <a:pt x="412985" y="78515"/>
                </a:lnTo>
                <a:lnTo>
                  <a:pt x="471983" y="78515"/>
                </a:lnTo>
                <a:lnTo>
                  <a:pt x="471983" y="19605"/>
                </a:lnTo>
                <a:lnTo>
                  <a:pt x="412985" y="19605"/>
                </a:lnTo>
                <a:lnTo>
                  <a:pt x="412985" y="78515"/>
                </a:lnTo>
                <a:lnTo>
                  <a:pt x="393350" y="78515"/>
                </a:lnTo>
                <a:lnTo>
                  <a:pt x="393350" y="19605"/>
                </a:lnTo>
                <a:lnTo>
                  <a:pt x="334352" y="19605"/>
                </a:lnTo>
                <a:lnTo>
                  <a:pt x="334352" y="78515"/>
                </a:lnTo>
                <a:lnTo>
                  <a:pt x="314624" y="78515"/>
                </a:lnTo>
                <a:lnTo>
                  <a:pt x="314624" y="19605"/>
                </a:lnTo>
                <a:lnTo>
                  <a:pt x="255626" y="19605"/>
                </a:lnTo>
                <a:lnTo>
                  <a:pt x="255626" y="78515"/>
                </a:lnTo>
                <a:lnTo>
                  <a:pt x="235991" y="78515"/>
                </a:lnTo>
                <a:lnTo>
                  <a:pt x="235991" y="19605"/>
                </a:lnTo>
                <a:lnTo>
                  <a:pt x="176993" y="19605"/>
                </a:lnTo>
                <a:lnTo>
                  <a:pt x="176993" y="78515"/>
                </a:lnTo>
                <a:lnTo>
                  <a:pt x="157358" y="78515"/>
                </a:lnTo>
                <a:lnTo>
                  <a:pt x="157358" y="19605"/>
                </a:lnTo>
                <a:lnTo>
                  <a:pt x="98360" y="19605"/>
                </a:lnTo>
                <a:lnTo>
                  <a:pt x="98360" y="78515"/>
                </a:lnTo>
                <a:lnTo>
                  <a:pt x="78633" y="78515"/>
                </a:lnTo>
                <a:lnTo>
                  <a:pt x="78633" y="19605"/>
                </a:lnTo>
                <a:close/>
                <a:moveTo>
                  <a:pt x="0" y="0"/>
                </a:moveTo>
                <a:lnTo>
                  <a:pt x="491618" y="0"/>
                </a:lnTo>
                <a:lnTo>
                  <a:pt x="491618" y="333849"/>
                </a:lnTo>
                <a:lnTo>
                  <a:pt x="275354" y="333849"/>
                </a:lnTo>
                <a:lnTo>
                  <a:pt x="275354" y="589092"/>
                </a:lnTo>
                <a:lnTo>
                  <a:pt x="314624" y="589092"/>
                </a:lnTo>
                <a:lnTo>
                  <a:pt x="314624" y="392758"/>
                </a:lnTo>
                <a:lnTo>
                  <a:pt x="344123" y="392758"/>
                </a:lnTo>
                <a:lnTo>
                  <a:pt x="344123" y="353455"/>
                </a:lnTo>
                <a:lnTo>
                  <a:pt x="422849" y="353455"/>
                </a:lnTo>
                <a:lnTo>
                  <a:pt x="422849" y="392758"/>
                </a:lnTo>
                <a:lnTo>
                  <a:pt x="501482" y="392758"/>
                </a:lnTo>
                <a:lnTo>
                  <a:pt x="501482" y="353455"/>
                </a:lnTo>
                <a:lnTo>
                  <a:pt x="580115" y="353455"/>
                </a:lnTo>
                <a:lnTo>
                  <a:pt x="580115" y="392758"/>
                </a:lnTo>
                <a:lnTo>
                  <a:pt x="609614" y="392758"/>
                </a:lnTo>
                <a:lnTo>
                  <a:pt x="609614" y="608697"/>
                </a:lnTo>
                <a:lnTo>
                  <a:pt x="334352" y="608697"/>
                </a:lnTo>
                <a:lnTo>
                  <a:pt x="314624" y="608697"/>
                </a:lnTo>
                <a:lnTo>
                  <a:pt x="157358" y="608697"/>
                </a:lnTo>
                <a:lnTo>
                  <a:pt x="157358" y="589092"/>
                </a:lnTo>
                <a:lnTo>
                  <a:pt x="216356" y="589092"/>
                </a:lnTo>
                <a:lnTo>
                  <a:pt x="216356" y="333849"/>
                </a:lnTo>
                <a:lnTo>
                  <a:pt x="0" y="33384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65" name="dollar_342487">
            <a:extLst>
              <a:ext uri="{FF2B5EF4-FFF2-40B4-BE49-F238E27FC236}">
                <a16:creationId xmlns:a16="http://schemas.microsoft.com/office/drawing/2014/main" id="{3C8B96F2-2777-81A5-B018-FAA29CFEABF1}"/>
              </a:ext>
            </a:extLst>
          </p:cNvPr>
          <p:cNvSpPr/>
          <p:nvPr/>
        </p:nvSpPr>
        <p:spPr>
          <a:xfrm>
            <a:off x="9920095" y="4438359"/>
            <a:ext cx="609685" cy="608767"/>
          </a:xfrm>
          <a:custGeom>
            <a:avLst/>
            <a:gdLst>
              <a:gd name="connsiteX0" fmla="*/ 61503 w 609544"/>
              <a:gd name="connsiteY0" fmla="*/ 337458 h 608627"/>
              <a:gd name="connsiteX1" fmla="*/ 30347 w 609544"/>
              <a:gd name="connsiteY1" fmla="*/ 381456 h 608627"/>
              <a:gd name="connsiteX2" fmla="*/ 270835 w 609544"/>
              <a:gd name="connsiteY2" fmla="*/ 586996 h 608627"/>
              <a:gd name="connsiteX3" fmla="*/ 231752 w 609544"/>
              <a:gd name="connsiteY3" fmla="*/ 538211 h 608627"/>
              <a:gd name="connsiteX4" fmla="*/ 272125 w 609544"/>
              <a:gd name="connsiteY4" fmla="*/ 507928 h 608627"/>
              <a:gd name="connsiteX5" fmla="*/ 108605 w 609544"/>
              <a:gd name="connsiteY5" fmla="*/ 368846 h 608627"/>
              <a:gd name="connsiteX6" fmla="*/ 508678 w 609544"/>
              <a:gd name="connsiteY6" fmla="*/ 336891 h 608627"/>
              <a:gd name="connsiteX7" fmla="*/ 369365 w 609544"/>
              <a:gd name="connsiteY7" fmla="*/ 500170 h 608627"/>
              <a:gd name="connsiteX8" fmla="*/ 337925 w 609544"/>
              <a:gd name="connsiteY8" fmla="*/ 547202 h 608627"/>
              <a:gd name="connsiteX9" fmla="*/ 381997 w 609544"/>
              <a:gd name="connsiteY9" fmla="*/ 578312 h 608627"/>
              <a:gd name="connsiteX10" fmla="*/ 587877 w 609544"/>
              <a:gd name="connsiteY10" fmla="*/ 338179 h 608627"/>
              <a:gd name="connsiteX11" fmla="*/ 539012 w 609544"/>
              <a:gd name="connsiteY11" fmla="*/ 377204 h 608627"/>
              <a:gd name="connsiteX12" fmla="*/ 491529 w 609544"/>
              <a:gd name="connsiteY12" fmla="*/ 314157 h 608627"/>
              <a:gd name="connsiteX13" fmla="*/ 516146 w 609544"/>
              <a:gd name="connsiteY13" fmla="*/ 314157 h 608627"/>
              <a:gd name="connsiteX14" fmla="*/ 542515 w 609544"/>
              <a:gd name="connsiteY14" fmla="*/ 349224 h 608627"/>
              <a:gd name="connsiteX15" fmla="*/ 586494 w 609544"/>
              <a:gd name="connsiteY15" fmla="*/ 314157 h 608627"/>
              <a:gd name="connsiteX16" fmla="*/ 609544 w 609544"/>
              <a:gd name="connsiteY16" fmla="*/ 314157 h 608627"/>
              <a:gd name="connsiteX17" fmla="*/ 608806 w 609544"/>
              <a:gd name="connsiteY17" fmla="*/ 324558 h 608627"/>
              <a:gd name="connsiteX18" fmla="*/ 382550 w 609544"/>
              <a:gd name="connsiteY18" fmla="*/ 598468 h 608627"/>
              <a:gd name="connsiteX19" fmla="*/ 378124 w 609544"/>
              <a:gd name="connsiteY19" fmla="*/ 599665 h 608627"/>
              <a:gd name="connsiteX20" fmla="*/ 310911 w 609544"/>
              <a:gd name="connsiteY20" fmla="*/ 552264 h 608627"/>
              <a:gd name="connsiteX21" fmla="*/ 356918 w 609544"/>
              <a:gd name="connsiteY21" fmla="*/ 483511 h 608627"/>
              <a:gd name="connsiteX22" fmla="*/ 360238 w 609544"/>
              <a:gd name="connsiteY22" fmla="*/ 482498 h 608627"/>
              <a:gd name="connsiteX23" fmla="*/ 490607 w 609544"/>
              <a:gd name="connsiteY23" fmla="*/ 322993 h 608627"/>
              <a:gd name="connsiteX24" fmla="*/ 56433 w 609544"/>
              <a:gd name="connsiteY24" fmla="*/ 310488 h 608627"/>
              <a:gd name="connsiteX25" fmla="*/ 125289 w 609544"/>
              <a:gd name="connsiteY25" fmla="*/ 356419 h 608627"/>
              <a:gd name="connsiteX26" fmla="*/ 126302 w 609544"/>
              <a:gd name="connsiteY26" fmla="*/ 359733 h 608627"/>
              <a:gd name="connsiteX27" fmla="*/ 286044 w 609544"/>
              <a:gd name="connsiteY27" fmla="*/ 489887 h 608627"/>
              <a:gd name="connsiteX28" fmla="*/ 294893 w 609544"/>
              <a:gd name="connsiteY28" fmla="*/ 490807 h 608627"/>
              <a:gd name="connsiteX29" fmla="*/ 294893 w 609544"/>
              <a:gd name="connsiteY29" fmla="*/ 515384 h 608627"/>
              <a:gd name="connsiteX30" fmla="*/ 259774 w 609544"/>
              <a:gd name="connsiteY30" fmla="*/ 541709 h 608627"/>
              <a:gd name="connsiteX31" fmla="*/ 294893 w 609544"/>
              <a:gd name="connsiteY31" fmla="*/ 585615 h 608627"/>
              <a:gd name="connsiteX32" fmla="*/ 294893 w 609544"/>
              <a:gd name="connsiteY32" fmla="*/ 608627 h 608627"/>
              <a:gd name="connsiteX33" fmla="*/ 284477 w 609544"/>
              <a:gd name="connsiteY33" fmla="*/ 607983 h 608627"/>
              <a:gd name="connsiteX34" fmla="*/ 10160 w 609544"/>
              <a:gd name="connsiteY34" fmla="*/ 382100 h 608627"/>
              <a:gd name="connsiteX35" fmla="*/ 8962 w 609544"/>
              <a:gd name="connsiteY35" fmla="*/ 377590 h 608627"/>
              <a:gd name="connsiteX36" fmla="*/ 393261 w 609544"/>
              <a:gd name="connsiteY36" fmla="*/ 294470 h 608627"/>
              <a:gd name="connsiteX37" fmla="*/ 412878 w 609544"/>
              <a:gd name="connsiteY37" fmla="*/ 294470 h 608627"/>
              <a:gd name="connsiteX38" fmla="*/ 412878 w 609544"/>
              <a:gd name="connsiteY38" fmla="*/ 314158 h 608627"/>
              <a:gd name="connsiteX39" fmla="*/ 393261 w 609544"/>
              <a:gd name="connsiteY39" fmla="*/ 314158 h 608627"/>
              <a:gd name="connsiteX40" fmla="*/ 196595 w 609544"/>
              <a:gd name="connsiteY40" fmla="*/ 294470 h 608627"/>
              <a:gd name="connsiteX41" fmla="*/ 216283 w 609544"/>
              <a:gd name="connsiteY41" fmla="*/ 294470 h 608627"/>
              <a:gd name="connsiteX42" fmla="*/ 216283 w 609544"/>
              <a:gd name="connsiteY42" fmla="*/ 314158 h 608627"/>
              <a:gd name="connsiteX43" fmla="*/ 196595 w 609544"/>
              <a:gd name="connsiteY43" fmla="*/ 314158 h 608627"/>
              <a:gd name="connsiteX44" fmla="*/ 294907 w 609544"/>
              <a:gd name="connsiteY44" fmla="*/ 186504 h 608627"/>
              <a:gd name="connsiteX45" fmla="*/ 314637 w 609544"/>
              <a:gd name="connsiteY45" fmla="*/ 186504 h 608627"/>
              <a:gd name="connsiteX46" fmla="*/ 314637 w 609544"/>
              <a:gd name="connsiteY46" fmla="*/ 206108 h 608627"/>
              <a:gd name="connsiteX47" fmla="*/ 319524 w 609544"/>
              <a:gd name="connsiteY47" fmla="*/ 206108 h 608627"/>
              <a:gd name="connsiteX48" fmla="*/ 373644 w 609544"/>
              <a:gd name="connsiteY48" fmla="*/ 260135 h 608627"/>
              <a:gd name="connsiteX49" fmla="*/ 373644 w 609544"/>
              <a:gd name="connsiteY49" fmla="*/ 265013 h 608627"/>
              <a:gd name="connsiteX50" fmla="*/ 353914 w 609544"/>
              <a:gd name="connsiteY50" fmla="*/ 265013 h 608627"/>
              <a:gd name="connsiteX51" fmla="*/ 353914 w 609544"/>
              <a:gd name="connsiteY51" fmla="*/ 260135 h 608627"/>
              <a:gd name="connsiteX52" fmla="*/ 319524 w 609544"/>
              <a:gd name="connsiteY52" fmla="*/ 225804 h 608627"/>
              <a:gd name="connsiteX53" fmla="*/ 290020 w 609544"/>
              <a:gd name="connsiteY53" fmla="*/ 225804 h 608627"/>
              <a:gd name="connsiteX54" fmla="*/ 255630 w 609544"/>
              <a:gd name="connsiteY54" fmla="*/ 260135 h 608627"/>
              <a:gd name="connsiteX55" fmla="*/ 290020 w 609544"/>
              <a:gd name="connsiteY55" fmla="*/ 294465 h 608627"/>
              <a:gd name="connsiteX56" fmla="*/ 319524 w 609544"/>
              <a:gd name="connsiteY56" fmla="*/ 294465 h 608627"/>
              <a:gd name="connsiteX57" fmla="*/ 373644 w 609544"/>
              <a:gd name="connsiteY57" fmla="*/ 348491 h 608627"/>
              <a:gd name="connsiteX58" fmla="*/ 319524 w 609544"/>
              <a:gd name="connsiteY58" fmla="*/ 402518 h 608627"/>
              <a:gd name="connsiteX59" fmla="*/ 314637 w 609544"/>
              <a:gd name="connsiteY59" fmla="*/ 402518 h 608627"/>
              <a:gd name="connsiteX60" fmla="*/ 314637 w 609544"/>
              <a:gd name="connsiteY60" fmla="*/ 422122 h 608627"/>
              <a:gd name="connsiteX61" fmla="*/ 294907 w 609544"/>
              <a:gd name="connsiteY61" fmla="*/ 422122 h 608627"/>
              <a:gd name="connsiteX62" fmla="*/ 294907 w 609544"/>
              <a:gd name="connsiteY62" fmla="*/ 402518 h 608627"/>
              <a:gd name="connsiteX63" fmla="*/ 290020 w 609544"/>
              <a:gd name="connsiteY63" fmla="*/ 402518 h 608627"/>
              <a:gd name="connsiteX64" fmla="*/ 235900 w 609544"/>
              <a:gd name="connsiteY64" fmla="*/ 348491 h 608627"/>
              <a:gd name="connsiteX65" fmla="*/ 235900 w 609544"/>
              <a:gd name="connsiteY65" fmla="*/ 343613 h 608627"/>
              <a:gd name="connsiteX66" fmla="*/ 255630 w 609544"/>
              <a:gd name="connsiteY66" fmla="*/ 343613 h 608627"/>
              <a:gd name="connsiteX67" fmla="*/ 255630 w 609544"/>
              <a:gd name="connsiteY67" fmla="*/ 348491 h 608627"/>
              <a:gd name="connsiteX68" fmla="*/ 290020 w 609544"/>
              <a:gd name="connsiteY68" fmla="*/ 382822 h 608627"/>
              <a:gd name="connsiteX69" fmla="*/ 319524 w 609544"/>
              <a:gd name="connsiteY69" fmla="*/ 382822 h 608627"/>
              <a:gd name="connsiteX70" fmla="*/ 353914 w 609544"/>
              <a:gd name="connsiteY70" fmla="*/ 348491 h 608627"/>
              <a:gd name="connsiteX71" fmla="*/ 319524 w 609544"/>
              <a:gd name="connsiteY71" fmla="*/ 314161 h 608627"/>
              <a:gd name="connsiteX72" fmla="*/ 290020 w 609544"/>
              <a:gd name="connsiteY72" fmla="*/ 314161 h 608627"/>
              <a:gd name="connsiteX73" fmla="*/ 235900 w 609544"/>
              <a:gd name="connsiteY73" fmla="*/ 260135 h 608627"/>
              <a:gd name="connsiteX74" fmla="*/ 290020 w 609544"/>
              <a:gd name="connsiteY74" fmla="*/ 206108 h 608627"/>
              <a:gd name="connsiteX75" fmla="*/ 294907 w 609544"/>
              <a:gd name="connsiteY75" fmla="*/ 206108 h 608627"/>
              <a:gd name="connsiteX76" fmla="*/ 304772 w 609544"/>
              <a:gd name="connsiteY76" fmla="*/ 166897 h 608627"/>
              <a:gd name="connsiteX77" fmla="*/ 167139 w 609544"/>
              <a:gd name="connsiteY77" fmla="*/ 304314 h 608627"/>
              <a:gd name="connsiteX78" fmla="*/ 304772 w 609544"/>
              <a:gd name="connsiteY78" fmla="*/ 441731 h 608627"/>
              <a:gd name="connsiteX79" fmla="*/ 442405 w 609544"/>
              <a:gd name="connsiteY79" fmla="*/ 304314 h 608627"/>
              <a:gd name="connsiteX80" fmla="*/ 304772 w 609544"/>
              <a:gd name="connsiteY80" fmla="*/ 166897 h 608627"/>
              <a:gd name="connsiteX81" fmla="*/ 304772 w 609544"/>
              <a:gd name="connsiteY81" fmla="*/ 147200 h 608627"/>
              <a:gd name="connsiteX82" fmla="*/ 462133 w 609544"/>
              <a:gd name="connsiteY82" fmla="*/ 304314 h 608627"/>
              <a:gd name="connsiteX83" fmla="*/ 304772 w 609544"/>
              <a:gd name="connsiteY83" fmla="*/ 461428 h 608627"/>
              <a:gd name="connsiteX84" fmla="*/ 147411 w 609544"/>
              <a:gd name="connsiteY84" fmla="*/ 304314 h 608627"/>
              <a:gd name="connsiteX85" fmla="*/ 304772 w 609544"/>
              <a:gd name="connsiteY85" fmla="*/ 147200 h 608627"/>
              <a:gd name="connsiteX86" fmla="*/ 227493 w 609544"/>
              <a:gd name="connsiteY86" fmla="*/ 30315 h 608627"/>
              <a:gd name="connsiteX87" fmla="*/ 21662 w 609544"/>
              <a:gd name="connsiteY87" fmla="*/ 270448 h 608627"/>
              <a:gd name="connsiteX88" fmla="*/ 70516 w 609544"/>
              <a:gd name="connsiteY88" fmla="*/ 231423 h 608627"/>
              <a:gd name="connsiteX89" fmla="*/ 100842 w 609544"/>
              <a:gd name="connsiteY89" fmla="*/ 271736 h 608627"/>
              <a:gd name="connsiteX90" fmla="*/ 240122 w 609544"/>
              <a:gd name="connsiteY90" fmla="*/ 108457 h 608627"/>
              <a:gd name="connsiteX91" fmla="*/ 271554 w 609544"/>
              <a:gd name="connsiteY91" fmla="*/ 61425 h 608627"/>
              <a:gd name="connsiteX92" fmla="*/ 338709 w 609544"/>
              <a:gd name="connsiteY92" fmla="*/ 21631 h 608627"/>
              <a:gd name="connsiteX93" fmla="*/ 377792 w 609544"/>
              <a:gd name="connsiteY93" fmla="*/ 70416 h 608627"/>
              <a:gd name="connsiteX94" fmla="*/ 337419 w 609544"/>
              <a:gd name="connsiteY94" fmla="*/ 100699 h 608627"/>
              <a:gd name="connsiteX95" fmla="*/ 500939 w 609544"/>
              <a:gd name="connsiteY95" fmla="*/ 239781 h 608627"/>
              <a:gd name="connsiteX96" fmla="*/ 548041 w 609544"/>
              <a:gd name="connsiteY96" fmla="*/ 271169 h 608627"/>
              <a:gd name="connsiteX97" fmla="*/ 579197 w 609544"/>
              <a:gd name="connsiteY97" fmla="*/ 227171 h 608627"/>
              <a:gd name="connsiteX98" fmla="*/ 338709 w 609544"/>
              <a:gd name="connsiteY98" fmla="*/ 21631 h 608627"/>
              <a:gd name="connsiteX99" fmla="*/ 231365 w 609544"/>
              <a:gd name="connsiteY99" fmla="*/ 8962 h 608627"/>
              <a:gd name="connsiteX100" fmla="*/ 298562 w 609544"/>
              <a:gd name="connsiteY100" fmla="*/ 56363 h 608627"/>
              <a:gd name="connsiteX101" fmla="*/ 252566 w 609544"/>
              <a:gd name="connsiteY101" fmla="*/ 125116 h 608627"/>
              <a:gd name="connsiteX102" fmla="*/ 249247 w 609544"/>
              <a:gd name="connsiteY102" fmla="*/ 126129 h 608627"/>
              <a:gd name="connsiteX103" fmla="*/ 118909 w 609544"/>
              <a:gd name="connsiteY103" fmla="*/ 285634 h 608627"/>
              <a:gd name="connsiteX104" fmla="*/ 117987 w 609544"/>
              <a:gd name="connsiteY104" fmla="*/ 294470 h 608627"/>
              <a:gd name="connsiteX105" fmla="*/ 93376 w 609544"/>
              <a:gd name="connsiteY105" fmla="*/ 294470 h 608627"/>
              <a:gd name="connsiteX106" fmla="*/ 67013 w 609544"/>
              <a:gd name="connsiteY106" fmla="*/ 259403 h 608627"/>
              <a:gd name="connsiteX107" fmla="*/ 23044 w 609544"/>
              <a:gd name="connsiteY107" fmla="*/ 294470 h 608627"/>
              <a:gd name="connsiteX108" fmla="*/ 0 w 609544"/>
              <a:gd name="connsiteY108" fmla="*/ 294470 h 608627"/>
              <a:gd name="connsiteX109" fmla="*/ 645 w 609544"/>
              <a:gd name="connsiteY109" fmla="*/ 284069 h 608627"/>
              <a:gd name="connsiteX110" fmla="*/ 226940 w 609544"/>
              <a:gd name="connsiteY110" fmla="*/ 10159 h 608627"/>
              <a:gd name="connsiteX111" fmla="*/ 314651 w 609544"/>
              <a:gd name="connsiteY111" fmla="*/ 0 h 608627"/>
              <a:gd name="connsiteX112" fmla="*/ 325067 w 609544"/>
              <a:gd name="connsiteY112" fmla="*/ 644 h 608627"/>
              <a:gd name="connsiteX113" fmla="*/ 599384 w 609544"/>
              <a:gd name="connsiteY113" fmla="*/ 226619 h 608627"/>
              <a:gd name="connsiteX114" fmla="*/ 600582 w 609544"/>
              <a:gd name="connsiteY114" fmla="*/ 231037 h 608627"/>
              <a:gd name="connsiteX115" fmla="*/ 553111 w 609544"/>
              <a:gd name="connsiteY115" fmla="*/ 298139 h 608627"/>
              <a:gd name="connsiteX116" fmla="*/ 484255 w 609544"/>
              <a:gd name="connsiteY116" fmla="*/ 252208 h 608627"/>
              <a:gd name="connsiteX117" fmla="*/ 483242 w 609544"/>
              <a:gd name="connsiteY117" fmla="*/ 248894 h 608627"/>
              <a:gd name="connsiteX118" fmla="*/ 323500 w 609544"/>
              <a:gd name="connsiteY118" fmla="*/ 118740 h 608627"/>
              <a:gd name="connsiteX119" fmla="*/ 314651 w 609544"/>
              <a:gd name="connsiteY119" fmla="*/ 117820 h 608627"/>
              <a:gd name="connsiteX120" fmla="*/ 314651 w 609544"/>
              <a:gd name="connsiteY120" fmla="*/ 93243 h 608627"/>
              <a:gd name="connsiteX121" fmla="*/ 349770 w 609544"/>
              <a:gd name="connsiteY121" fmla="*/ 66918 h 608627"/>
              <a:gd name="connsiteX122" fmla="*/ 314651 w 609544"/>
              <a:gd name="connsiteY122" fmla="*/ 23012 h 608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609544" h="608627">
                <a:moveTo>
                  <a:pt x="61503" y="337458"/>
                </a:moveTo>
                <a:lnTo>
                  <a:pt x="30347" y="381456"/>
                </a:lnTo>
                <a:cubicBezTo>
                  <a:pt x="61595" y="492648"/>
                  <a:pt x="156629" y="573465"/>
                  <a:pt x="270835" y="586996"/>
                </a:cubicBezTo>
                <a:lnTo>
                  <a:pt x="231752" y="538211"/>
                </a:lnTo>
                <a:lnTo>
                  <a:pt x="272125" y="507928"/>
                </a:lnTo>
                <a:cubicBezTo>
                  <a:pt x="195988" y="495870"/>
                  <a:pt x="132939" y="442575"/>
                  <a:pt x="108605" y="368846"/>
                </a:cubicBezTo>
                <a:close/>
                <a:moveTo>
                  <a:pt x="508678" y="336891"/>
                </a:moveTo>
                <a:cubicBezTo>
                  <a:pt x="496600" y="412916"/>
                  <a:pt x="443217" y="475871"/>
                  <a:pt x="369365" y="500170"/>
                </a:cubicBezTo>
                <a:lnTo>
                  <a:pt x="337925" y="547202"/>
                </a:lnTo>
                <a:lnTo>
                  <a:pt x="381997" y="578312"/>
                </a:lnTo>
                <a:cubicBezTo>
                  <a:pt x="493373" y="547110"/>
                  <a:pt x="574324" y="452217"/>
                  <a:pt x="587877" y="338179"/>
                </a:cubicBezTo>
                <a:lnTo>
                  <a:pt x="539012" y="377204"/>
                </a:lnTo>
                <a:close/>
                <a:moveTo>
                  <a:pt x="491529" y="314157"/>
                </a:moveTo>
                <a:lnTo>
                  <a:pt x="516146" y="314157"/>
                </a:lnTo>
                <a:lnTo>
                  <a:pt x="542515" y="349224"/>
                </a:lnTo>
                <a:lnTo>
                  <a:pt x="586494" y="314157"/>
                </a:lnTo>
                <a:lnTo>
                  <a:pt x="609544" y="314157"/>
                </a:lnTo>
                <a:lnTo>
                  <a:pt x="608806" y="324558"/>
                </a:lnTo>
                <a:cubicBezTo>
                  <a:pt x="600232" y="455070"/>
                  <a:pt x="509324" y="565150"/>
                  <a:pt x="382550" y="598468"/>
                </a:cubicBezTo>
                <a:lnTo>
                  <a:pt x="378124" y="599665"/>
                </a:lnTo>
                <a:lnTo>
                  <a:pt x="310911" y="552264"/>
                </a:lnTo>
                <a:lnTo>
                  <a:pt x="356918" y="483511"/>
                </a:lnTo>
                <a:lnTo>
                  <a:pt x="360238" y="482498"/>
                </a:lnTo>
                <a:cubicBezTo>
                  <a:pt x="432061" y="460224"/>
                  <a:pt x="483231" y="397637"/>
                  <a:pt x="490607" y="322993"/>
                </a:cubicBezTo>
                <a:close/>
                <a:moveTo>
                  <a:pt x="56433" y="310488"/>
                </a:moveTo>
                <a:lnTo>
                  <a:pt x="125289" y="356419"/>
                </a:lnTo>
                <a:lnTo>
                  <a:pt x="126302" y="359733"/>
                </a:lnTo>
                <a:cubicBezTo>
                  <a:pt x="148609" y="431437"/>
                  <a:pt x="211289" y="482523"/>
                  <a:pt x="286044" y="489887"/>
                </a:cubicBezTo>
                <a:lnTo>
                  <a:pt x="294893" y="490807"/>
                </a:lnTo>
                <a:lnTo>
                  <a:pt x="294893" y="515384"/>
                </a:lnTo>
                <a:lnTo>
                  <a:pt x="259774" y="541709"/>
                </a:lnTo>
                <a:lnTo>
                  <a:pt x="294893" y="585615"/>
                </a:lnTo>
                <a:lnTo>
                  <a:pt x="294893" y="608627"/>
                </a:lnTo>
                <a:lnTo>
                  <a:pt x="284477" y="607983"/>
                </a:lnTo>
                <a:cubicBezTo>
                  <a:pt x="153771" y="599330"/>
                  <a:pt x="43528" y="508572"/>
                  <a:pt x="10160" y="382100"/>
                </a:cubicBezTo>
                <a:lnTo>
                  <a:pt x="8962" y="377590"/>
                </a:lnTo>
                <a:close/>
                <a:moveTo>
                  <a:pt x="393261" y="294470"/>
                </a:moveTo>
                <a:lnTo>
                  <a:pt x="412878" y="294470"/>
                </a:lnTo>
                <a:lnTo>
                  <a:pt x="412878" y="314158"/>
                </a:lnTo>
                <a:lnTo>
                  <a:pt x="393261" y="314158"/>
                </a:lnTo>
                <a:close/>
                <a:moveTo>
                  <a:pt x="196595" y="294470"/>
                </a:moveTo>
                <a:lnTo>
                  <a:pt x="216283" y="294470"/>
                </a:lnTo>
                <a:lnTo>
                  <a:pt x="216283" y="314158"/>
                </a:lnTo>
                <a:lnTo>
                  <a:pt x="196595" y="314158"/>
                </a:lnTo>
                <a:close/>
                <a:moveTo>
                  <a:pt x="294907" y="186504"/>
                </a:moveTo>
                <a:lnTo>
                  <a:pt x="314637" y="186504"/>
                </a:lnTo>
                <a:lnTo>
                  <a:pt x="314637" y="206108"/>
                </a:lnTo>
                <a:lnTo>
                  <a:pt x="319524" y="206108"/>
                </a:lnTo>
                <a:cubicBezTo>
                  <a:pt x="349304" y="206108"/>
                  <a:pt x="373644" y="230406"/>
                  <a:pt x="373644" y="260135"/>
                </a:cubicBezTo>
                <a:lnTo>
                  <a:pt x="373644" y="265013"/>
                </a:lnTo>
                <a:lnTo>
                  <a:pt x="353914" y="265013"/>
                </a:lnTo>
                <a:lnTo>
                  <a:pt x="353914" y="260135"/>
                </a:lnTo>
                <a:cubicBezTo>
                  <a:pt x="353914" y="241175"/>
                  <a:pt x="338517" y="225804"/>
                  <a:pt x="319524" y="225804"/>
                </a:cubicBezTo>
                <a:lnTo>
                  <a:pt x="290020" y="225804"/>
                </a:lnTo>
                <a:cubicBezTo>
                  <a:pt x="271027" y="225804"/>
                  <a:pt x="255630" y="241175"/>
                  <a:pt x="255630" y="260135"/>
                </a:cubicBezTo>
                <a:cubicBezTo>
                  <a:pt x="255630" y="279095"/>
                  <a:pt x="271027" y="294465"/>
                  <a:pt x="290020" y="294465"/>
                </a:cubicBezTo>
                <a:lnTo>
                  <a:pt x="319524" y="294465"/>
                </a:lnTo>
                <a:cubicBezTo>
                  <a:pt x="349304" y="294465"/>
                  <a:pt x="373644" y="318763"/>
                  <a:pt x="373644" y="348491"/>
                </a:cubicBezTo>
                <a:cubicBezTo>
                  <a:pt x="373644" y="378220"/>
                  <a:pt x="349304" y="402518"/>
                  <a:pt x="319524" y="402518"/>
                </a:cubicBezTo>
                <a:lnTo>
                  <a:pt x="314637" y="402518"/>
                </a:lnTo>
                <a:lnTo>
                  <a:pt x="314637" y="422122"/>
                </a:lnTo>
                <a:lnTo>
                  <a:pt x="294907" y="422122"/>
                </a:lnTo>
                <a:lnTo>
                  <a:pt x="294907" y="402518"/>
                </a:lnTo>
                <a:lnTo>
                  <a:pt x="290020" y="402518"/>
                </a:lnTo>
                <a:cubicBezTo>
                  <a:pt x="260240" y="402518"/>
                  <a:pt x="235900" y="378220"/>
                  <a:pt x="235900" y="348491"/>
                </a:cubicBezTo>
                <a:lnTo>
                  <a:pt x="235900" y="343613"/>
                </a:lnTo>
                <a:lnTo>
                  <a:pt x="255630" y="343613"/>
                </a:lnTo>
                <a:lnTo>
                  <a:pt x="255630" y="348491"/>
                </a:lnTo>
                <a:cubicBezTo>
                  <a:pt x="255630" y="367451"/>
                  <a:pt x="271027" y="382822"/>
                  <a:pt x="290020" y="382822"/>
                </a:cubicBezTo>
                <a:lnTo>
                  <a:pt x="319524" y="382822"/>
                </a:lnTo>
                <a:cubicBezTo>
                  <a:pt x="338517" y="382822"/>
                  <a:pt x="353914" y="367451"/>
                  <a:pt x="353914" y="348491"/>
                </a:cubicBezTo>
                <a:cubicBezTo>
                  <a:pt x="353914" y="329531"/>
                  <a:pt x="338517" y="314161"/>
                  <a:pt x="319524" y="314161"/>
                </a:cubicBezTo>
                <a:lnTo>
                  <a:pt x="290020" y="314161"/>
                </a:lnTo>
                <a:cubicBezTo>
                  <a:pt x="260240" y="314161"/>
                  <a:pt x="235900" y="289863"/>
                  <a:pt x="235900" y="260135"/>
                </a:cubicBezTo>
                <a:cubicBezTo>
                  <a:pt x="235900" y="230406"/>
                  <a:pt x="260240" y="206108"/>
                  <a:pt x="290020" y="206108"/>
                </a:cubicBezTo>
                <a:lnTo>
                  <a:pt x="294907" y="206108"/>
                </a:lnTo>
                <a:close/>
                <a:moveTo>
                  <a:pt x="304772" y="166897"/>
                </a:moveTo>
                <a:cubicBezTo>
                  <a:pt x="228903" y="166897"/>
                  <a:pt x="167139" y="228564"/>
                  <a:pt x="167139" y="304314"/>
                </a:cubicBezTo>
                <a:cubicBezTo>
                  <a:pt x="167139" y="380064"/>
                  <a:pt x="228903" y="441731"/>
                  <a:pt x="304772" y="441731"/>
                </a:cubicBezTo>
                <a:cubicBezTo>
                  <a:pt x="380641" y="441731"/>
                  <a:pt x="442405" y="380064"/>
                  <a:pt x="442405" y="304314"/>
                </a:cubicBezTo>
                <a:cubicBezTo>
                  <a:pt x="442405" y="228564"/>
                  <a:pt x="380641" y="166897"/>
                  <a:pt x="304772" y="166897"/>
                </a:cubicBezTo>
                <a:close/>
                <a:moveTo>
                  <a:pt x="304772" y="147200"/>
                </a:moveTo>
                <a:cubicBezTo>
                  <a:pt x="391519" y="147200"/>
                  <a:pt x="462133" y="217703"/>
                  <a:pt x="462133" y="304314"/>
                </a:cubicBezTo>
                <a:cubicBezTo>
                  <a:pt x="462133" y="390925"/>
                  <a:pt x="391519" y="461428"/>
                  <a:pt x="304772" y="461428"/>
                </a:cubicBezTo>
                <a:cubicBezTo>
                  <a:pt x="218025" y="461428"/>
                  <a:pt x="147411" y="390925"/>
                  <a:pt x="147411" y="304314"/>
                </a:cubicBezTo>
                <a:cubicBezTo>
                  <a:pt x="147411" y="217703"/>
                  <a:pt x="218025" y="147200"/>
                  <a:pt x="304772" y="147200"/>
                </a:cubicBezTo>
                <a:close/>
                <a:moveTo>
                  <a:pt x="227493" y="30315"/>
                </a:moveTo>
                <a:cubicBezTo>
                  <a:pt x="116143" y="61517"/>
                  <a:pt x="35212" y="156410"/>
                  <a:pt x="21662" y="270448"/>
                </a:cubicBezTo>
                <a:lnTo>
                  <a:pt x="70516" y="231423"/>
                </a:lnTo>
                <a:lnTo>
                  <a:pt x="100842" y="271736"/>
                </a:lnTo>
                <a:cubicBezTo>
                  <a:pt x="112917" y="195711"/>
                  <a:pt x="166288" y="132756"/>
                  <a:pt x="240122" y="108457"/>
                </a:cubicBezTo>
                <a:lnTo>
                  <a:pt x="271554" y="61425"/>
                </a:lnTo>
                <a:close/>
                <a:moveTo>
                  <a:pt x="338709" y="21631"/>
                </a:moveTo>
                <a:lnTo>
                  <a:pt x="377792" y="70416"/>
                </a:lnTo>
                <a:lnTo>
                  <a:pt x="337419" y="100699"/>
                </a:lnTo>
                <a:cubicBezTo>
                  <a:pt x="413556" y="112757"/>
                  <a:pt x="476605" y="166052"/>
                  <a:pt x="500939" y="239781"/>
                </a:cubicBezTo>
                <a:lnTo>
                  <a:pt x="548041" y="271169"/>
                </a:lnTo>
                <a:lnTo>
                  <a:pt x="579197" y="227171"/>
                </a:lnTo>
                <a:cubicBezTo>
                  <a:pt x="547949" y="115979"/>
                  <a:pt x="452915" y="35162"/>
                  <a:pt x="338709" y="21631"/>
                </a:cubicBezTo>
                <a:close/>
                <a:moveTo>
                  <a:pt x="231365" y="8962"/>
                </a:moveTo>
                <a:lnTo>
                  <a:pt x="298562" y="56363"/>
                </a:lnTo>
                <a:lnTo>
                  <a:pt x="252566" y="125116"/>
                </a:lnTo>
                <a:lnTo>
                  <a:pt x="249247" y="126129"/>
                </a:lnTo>
                <a:cubicBezTo>
                  <a:pt x="177441" y="148403"/>
                  <a:pt x="126283" y="210990"/>
                  <a:pt x="118909" y="285634"/>
                </a:cubicBezTo>
                <a:lnTo>
                  <a:pt x="117987" y="294470"/>
                </a:lnTo>
                <a:lnTo>
                  <a:pt x="93376" y="294470"/>
                </a:lnTo>
                <a:lnTo>
                  <a:pt x="67013" y="259403"/>
                </a:lnTo>
                <a:lnTo>
                  <a:pt x="23044" y="294470"/>
                </a:lnTo>
                <a:lnTo>
                  <a:pt x="0" y="294470"/>
                </a:lnTo>
                <a:lnTo>
                  <a:pt x="645" y="284069"/>
                </a:lnTo>
                <a:cubicBezTo>
                  <a:pt x="9310" y="153557"/>
                  <a:pt x="100197" y="43477"/>
                  <a:pt x="226940" y="10159"/>
                </a:cubicBezTo>
                <a:close/>
                <a:moveTo>
                  <a:pt x="314651" y="0"/>
                </a:moveTo>
                <a:lnTo>
                  <a:pt x="325067" y="644"/>
                </a:lnTo>
                <a:cubicBezTo>
                  <a:pt x="455773" y="9297"/>
                  <a:pt x="566016" y="100055"/>
                  <a:pt x="599384" y="226619"/>
                </a:cubicBezTo>
                <a:lnTo>
                  <a:pt x="600582" y="231037"/>
                </a:lnTo>
                <a:lnTo>
                  <a:pt x="553111" y="298139"/>
                </a:lnTo>
                <a:lnTo>
                  <a:pt x="484255" y="252208"/>
                </a:lnTo>
                <a:lnTo>
                  <a:pt x="483242" y="248894"/>
                </a:lnTo>
                <a:cubicBezTo>
                  <a:pt x="460935" y="177190"/>
                  <a:pt x="398255" y="126104"/>
                  <a:pt x="323500" y="118740"/>
                </a:cubicBezTo>
                <a:lnTo>
                  <a:pt x="314651" y="117820"/>
                </a:lnTo>
                <a:lnTo>
                  <a:pt x="314651" y="93243"/>
                </a:lnTo>
                <a:lnTo>
                  <a:pt x="349770" y="66918"/>
                </a:lnTo>
                <a:lnTo>
                  <a:pt x="314651" y="2301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9185B664-EBDB-6C52-D575-B8F3ECFA61A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02 </a:t>
            </a:r>
            <a:r>
              <a:rPr lang="zh-CN" altLang="en-US" dirty="0"/>
              <a:t>自我评价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594029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2910593-4076-1BC9-2726-147164E1C19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工作体会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4353052-2539-6DC2-EFB9-42764742D29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>
                <a:latin typeface="+mn-lt"/>
              </a:rPr>
              <a:t>SUMMARY</a:t>
            </a:r>
            <a:endParaRPr lang="zh-CN" altLang="en-US" dirty="0">
              <a:latin typeface="+mn-lt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A0E48E1-6CDB-9ED5-A25E-C4E63CBF03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3330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9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>
            <a:extLst>
              <a:ext uri="{FF2B5EF4-FFF2-40B4-BE49-F238E27FC236}">
                <a16:creationId xmlns:a16="http://schemas.microsoft.com/office/drawing/2014/main" id="{525C0441-E5E3-B1CE-917C-3DCA295FC80B}"/>
              </a:ext>
            </a:extLst>
          </p:cNvPr>
          <p:cNvSpPr txBox="1"/>
          <p:nvPr/>
        </p:nvSpPr>
        <p:spPr>
          <a:xfrm>
            <a:off x="1293518" y="2041432"/>
            <a:ext cx="27439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  <a:alpha val="39000"/>
                  </a:schemeClr>
                </a:solidFill>
                <a:effectLst/>
                <a:uLnTx/>
                <a:uFillTx/>
                <a:ea typeface="OPPOSans M" panose="00020600040101010101" pitchFamily="18" charset="-122"/>
                <a:cs typeface="OPPOSans M" panose="00020600040101010101" pitchFamily="18" charset="-122"/>
              </a:rPr>
              <a:t>WORK EXPERIENCE</a:t>
            </a:r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383CD180-4A73-BE08-45D5-603121217845}"/>
              </a:ext>
            </a:extLst>
          </p:cNvPr>
          <p:cNvSpPr/>
          <p:nvPr/>
        </p:nvSpPr>
        <p:spPr>
          <a:xfrm>
            <a:off x="379696" y="6644783"/>
            <a:ext cx="395532" cy="352562"/>
          </a:xfrm>
          <a:custGeom>
            <a:avLst/>
            <a:gdLst>
              <a:gd name="connsiteX0" fmla="*/ 827210 w 1654421"/>
              <a:gd name="connsiteY0" fmla="*/ 0 h 1474688"/>
              <a:gd name="connsiteX1" fmla="*/ 830622 w 1654421"/>
              <a:gd name="connsiteY1" fmla="*/ 22357 h 1474688"/>
              <a:gd name="connsiteX2" fmla="*/ 1619489 w 1654421"/>
              <a:gd name="connsiteY2" fmla="*/ 735580 h 1474688"/>
              <a:gd name="connsiteX3" fmla="*/ 1654421 w 1654421"/>
              <a:gd name="connsiteY3" fmla="*/ 737344 h 1474688"/>
              <a:gd name="connsiteX4" fmla="*/ 1619489 w 1654421"/>
              <a:gd name="connsiteY4" fmla="*/ 739108 h 1474688"/>
              <a:gd name="connsiteX5" fmla="*/ 830622 w 1654421"/>
              <a:gd name="connsiteY5" fmla="*/ 1452331 h 1474688"/>
              <a:gd name="connsiteX6" fmla="*/ 827210 w 1654421"/>
              <a:gd name="connsiteY6" fmla="*/ 1474688 h 1474688"/>
              <a:gd name="connsiteX7" fmla="*/ 823798 w 1654421"/>
              <a:gd name="connsiteY7" fmla="*/ 1452331 h 1474688"/>
              <a:gd name="connsiteX8" fmla="*/ 34931 w 1654421"/>
              <a:gd name="connsiteY8" fmla="*/ 739108 h 1474688"/>
              <a:gd name="connsiteX9" fmla="*/ 0 w 1654421"/>
              <a:gd name="connsiteY9" fmla="*/ 737344 h 1474688"/>
              <a:gd name="connsiteX10" fmla="*/ 34931 w 1654421"/>
              <a:gd name="connsiteY10" fmla="*/ 735580 h 1474688"/>
              <a:gd name="connsiteX11" fmla="*/ 823798 w 1654421"/>
              <a:gd name="connsiteY11" fmla="*/ 22357 h 1474688"/>
              <a:gd name="connsiteX12" fmla="*/ 827210 w 1654421"/>
              <a:gd name="connsiteY12" fmla="*/ 0 h 1474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54421" h="1474688">
                <a:moveTo>
                  <a:pt x="827210" y="0"/>
                </a:moveTo>
                <a:lnTo>
                  <a:pt x="830622" y="22357"/>
                </a:lnTo>
                <a:cubicBezTo>
                  <a:pt x="908467" y="402778"/>
                  <a:pt x="1226582" y="695678"/>
                  <a:pt x="1619489" y="735580"/>
                </a:cubicBezTo>
                <a:lnTo>
                  <a:pt x="1654421" y="737344"/>
                </a:lnTo>
                <a:lnTo>
                  <a:pt x="1619489" y="739108"/>
                </a:lnTo>
                <a:cubicBezTo>
                  <a:pt x="1226582" y="779010"/>
                  <a:pt x="908467" y="1071910"/>
                  <a:pt x="830622" y="1452331"/>
                </a:cubicBezTo>
                <a:lnTo>
                  <a:pt x="827210" y="1474688"/>
                </a:lnTo>
                <a:lnTo>
                  <a:pt x="823798" y="1452331"/>
                </a:lnTo>
                <a:cubicBezTo>
                  <a:pt x="745953" y="1071910"/>
                  <a:pt x="427839" y="779010"/>
                  <a:pt x="34931" y="739108"/>
                </a:cubicBezTo>
                <a:lnTo>
                  <a:pt x="0" y="737344"/>
                </a:lnTo>
                <a:lnTo>
                  <a:pt x="34931" y="735580"/>
                </a:lnTo>
                <a:cubicBezTo>
                  <a:pt x="427839" y="695678"/>
                  <a:pt x="745953" y="402778"/>
                  <a:pt x="823798" y="22357"/>
                </a:cubicBezTo>
                <a:lnTo>
                  <a:pt x="82721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glow rad="50800">
              <a:srgbClr val="1E21A9">
                <a:alpha val="11000"/>
              </a:srgbClr>
            </a:glow>
            <a:outerShdw blurRad="63500" sx="102000" sy="102000" algn="ctr" rotWithShape="0">
              <a:schemeClr val="accent1">
                <a:lumMod val="75000"/>
                <a:alpha val="40000"/>
              </a:scheme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56F1039-5508-21BF-CE84-33ED3A96F47F}"/>
              </a:ext>
            </a:extLst>
          </p:cNvPr>
          <p:cNvSpPr/>
          <p:nvPr/>
        </p:nvSpPr>
        <p:spPr>
          <a:xfrm>
            <a:off x="-2797672" y="4541004"/>
            <a:ext cx="1637846" cy="13635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7FD6DA8-0D0F-3E00-601A-F34A8152AE7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9804542" y="4465904"/>
            <a:ext cx="2387458" cy="2387458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21B8F82B-6CD2-06C9-1E7E-DA99AEFB351C}"/>
              </a:ext>
            </a:extLst>
          </p:cNvPr>
          <p:cNvSpPr/>
          <p:nvPr/>
        </p:nvSpPr>
        <p:spPr>
          <a:xfrm>
            <a:off x="1260295" y="1862848"/>
            <a:ext cx="2777133" cy="410615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27386130-2709-CF52-6CF3-82EB62C6E952}"/>
              </a:ext>
            </a:extLst>
          </p:cNvPr>
          <p:cNvSpPr/>
          <p:nvPr/>
        </p:nvSpPr>
        <p:spPr>
          <a:xfrm>
            <a:off x="4607288" y="1862848"/>
            <a:ext cx="2777133" cy="177016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58800" sx="101000" sy="101000" algn="ctr" rotWithShape="0">
              <a:srgbClr val="236B4C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295EAEAB-3040-A3C2-F4E2-D93271B8CC49}"/>
              </a:ext>
            </a:extLst>
          </p:cNvPr>
          <p:cNvSpPr/>
          <p:nvPr/>
        </p:nvSpPr>
        <p:spPr>
          <a:xfrm>
            <a:off x="7954281" y="1862848"/>
            <a:ext cx="2777133" cy="17701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58800" sx="101000" sy="101000" algn="ctr" rotWithShape="0">
              <a:srgbClr val="236B4C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86C78971-213F-0131-2387-A3AAB63B8F7C}"/>
              </a:ext>
            </a:extLst>
          </p:cNvPr>
          <p:cNvSpPr/>
          <p:nvPr/>
        </p:nvSpPr>
        <p:spPr>
          <a:xfrm>
            <a:off x="4607287" y="3841865"/>
            <a:ext cx="6115969" cy="212713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58800" sx="101000" sy="101000" algn="ctr" rotWithShape="0">
              <a:srgbClr val="236B4C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B4E0D78-7E39-24AA-B448-F4D9C5637BC4}"/>
              </a:ext>
            </a:extLst>
          </p:cNvPr>
          <p:cNvSpPr txBox="1"/>
          <p:nvPr/>
        </p:nvSpPr>
        <p:spPr>
          <a:xfrm>
            <a:off x="1293518" y="2439327"/>
            <a:ext cx="27439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  <a:alpha val="39000"/>
                  </a:schemeClr>
                </a:solidFill>
                <a:effectLst/>
                <a:uLnTx/>
                <a:uFillTx/>
                <a:ea typeface="OPPOSans M" panose="00020600040101010101" pitchFamily="18" charset="-122"/>
                <a:cs typeface="OPPOSans M" panose="00020600040101010101" pitchFamily="18" charset="-122"/>
              </a:rPr>
              <a:t>WORK EXPERIENCE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F59870C3-58B1-45F3-27E1-FA4CDB79B329}"/>
              </a:ext>
            </a:extLst>
          </p:cNvPr>
          <p:cNvSpPr txBox="1"/>
          <p:nvPr/>
        </p:nvSpPr>
        <p:spPr>
          <a:xfrm>
            <a:off x="1293518" y="2837222"/>
            <a:ext cx="27439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  <a:alpha val="39000"/>
                  </a:schemeClr>
                </a:solidFill>
                <a:effectLst/>
                <a:uLnTx/>
                <a:uFillTx/>
                <a:ea typeface="OPPOSans M" panose="00020600040101010101" pitchFamily="18" charset="-122"/>
                <a:cs typeface="OPPOSans M" panose="00020600040101010101" pitchFamily="18" charset="-122"/>
              </a:rPr>
              <a:t>WORK EXPERIENCE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10DAC22-1C00-C7EA-C856-475D975EE286}"/>
              </a:ext>
            </a:extLst>
          </p:cNvPr>
          <p:cNvSpPr txBox="1"/>
          <p:nvPr/>
        </p:nvSpPr>
        <p:spPr>
          <a:xfrm>
            <a:off x="1293518" y="3235117"/>
            <a:ext cx="27439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  <a:alpha val="39000"/>
                  </a:schemeClr>
                </a:solidFill>
                <a:effectLst/>
                <a:uLnTx/>
                <a:uFillTx/>
                <a:ea typeface="OPPOSans M" panose="00020600040101010101" pitchFamily="18" charset="-122"/>
                <a:cs typeface="OPPOSans M" panose="00020600040101010101" pitchFamily="18" charset="-122"/>
              </a:rPr>
              <a:t>WORK EXPERIENCE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4FA87D06-A12C-A51F-435A-E757F9F75926}"/>
              </a:ext>
            </a:extLst>
          </p:cNvPr>
          <p:cNvSpPr txBox="1"/>
          <p:nvPr/>
        </p:nvSpPr>
        <p:spPr>
          <a:xfrm>
            <a:off x="1293518" y="3633012"/>
            <a:ext cx="27439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  <a:alpha val="39000"/>
                  </a:schemeClr>
                </a:solidFill>
                <a:effectLst/>
                <a:uLnTx/>
                <a:uFillTx/>
                <a:ea typeface="OPPOSans M" panose="00020600040101010101" pitchFamily="18" charset="-122"/>
                <a:cs typeface="OPPOSans M" panose="00020600040101010101" pitchFamily="18" charset="-122"/>
              </a:rPr>
              <a:t>WORK EXPERIENCE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07B1D773-FACD-B010-05C7-7E6386B2945F}"/>
              </a:ext>
            </a:extLst>
          </p:cNvPr>
          <p:cNvSpPr txBox="1"/>
          <p:nvPr/>
        </p:nvSpPr>
        <p:spPr>
          <a:xfrm>
            <a:off x="1293518" y="4030907"/>
            <a:ext cx="27439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  <a:alpha val="39000"/>
                  </a:schemeClr>
                </a:solidFill>
                <a:effectLst/>
                <a:uLnTx/>
                <a:uFillTx/>
                <a:ea typeface="OPPOSans M" panose="00020600040101010101" pitchFamily="18" charset="-122"/>
                <a:cs typeface="OPPOSans M" panose="00020600040101010101" pitchFamily="18" charset="-122"/>
              </a:rPr>
              <a:t>WORK EXPERIENCE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A0B0DCAB-4F8D-8A67-735A-111ED15B1978}"/>
              </a:ext>
            </a:extLst>
          </p:cNvPr>
          <p:cNvSpPr txBox="1"/>
          <p:nvPr/>
        </p:nvSpPr>
        <p:spPr>
          <a:xfrm>
            <a:off x="1293518" y="4428802"/>
            <a:ext cx="27439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  <a:alpha val="39000"/>
                  </a:schemeClr>
                </a:solidFill>
                <a:effectLst/>
                <a:uLnTx/>
                <a:uFillTx/>
                <a:ea typeface="OPPOSans M" panose="00020600040101010101" pitchFamily="18" charset="-122"/>
                <a:cs typeface="OPPOSans M" panose="00020600040101010101" pitchFamily="18" charset="-122"/>
              </a:rPr>
              <a:t>WORK EXPERIENCE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4A607501-AFE5-961C-1139-08BFBAF84BDA}"/>
              </a:ext>
            </a:extLst>
          </p:cNvPr>
          <p:cNvSpPr txBox="1"/>
          <p:nvPr/>
        </p:nvSpPr>
        <p:spPr>
          <a:xfrm>
            <a:off x="1293518" y="4826697"/>
            <a:ext cx="27439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  <a:alpha val="39000"/>
                  </a:schemeClr>
                </a:solidFill>
                <a:effectLst/>
                <a:uLnTx/>
                <a:uFillTx/>
                <a:ea typeface="OPPOSans M" panose="00020600040101010101" pitchFamily="18" charset="-122"/>
                <a:cs typeface="OPPOSans M" panose="00020600040101010101" pitchFamily="18" charset="-122"/>
              </a:rPr>
              <a:t>WORK EXPERIENCE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B218F42C-0E76-AFE6-9D5B-39E163D576CB}"/>
              </a:ext>
            </a:extLst>
          </p:cNvPr>
          <p:cNvSpPr txBox="1"/>
          <p:nvPr/>
        </p:nvSpPr>
        <p:spPr>
          <a:xfrm>
            <a:off x="1293518" y="5224592"/>
            <a:ext cx="27439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  <a:alpha val="39000"/>
                  </a:schemeClr>
                </a:solidFill>
                <a:effectLst/>
                <a:uLnTx/>
                <a:uFillTx/>
                <a:ea typeface="OPPOSans M" panose="00020600040101010101" pitchFamily="18" charset="-122"/>
                <a:cs typeface="OPPOSans M" panose="00020600040101010101" pitchFamily="18" charset="-122"/>
              </a:rPr>
              <a:t>WORK EXPERIENCE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66EF843A-C099-C1C8-F13B-72E177A6B049}"/>
              </a:ext>
            </a:extLst>
          </p:cNvPr>
          <p:cNvSpPr txBox="1"/>
          <p:nvPr/>
        </p:nvSpPr>
        <p:spPr>
          <a:xfrm>
            <a:off x="1293518" y="5622487"/>
            <a:ext cx="27439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  <a:alpha val="39000"/>
                  </a:schemeClr>
                </a:solidFill>
                <a:effectLst/>
                <a:uLnTx/>
                <a:uFillTx/>
                <a:ea typeface="OPPOSans M" panose="00020600040101010101" pitchFamily="18" charset="-122"/>
                <a:cs typeface="OPPOSans M" panose="00020600040101010101" pitchFamily="18" charset="-122"/>
              </a:rPr>
              <a:t>WORK EXPERIENCE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3E190C36-E57A-765C-6C98-B743CFDAAEA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5562" y="1578792"/>
            <a:ext cx="3155054" cy="4477771"/>
          </a:xfrm>
          <a:prstGeom prst="rect">
            <a:avLst/>
          </a:prstGeom>
        </p:spPr>
      </p:pic>
      <p:sp>
        <p:nvSpPr>
          <p:cNvPr id="71" name="文本框 70">
            <a:extLst>
              <a:ext uri="{FF2B5EF4-FFF2-40B4-BE49-F238E27FC236}">
                <a16:creationId xmlns:a16="http://schemas.microsoft.com/office/drawing/2014/main" id="{A0B35B92-B3D5-A242-E9CD-68DE100ABB71}"/>
              </a:ext>
            </a:extLst>
          </p:cNvPr>
          <p:cNvSpPr txBox="1"/>
          <p:nvPr/>
        </p:nvSpPr>
        <p:spPr>
          <a:xfrm>
            <a:off x="4961835" y="4631288"/>
            <a:ext cx="5088045" cy="962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请在此输入正文内容，请在此输入正文内容，请在此输入正文内容，请在此输入正文内容，请在此输入正文内容，请在此输入正文内容，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0D7AEEB0-0A05-C4AF-0A3D-2A1F875C58AB}"/>
              </a:ext>
            </a:extLst>
          </p:cNvPr>
          <p:cNvSpPr txBox="1"/>
          <p:nvPr/>
        </p:nvSpPr>
        <p:spPr>
          <a:xfrm>
            <a:off x="4885631" y="2410278"/>
            <a:ext cx="2328084" cy="962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请在此输入正文内容，请在此输入正文内容，请在此输入正文内容，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DB58600D-3391-D224-D0A1-8CFC9CEDCC26}"/>
              </a:ext>
            </a:extLst>
          </p:cNvPr>
          <p:cNvSpPr txBox="1"/>
          <p:nvPr/>
        </p:nvSpPr>
        <p:spPr>
          <a:xfrm>
            <a:off x="8104648" y="2391962"/>
            <a:ext cx="2328084" cy="962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请在此输入正文内容，请在此输入正文内容，请在此输入正文内容，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FDC07DD9-6D59-E047-AD03-DA0B71ED8052}"/>
              </a:ext>
            </a:extLst>
          </p:cNvPr>
          <p:cNvSpPr txBox="1"/>
          <p:nvPr/>
        </p:nvSpPr>
        <p:spPr>
          <a:xfrm>
            <a:off x="4885631" y="2084843"/>
            <a:ext cx="21303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gradFill>
                  <a:gsLst>
                    <a:gs pos="0">
                      <a:srgbClr val="1E21A9"/>
                    </a:gs>
                    <a:gs pos="100000">
                      <a:srgbClr val="1E21A9">
                        <a:alpha val="48000"/>
                      </a:srgbClr>
                    </a:gs>
                  </a:gsLst>
                  <a:lin ang="54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rPr>
              <a:t>这里输入标题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63AB04BB-F0B0-3543-5217-B29E8D112936}"/>
              </a:ext>
            </a:extLst>
          </p:cNvPr>
          <p:cNvSpPr txBox="1"/>
          <p:nvPr/>
        </p:nvSpPr>
        <p:spPr>
          <a:xfrm>
            <a:off x="8114859" y="2039348"/>
            <a:ext cx="21303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gradFill>
                  <a:gsLst>
                    <a:gs pos="0">
                      <a:srgbClr val="1E21A9"/>
                    </a:gs>
                    <a:gs pos="100000">
                      <a:srgbClr val="1E21A9">
                        <a:alpha val="48000"/>
                      </a:srgbClr>
                    </a:gs>
                  </a:gsLst>
                  <a:lin ang="54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rPr>
              <a:t>这里输入标题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D3627C96-9F7D-ACED-ECAC-B88E3B128028}"/>
              </a:ext>
            </a:extLst>
          </p:cNvPr>
          <p:cNvSpPr txBox="1"/>
          <p:nvPr/>
        </p:nvSpPr>
        <p:spPr>
          <a:xfrm>
            <a:off x="4961835" y="4273379"/>
            <a:ext cx="21303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gradFill>
                  <a:gsLst>
                    <a:gs pos="0">
                      <a:srgbClr val="1E21A9"/>
                    </a:gs>
                    <a:gs pos="100000">
                      <a:srgbClr val="1E21A9">
                        <a:alpha val="48000"/>
                      </a:srgbClr>
                    </a:gs>
                  </a:gsLst>
                  <a:lin ang="54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rPr>
              <a:t>这里输入标题</a:t>
            </a:r>
          </a:p>
        </p:txBody>
      </p: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D58A581F-A6E6-63F2-55EC-729C9AA22184}"/>
              </a:ext>
            </a:extLst>
          </p:cNvPr>
          <p:cNvGrpSpPr/>
          <p:nvPr/>
        </p:nvGrpSpPr>
        <p:grpSpPr>
          <a:xfrm>
            <a:off x="9749265" y="5593925"/>
            <a:ext cx="838170" cy="316128"/>
            <a:chOff x="1052103" y="-1510621"/>
            <a:chExt cx="1363535" cy="514279"/>
          </a:xfrm>
          <a:solidFill>
            <a:schemeClr val="accent1"/>
          </a:solidFill>
        </p:grpSpPr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E686EC71-BE91-F8D1-3148-11575A67A95F}"/>
                </a:ext>
              </a:extLst>
            </p:cNvPr>
            <p:cNvSpPr/>
            <p:nvPr/>
          </p:nvSpPr>
          <p:spPr>
            <a:xfrm rot="5400000">
              <a:off x="922764" y="-1380265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474D5194-C49A-09EF-3612-324859340827}"/>
                </a:ext>
              </a:extLst>
            </p:cNvPr>
            <p:cNvSpPr/>
            <p:nvPr/>
          </p:nvSpPr>
          <p:spPr>
            <a:xfrm rot="5400000">
              <a:off x="1276920" y="-1380265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472EAD29-C6C4-1E79-F0EE-C58FE37AAF27}"/>
                </a:ext>
              </a:extLst>
            </p:cNvPr>
            <p:cNvSpPr/>
            <p:nvPr/>
          </p:nvSpPr>
          <p:spPr>
            <a:xfrm rot="5400000">
              <a:off x="1631076" y="-1380265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4B42C945-2F04-69EE-0A52-867F16577C2C}"/>
                </a:ext>
              </a:extLst>
            </p:cNvPr>
            <p:cNvSpPr/>
            <p:nvPr/>
          </p:nvSpPr>
          <p:spPr>
            <a:xfrm rot="5400000">
              <a:off x="2031716" y="-1381282"/>
              <a:ext cx="513262" cy="254583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</p:grp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F037850E-D90F-CDCC-6ED3-2A3C287CB58C}"/>
              </a:ext>
            </a:extLst>
          </p:cNvPr>
          <p:cNvSpPr/>
          <p:nvPr/>
        </p:nvSpPr>
        <p:spPr>
          <a:xfrm>
            <a:off x="7015949" y="1718718"/>
            <a:ext cx="395532" cy="352562"/>
          </a:xfrm>
          <a:custGeom>
            <a:avLst/>
            <a:gdLst>
              <a:gd name="connsiteX0" fmla="*/ 827210 w 1654421"/>
              <a:gd name="connsiteY0" fmla="*/ 0 h 1474688"/>
              <a:gd name="connsiteX1" fmla="*/ 830622 w 1654421"/>
              <a:gd name="connsiteY1" fmla="*/ 22357 h 1474688"/>
              <a:gd name="connsiteX2" fmla="*/ 1619489 w 1654421"/>
              <a:gd name="connsiteY2" fmla="*/ 735580 h 1474688"/>
              <a:gd name="connsiteX3" fmla="*/ 1654421 w 1654421"/>
              <a:gd name="connsiteY3" fmla="*/ 737344 h 1474688"/>
              <a:gd name="connsiteX4" fmla="*/ 1619489 w 1654421"/>
              <a:gd name="connsiteY4" fmla="*/ 739108 h 1474688"/>
              <a:gd name="connsiteX5" fmla="*/ 830622 w 1654421"/>
              <a:gd name="connsiteY5" fmla="*/ 1452331 h 1474688"/>
              <a:gd name="connsiteX6" fmla="*/ 827210 w 1654421"/>
              <a:gd name="connsiteY6" fmla="*/ 1474688 h 1474688"/>
              <a:gd name="connsiteX7" fmla="*/ 823798 w 1654421"/>
              <a:gd name="connsiteY7" fmla="*/ 1452331 h 1474688"/>
              <a:gd name="connsiteX8" fmla="*/ 34931 w 1654421"/>
              <a:gd name="connsiteY8" fmla="*/ 739108 h 1474688"/>
              <a:gd name="connsiteX9" fmla="*/ 0 w 1654421"/>
              <a:gd name="connsiteY9" fmla="*/ 737344 h 1474688"/>
              <a:gd name="connsiteX10" fmla="*/ 34931 w 1654421"/>
              <a:gd name="connsiteY10" fmla="*/ 735580 h 1474688"/>
              <a:gd name="connsiteX11" fmla="*/ 823798 w 1654421"/>
              <a:gd name="connsiteY11" fmla="*/ 22357 h 1474688"/>
              <a:gd name="connsiteX12" fmla="*/ 827210 w 1654421"/>
              <a:gd name="connsiteY12" fmla="*/ 0 h 1474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54421" h="1474688">
                <a:moveTo>
                  <a:pt x="827210" y="0"/>
                </a:moveTo>
                <a:lnTo>
                  <a:pt x="830622" y="22357"/>
                </a:lnTo>
                <a:cubicBezTo>
                  <a:pt x="908467" y="402778"/>
                  <a:pt x="1226582" y="695678"/>
                  <a:pt x="1619489" y="735580"/>
                </a:cubicBezTo>
                <a:lnTo>
                  <a:pt x="1654421" y="737344"/>
                </a:lnTo>
                <a:lnTo>
                  <a:pt x="1619489" y="739108"/>
                </a:lnTo>
                <a:cubicBezTo>
                  <a:pt x="1226582" y="779010"/>
                  <a:pt x="908467" y="1071910"/>
                  <a:pt x="830622" y="1452331"/>
                </a:cubicBezTo>
                <a:lnTo>
                  <a:pt x="827210" y="1474688"/>
                </a:lnTo>
                <a:lnTo>
                  <a:pt x="823798" y="1452331"/>
                </a:lnTo>
                <a:cubicBezTo>
                  <a:pt x="745953" y="1071910"/>
                  <a:pt x="427839" y="779010"/>
                  <a:pt x="34931" y="739108"/>
                </a:cubicBezTo>
                <a:lnTo>
                  <a:pt x="0" y="737344"/>
                </a:lnTo>
                <a:lnTo>
                  <a:pt x="34931" y="735580"/>
                </a:lnTo>
                <a:cubicBezTo>
                  <a:pt x="427839" y="695678"/>
                  <a:pt x="745953" y="402778"/>
                  <a:pt x="823798" y="22357"/>
                </a:cubicBezTo>
                <a:lnTo>
                  <a:pt x="82721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glow rad="50800">
              <a:srgbClr val="1E21A9">
                <a:alpha val="11000"/>
              </a:srgbClr>
            </a:glow>
            <a:outerShdw blurRad="63500" sx="102000" sy="102000" algn="ctr" rotWithShape="0">
              <a:schemeClr val="accent1">
                <a:lumMod val="75000"/>
                <a:alpha val="40000"/>
              </a:scheme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FB152092-6D9B-1D1D-B9F7-8E2E9DE766C9}"/>
              </a:ext>
            </a:extLst>
          </p:cNvPr>
          <p:cNvSpPr/>
          <p:nvPr/>
        </p:nvSpPr>
        <p:spPr>
          <a:xfrm>
            <a:off x="10389669" y="1700852"/>
            <a:ext cx="395532" cy="352562"/>
          </a:xfrm>
          <a:custGeom>
            <a:avLst/>
            <a:gdLst>
              <a:gd name="connsiteX0" fmla="*/ 827210 w 1654421"/>
              <a:gd name="connsiteY0" fmla="*/ 0 h 1474688"/>
              <a:gd name="connsiteX1" fmla="*/ 830622 w 1654421"/>
              <a:gd name="connsiteY1" fmla="*/ 22357 h 1474688"/>
              <a:gd name="connsiteX2" fmla="*/ 1619489 w 1654421"/>
              <a:gd name="connsiteY2" fmla="*/ 735580 h 1474688"/>
              <a:gd name="connsiteX3" fmla="*/ 1654421 w 1654421"/>
              <a:gd name="connsiteY3" fmla="*/ 737344 h 1474688"/>
              <a:gd name="connsiteX4" fmla="*/ 1619489 w 1654421"/>
              <a:gd name="connsiteY4" fmla="*/ 739108 h 1474688"/>
              <a:gd name="connsiteX5" fmla="*/ 830622 w 1654421"/>
              <a:gd name="connsiteY5" fmla="*/ 1452331 h 1474688"/>
              <a:gd name="connsiteX6" fmla="*/ 827210 w 1654421"/>
              <a:gd name="connsiteY6" fmla="*/ 1474688 h 1474688"/>
              <a:gd name="connsiteX7" fmla="*/ 823798 w 1654421"/>
              <a:gd name="connsiteY7" fmla="*/ 1452331 h 1474688"/>
              <a:gd name="connsiteX8" fmla="*/ 34931 w 1654421"/>
              <a:gd name="connsiteY8" fmla="*/ 739108 h 1474688"/>
              <a:gd name="connsiteX9" fmla="*/ 0 w 1654421"/>
              <a:gd name="connsiteY9" fmla="*/ 737344 h 1474688"/>
              <a:gd name="connsiteX10" fmla="*/ 34931 w 1654421"/>
              <a:gd name="connsiteY10" fmla="*/ 735580 h 1474688"/>
              <a:gd name="connsiteX11" fmla="*/ 823798 w 1654421"/>
              <a:gd name="connsiteY11" fmla="*/ 22357 h 1474688"/>
              <a:gd name="connsiteX12" fmla="*/ 827210 w 1654421"/>
              <a:gd name="connsiteY12" fmla="*/ 0 h 1474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54421" h="1474688">
                <a:moveTo>
                  <a:pt x="827210" y="0"/>
                </a:moveTo>
                <a:lnTo>
                  <a:pt x="830622" y="22357"/>
                </a:lnTo>
                <a:cubicBezTo>
                  <a:pt x="908467" y="402778"/>
                  <a:pt x="1226582" y="695678"/>
                  <a:pt x="1619489" y="735580"/>
                </a:cubicBezTo>
                <a:lnTo>
                  <a:pt x="1654421" y="737344"/>
                </a:lnTo>
                <a:lnTo>
                  <a:pt x="1619489" y="739108"/>
                </a:lnTo>
                <a:cubicBezTo>
                  <a:pt x="1226582" y="779010"/>
                  <a:pt x="908467" y="1071910"/>
                  <a:pt x="830622" y="1452331"/>
                </a:cubicBezTo>
                <a:lnTo>
                  <a:pt x="827210" y="1474688"/>
                </a:lnTo>
                <a:lnTo>
                  <a:pt x="823798" y="1452331"/>
                </a:lnTo>
                <a:cubicBezTo>
                  <a:pt x="745953" y="1071910"/>
                  <a:pt x="427839" y="779010"/>
                  <a:pt x="34931" y="739108"/>
                </a:cubicBezTo>
                <a:lnTo>
                  <a:pt x="0" y="737344"/>
                </a:lnTo>
                <a:lnTo>
                  <a:pt x="34931" y="735580"/>
                </a:lnTo>
                <a:cubicBezTo>
                  <a:pt x="427839" y="695678"/>
                  <a:pt x="745953" y="402778"/>
                  <a:pt x="823798" y="22357"/>
                </a:cubicBezTo>
                <a:lnTo>
                  <a:pt x="82721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glow rad="50800">
              <a:srgbClr val="1E21A9">
                <a:alpha val="11000"/>
              </a:srgbClr>
            </a:glow>
            <a:outerShdw blurRad="63500" sx="102000" sy="102000" algn="ctr" rotWithShape="0">
              <a:schemeClr val="accent1">
                <a:lumMod val="75000"/>
                <a:alpha val="40000"/>
              </a:scheme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7F505E2-7850-A501-DC8F-22896269045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03 </a:t>
            </a:r>
            <a:r>
              <a:rPr lang="zh-CN" altLang="en-US" dirty="0"/>
              <a:t>工作体会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906692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9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295EAEAB-3040-A3C2-F4E2-D93271B8CC49}"/>
              </a:ext>
            </a:extLst>
          </p:cNvPr>
          <p:cNvSpPr/>
          <p:nvPr/>
        </p:nvSpPr>
        <p:spPr>
          <a:xfrm>
            <a:off x="1147536" y="1333955"/>
            <a:ext cx="7101621" cy="156615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58800" sx="101000" sy="101000" algn="ctr" rotWithShape="0">
              <a:schemeClr val="tx1">
                <a:lumMod val="75000"/>
                <a:lumOff val="25000"/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56F1039-5508-21BF-CE84-33ED3A96F47F}"/>
              </a:ext>
            </a:extLst>
          </p:cNvPr>
          <p:cNvSpPr/>
          <p:nvPr/>
        </p:nvSpPr>
        <p:spPr>
          <a:xfrm>
            <a:off x="-2797672" y="4541004"/>
            <a:ext cx="1637846" cy="13635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27386130-2709-CF52-6CF3-82EB62C6E952}"/>
              </a:ext>
            </a:extLst>
          </p:cNvPr>
          <p:cNvSpPr/>
          <p:nvPr/>
        </p:nvSpPr>
        <p:spPr>
          <a:xfrm>
            <a:off x="1410158" y="1333955"/>
            <a:ext cx="7767820" cy="15661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58800" sx="101000" sy="101000" algn="ctr" rotWithShape="0">
              <a:schemeClr val="tx1">
                <a:lumMod val="75000"/>
                <a:lumOff val="25000"/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0D7AEEB0-0A05-C4AF-0A3D-2A1F875C58AB}"/>
              </a:ext>
            </a:extLst>
          </p:cNvPr>
          <p:cNvSpPr txBox="1"/>
          <p:nvPr/>
        </p:nvSpPr>
        <p:spPr>
          <a:xfrm>
            <a:off x="1754024" y="2014450"/>
            <a:ext cx="3363531" cy="667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请在此输入正文内容，请在此输入正文内容，请在此输入正文内容，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FDC07DD9-6D59-E047-AD03-DA0B71ED8052}"/>
              </a:ext>
            </a:extLst>
          </p:cNvPr>
          <p:cNvSpPr txBox="1"/>
          <p:nvPr/>
        </p:nvSpPr>
        <p:spPr>
          <a:xfrm>
            <a:off x="1754025" y="1689015"/>
            <a:ext cx="19958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gradFill>
                  <a:gsLst>
                    <a:gs pos="0">
                      <a:srgbClr val="1E21A9"/>
                    </a:gs>
                    <a:gs pos="100000">
                      <a:srgbClr val="1E21A9">
                        <a:alpha val="48000"/>
                      </a:srgbClr>
                    </a:gs>
                  </a:gsLst>
                  <a:lin ang="54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rPr>
              <a:t>这里输入标题</a:t>
            </a:r>
          </a:p>
        </p:txBody>
      </p: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D58A581F-A6E6-63F2-55EC-729C9AA22184}"/>
              </a:ext>
            </a:extLst>
          </p:cNvPr>
          <p:cNvGrpSpPr/>
          <p:nvPr/>
        </p:nvGrpSpPr>
        <p:grpSpPr>
          <a:xfrm>
            <a:off x="5855643" y="2014450"/>
            <a:ext cx="838170" cy="316128"/>
            <a:chOff x="1052103" y="-1510621"/>
            <a:chExt cx="1363535" cy="514279"/>
          </a:xfrm>
          <a:solidFill>
            <a:schemeClr val="accent1"/>
          </a:solidFill>
        </p:grpSpPr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E686EC71-BE91-F8D1-3148-11575A67A95F}"/>
                </a:ext>
              </a:extLst>
            </p:cNvPr>
            <p:cNvSpPr/>
            <p:nvPr/>
          </p:nvSpPr>
          <p:spPr>
            <a:xfrm rot="5400000">
              <a:off x="922764" y="-1380265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474D5194-C49A-09EF-3612-324859340827}"/>
                </a:ext>
              </a:extLst>
            </p:cNvPr>
            <p:cNvSpPr/>
            <p:nvPr/>
          </p:nvSpPr>
          <p:spPr>
            <a:xfrm rot="5400000">
              <a:off x="1276920" y="-1380265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472EAD29-C6C4-1E79-F0EE-C58FE37AAF27}"/>
                </a:ext>
              </a:extLst>
            </p:cNvPr>
            <p:cNvSpPr/>
            <p:nvPr/>
          </p:nvSpPr>
          <p:spPr>
            <a:xfrm rot="5400000">
              <a:off x="1631076" y="-1380265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4B42C945-2F04-69EE-0A52-867F16577C2C}"/>
                </a:ext>
              </a:extLst>
            </p:cNvPr>
            <p:cNvSpPr/>
            <p:nvPr/>
          </p:nvSpPr>
          <p:spPr>
            <a:xfrm rot="5400000">
              <a:off x="2031716" y="-1381282"/>
              <a:ext cx="513262" cy="254583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AB2168A5-5219-073A-9AF8-94509FCE7BF3}"/>
              </a:ext>
            </a:extLst>
          </p:cNvPr>
          <p:cNvSpPr txBox="1"/>
          <p:nvPr/>
        </p:nvSpPr>
        <p:spPr>
          <a:xfrm>
            <a:off x="6985106" y="1406486"/>
            <a:ext cx="25502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01</a:t>
            </a: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ADE25CB-26DC-1BFB-C548-1EAFF443E438}"/>
              </a:ext>
            </a:extLst>
          </p:cNvPr>
          <p:cNvSpPr txBox="1"/>
          <p:nvPr/>
        </p:nvSpPr>
        <p:spPr>
          <a:xfrm>
            <a:off x="6997254" y="1406486"/>
            <a:ext cx="25502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1200" cap="none" spc="0" normalizeH="0" baseline="0" noProof="0" dirty="0">
                <a:ln>
                  <a:gradFill>
                    <a:gsLst>
                      <a:gs pos="50000">
                        <a:schemeClr val="accent2"/>
                      </a:gs>
                      <a:gs pos="50000">
                        <a:prstClr val="white">
                          <a:alpha val="0"/>
                        </a:prstClr>
                      </a:gs>
                    </a:gsLst>
                    <a:lin ang="5400000" scaled="1"/>
                  </a:gradFill>
                </a:ln>
                <a:solidFill>
                  <a:schemeClr val="accent2"/>
                </a:solidFill>
                <a:effectLst/>
                <a:uLnTx/>
                <a:uFillTx/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01</a:t>
            </a:r>
            <a:endParaRPr kumimoji="0" lang="zh-CN" altLang="en-US" sz="8000" b="0" i="0" u="none" strike="noStrike" kern="1200" cap="none" spc="0" normalizeH="0" baseline="0" noProof="0" dirty="0">
              <a:ln>
                <a:gradFill>
                  <a:gsLst>
                    <a:gs pos="50000">
                      <a:schemeClr val="accent2"/>
                    </a:gs>
                    <a:gs pos="50000">
                      <a:prstClr val="white">
                        <a:alpha val="0"/>
                      </a:prstClr>
                    </a:gs>
                  </a:gsLst>
                  <a:lin ang="5400000" scaled="1"/>
                </a:gradFill>
              </a:ln>
              <a:solidFill>
                <a:schemeClr val="accent2"/>
              </a:solidFill>
              <a:effectLst/>
              <a:uLnTx/>
              <a:uFillTx/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01E69BB-93F1-1D12-7E1F-2AEEB4E8118C}"/>
              </a:ext>
            </a:extLst>
          </p:cNvPr>
          <p:cNvSpPr txBox="1"/>
          <p:nvPr/>
        </p:nvSpPr>
        <p:spPr>
          <a:xfrm>
            <a:off x="6950788" y="1471816"/>
            <a:ext cx="25502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阿里巴巴普惠体 Medium" panose="00020600040101010101" pitchFamily="18" charset="-122"/>
              </a:rPr>
              <a:t>01</a:t>
            </a: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阿里巴巴普惠体 Medium" panose="00020600040101010101" pitchFamily="18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BD5EFC3-7B6D-18BB-F9D0-CD4E6245DB95}"/>
              </a:ext>
            </a:extLst>
          </p:cNvPr>
          <p:cNvSpPr/>
          <p:nvPr/>
        </p:nvSpPr>
        <p:spPr>
          <a:xfrm>
            <a:off x="2561630" y="3130718"/>
            <a:ext cx="7101621" cy="156615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58800" sx="101000" sy="101000" algn="ctr" rotWithShape="0">
              <a:schemeClr val="tx1">
                <a:lumMod val="75000"/>
                <a:lumOff val="25000"/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0212717-5535-CFB2-C92B-4F81EDD59D75}"/>
              </a:ext>
            </a:extLst>
          </p:cNvPr>
          <p:cNvSpPr/>
          <p:nvPr/>
        </p:nvSpPr>
        <p:spPr>
          <a:xfrm>
            <a:off x="2824252" y="3130718"/>
            <a:ext cx="7767820" cy="15661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58800" sx="101000" sy="101000" algn="ctr" rotWithShape="0">
              <a:schemeClr val="tx1">
                <a:lumMod val="75000"/>
                <a:lumOff val="25000"/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D704BAE-3D04-6FC4-2DBC-1C07ED7A282B}"/>
              </a:ext>
            </a:extLst>
          </p:cNvPr>
          <p:cNvSpPr txBox="1"/>
          <p:nvPr/>
        </p:nvSpPr>
        <p:spPr>
          <a:xfrm>
            <a:off x="6852618" y="3757639"/>
            <a:ext cx="3363531" cy="667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请在此输入正文内容，请在此输入正文内容，请在此输入正文内容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213FC04-46A2-6539-C733-A9D4E854B79C}"/>
              </a:ext>
            </a:extLst>
          </p:cNvPr>
          <p:cNvSpPr txBox="1"/>
          <p:nvPr/>
        </p:nvSpPr>
        <p:spPr>
          <a:xfrm>
            <a:off x="8220295" y="3442279"/>
            <a:ext cx="19958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gradFill>
                  <a:gsLst>
                    <a:gs pos="0">
                      <a:srgbClr val="1E21A9"/>
                    </a:gs>
                    <a:gs pos="100000">
                      <a:srgbClr val="1E21A9">
                        <a:alpha val="48000"/>
                      </a:srgbClr>
                    </a:gs>
                  </a:gsLst>
                  <a:lin ang="54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rPr>
              <a:t>这里输入标题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75D2DE9-45A9-D35B-56D7-2146C909C695}"/>
              </a:ext>
            </a:extLst>
          </p:cNvPr>
          <p:cNvSpPr txBox="1"/>
          <p:nvPr/>
        </p:nvSpPr>
        <p:spPr>
          <a:xfrm>
            <a:off x="2620705" y="3309086"/>
            <a:ext cx="25502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02</a:t>
            </a: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02CBB1D-1D4F-2FAB-54D0-FD4FF16ACE34}"/>
              </a:ext>
            </a:extLst>
          </p:cNvPr>
          <p:cNvSpPr txBox="1"/>
          <p:nvPr/>
        </p:nvSpPr>
        <p:spPr>
          <a:xfrm>
            <a:off x="2609620" y="3300329"/>
            <a:ext cx="25502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1200" cap="none" spc="0" normalizeH="0" baseline="0" noProof="0" dirty="0">
                <a:ln>
                  <a:gradFill>
                    <a:gsLst>
                      <a:gs pos="50000">
                        <a:schemeClr val="accent2"/>
                      </a:gs>
                      <a:gs pos="50000">
                        <a:prstClr val="white">
                          <a:alpha val="0"/>
                        </a:prstClr>
                      </a:gs>
                    </a:gsLst>
                    <a:lin ang="5400000" scaled="1"/>
                  </a:gradFill>
                </a:ln>
                <a:solidFill>
                  <a:schemeClr val="accent2"/>
                </a:solidFill>
                <a:effectLst/>
                <a:uLnTx/>
                <a:uFillTx/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02</a:t>
            </a:r>
            <a:endParaRPr kumimoji="0" lang="zh-CN" altLang="en-US" sz="8000" b="0" i="0" u="none" strike="noStrike" kern="1200" cap="none" spc="0" normalizeH="0" baseline="0" noProof="0" dirty="0">
              <a:ln>
                <a:gradFill>
                  <a:gsLst>
                    <a:gs pos="50000">
                      <a:schemeClr val="accent2"/>
                    </a:gs>
                    <a:gs pos="50000">
                      <a:prstClr val="white">
                        <a:alpha val="0"/>
                      </a:prstClr>
                    </a:gs>
                  </a:gsLst>
                  <a:lin ang="5400000" scaled="1"/>
                </a:gradFill>
              </a:ln>
              <a:solidFill>
                <a:schemeClr val="accent2"/>
              </a:solidFill>
              <a:effectLst/>
              <a:uLnTx/>
              <a:uFillTx/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1AE655B-122D-C550-675E-EE31EF5B1E30}"/>
              </a:ext>
            </a:extLst>
          </p:cNvPr>
          <p:cNvSpPr txBox="1"/>
          <p:nvPr/>
        </p:nvSpPr>
        <p:spPr>
          <a:xfrm>
            <a:off x="2567281" y="3375607"/>
            <a:ext cx="25502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阿里巴巴普惠体 Medium" panose="00020600040101010101" pitchFamily="18" charset="-122"/>
              </a:rPr>
              <a:t>02</a:t>
            </a: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阿里巴巴普惠体 Medium" panose="00020600040101010101" pitchFamily="18" charset="-122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E3DC893A-8467-3CAE-F3D6-19180397D391}"/>
              </a:ext>
            </a:extLst>
          </p:cNvPr>
          <p:cNvGrpSpPr/>
          <p:nvPr/>
        </p:nvGrpSpPr>
        <p:grpSpPr>
          <a:xfrm flipH="1">
            <a:off x="5252566" y="3775721"/>
            <a:ext cx="838170" cy="316128"/>
            <a:chOff x="1052103" y="-1510621"/>
            <a:chExt cx="1363535" cy="514279"/>
          </a:xfrm>
          <a:solidFill>
            <a:schemeClr val="accent1"/>
          </a:solidFill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C307E922-6F24-76CA-87F8-8451ED0F5072}"/>
                </a:ext>
              </a:extLst>
            </p:cNvPr>
            <p:cNvSpPr/>
            <p:nvPr/>
          </p:nvSpPr>
          <p:spPr>
            <a:xfrm rot="5400000">
              <a:off x="922764" y="-1380265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505E5DA4-AF0A-BA0D-C196-C937B4A9F666}"/>
                </a:ext>
              </a:extLst>
            </p:cNvPr>
            <p:cNvSpPr/>
            <p:nvPr/>
          </p:nvSpPr>
          <p:spPr>
            <a:xfrm rot="5400000">
              <a:off x="1276920" y="-1380265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090D3844-8469-4F5D-FB18-C3F746C3213D}"/>
                </a:ext>
              </a:extLst>
            </p:cNvPr>
            <p:cNvSpPr/>
            <p:nvPr/>
          </p:nvSpPr>
          <p:spPr>
            <a:xfrm rot="5400000">
              <a:off x="1631076" y="-1380265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415E4AD5-FD39-26F4-66FB-30D08B0A069D}"/>
                </a:ext>
              </a:extLst>
            </p:cNvPr>
            <p:cNvSpPr/>
            <p:nvPr/>
          </p:nvSpPr>
          <p:spPr>
            <a:xfrm rot="5400000">
              <a:off x="2031716" y="-1381282"/>
              <a:ext cx="513262" cy="254583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</p:grpSp>
      <p:sp>
        <p:nvSpPr>
          <p:cNvPr id="39" name="矩形 38">
            <a:extLst>
              <a:ext uri="{FF2B5EF4-FFF2-40B4-BE49-F238E27FC236}">
                <a16:creationId xmlns:a16="http://schemas.microsoft.com/office/drawing/2014/main" id="{F8DFA253-BF91-9E59-6A9D-76F852BD390A}"/>
              </a:ext>
            </a:extLst>
          </p:cNvPr>
          <p:cNvSpPr/>
          <p:nvPr/>
        </p:nvSpPr>
        <p:spPr>
          <a:xfrm>
            <a:off x="1709110" y="4971642"/>
            <a:ext cx="7101621" cy="156615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58800" sx="101000" sy="101000" algn="ctr" rotWithShape="0">
              <a:schemeClr val="tx1">
                <a:lumMod val="75000"/>
                <a:lumOff val="25000"/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E65D650A-C39E-C0C9-9F3E-40A4440FF503}"/>
              </a:ext>
            </a:extLst>
          </p:cNvPr>
          <p:cNvSpPr/>
          <p:nvPr/>
        </p:nvSpPr>
        <p:spPr>
          <a:xfrm>
            <a:off x="1971732" y="4971642"/>
            <a:ext cx="7767820" cy="15661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58800" sx="101000" sy="101000" algn="ctr" rotWithShape="0">
              <a:schemeClr val="tx1">
                <a:lumMod val="75000"/>
                <a:lumOff val="25000"/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8BBA2E0A-CB4E-CBF6-31A4-BA0E448C5ED0}"/>
              </a:ext>
            </a:extLst>
          </p:cNvPr>
          <p:cNvSpPr txBox="1"/>
          <p:nvPr/>
        </p:nvSpPr>
        <p:spPr>
          <a:xfrm>
            <a:off x="2315598" y="5652137"/>
            <a:ext cx="3363531" cy="667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请在此输入正文内容，请在此输入正文内容，请在此输入正文内容，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EFDE5191-9BFE-6ED0-AC9C-E921DE1F0FA6}"/>
              </a:ext>
            </a:extLst>
          </p:cNvPr>
          <p:cNvSpPr txBox="1"/>
          <p:nvPr/>
        </p:nvSpPr>
        <p:spPr>
          <a:xfrm>
            <a:off x="2315599" y="5326702"/>
            <a:ext cx="19958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gradFill>
                  <a:gsLst>
                    <a:gs pos="0">
                      <a:srgbClr val="1E21A9"/>
                    </a:gs>
                    <a:gs pos="100000">
                      <a:srgbClr val="1E21A9">
                        <a:alpha val="48000"/>
                      </a:srgbClr>
                    </a:gs>
                  </a:gsLst>
                  <a:lin ang="54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rPr>
              <a:t>这里输入标题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CC693ABF-DB31-CCA4-3573-D7F8FDA9DEC0}"/>
              </a:ext>
            </a:extLst>
          </p:cNvPr>
          <p:cNvGrpSpPr/>
          <p:nvPr/>
        </p:nvGrpSpPr>
        <p:grpSpPr>
          <a:xfrm>
            <a:off x="6417217" y="5652137"/>
            <a:ext cx="838170" cy="316128"/>
            <a:chOff x="1052103" y="-1510621"/>
            <a:chExt cx="1363535" cy="514279"/>
          </a:xfrm>
          <a:solidFill>
            <a:schemeClr val="accent1"/>
          </a:solidFill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55035BE0-91CC-AAA9-62E0-5307E503F479}"/>
                </a:ext>
              </a:extLst>
            </p:cNvPr>
            <p:cNvSpPr/>
            <p:nvPr/>
          </p:nvSpPr>
          <p:spPr>
            <a:xfrm rot="5400000">
              <a:off x="922764" y="-1380265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E76847EC-7C09-5153-6085-A9742174F1A7}"/>
                </a:ext>
              </a:extLst>
            </p:cNvPr>
            <p:cNvSpPr/>
            <p:nvPr/>
          </p:nvSpPr>
          <p:spPr>
            <a:xfrm rot="5400000">
              <a:off x="1276920" y="-1380265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8C666E26-53DB-8463-86B9-CADA803F2CD6}"/>
                </a:ext>
              </a:extLst>
            </p:cNvPr>
            <p:cNvSpPr/>
            <p:nvPr/>
          </p:nvSpPr>
          <p:spPr>
            <a:xfrm rot="5400000">
              <a:off x="1631076" y="-1380265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40FE80A0-16EC-A174-FA7C-45B45AAA8C39}"/>
                </a:ext>
              </a:extLst>
            </p:cNvPr>
            <p:cNvSpPr/>
            <p:nvPr/>
          </p:nvSpPr>
          <p:spPr>
            <a:xfrm rot="5400000">
              <a:off x="2031716" y="-1381282"/>
              <a:ext cx="513262" cy="254583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F67922CA-4814-1F0D-3EA3-7A043A363E3D}"/>
              </a:ext>
            </a:extLst>
          </p:cNvPr>
          <p:cNvSpPr txBox="1"/>
          <p:nvPr/>
        </p:nvSpPr>
        <p:spPr>
          <a:xfrm>
            <a:off x="7546680" y="5044173"/>
            <a:ext cx="25502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01</a:t>
            </a: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D632DFA2-EE0C-B03B-7340-AD35DAFDF3BB}"/>
              </a:ext>
            </a:extLst>
          </p:cNvPr>
          <p:cNvSpPr txBox="1"/>
          <p:nvPr/>
        </p:nvSpPr>
        <p:spPr>
          <a:xfrm>
            <a:off x="7558828" y="5044173"/>
            <a:ext cx="25502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1200" cap="none" spc="0" normalizeH="0" baseline="0" noProof="0" dirty="0">
                <a:ln>
                  <a:gradFill>
                    <a:gsLst>
                      <a:gs pos="50000">
                        <a:schemeClr val="accent2"/>
                      </a:gs>
                      <a:gs pos="50000">
                        <a:prstClr val="white">
                          <a:alpha val="0"/>
                        </a:prstClr>
                      </a:gs>
                    </a:gsLst>
                    <a:lin ang="5400000" scaled="1"/>
                  </a:gradFill>
                </a:ln>
                <a:solidFill>
                  <a:schemeClr val="accent2"/>
                </a:solidFill>
                <a:effectLst/>
                <a:uLnTx/>
                <a:uFillTx/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01</a:t>
            </a:r>
            <a:endParaRPr kumimoji="0" lang="zh-CN" altLang="en-US" sz="8000" b="0" i="0" u="none" strike="noStrike" kern="1200" cap="none" spc="0" normalizeH="0" baseline="0" noProof="0" dirty="0">
              <a:ln>
                <a:gradFill>
                  <a:gsLst>
                    <a:gs pos="50000">
                      <a:schemeClr val="accent2"/>
                    </a:gs>
                    <a:gs pos="50000">
                      <a:prstClr val="white">
                        <a:alpha val="0"/>
                      </a:prstClr>
                    </a:gs>
                  </a:gsLst>
                  <a:lin ang="5400000" scaled="1"/>
                </a:gradFill>
              </a:ln>
              <a:solidFill>
                <a:schemeClr val="accent2"/>
              </a:solidFill>
              <a:effectLst/>
              <a:uLnTx/>
              <a:uFillTx/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385EF946-5754-B79D-646C-97490CEE79E3}"/>
              </a:ext>
            </a:extLst>
          </p:cNvPr>
          <p:cNvSpPr txBox="1"/>
          <p:nvPr/>
        </p:nvSpPr>
        <p:spPr>
          <a:xfrm>
            <a:off x="7512362" y="5109503"/>
            <a:ext cx="25502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阿里巴巴普惠体 Medium" panose="00020600040101010101" pitchFamily="18" charset="-122"/>
              </a:rPr>
              <a:t>03</a:t>
            </a: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阿里巴巴普惠体 Medium" panose="00020600040101010101" pitchFamily="18" charset="-122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AF9FF4B6-5DEA-8923-4197-145E90C34F9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03 </a:t>
            </a:r>
            <a:r>
              <a:rPr lang="zh-CN" altLang="en-US" dirty="0"/>
              <a:t>工作体会</a:t>
            </a: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C057FC30-217D-A136-1022-42CBB547A979}"/>
              </a:ext>
            </a:extLst>
          </p:cNvPr>
          <p:cNvSpPr/>
          <p:nvPr/>
        </p:nvSpPr>
        <p:spPr>
          <a:xfrm>
            <a:off x="379696" y="6644783"/>
            <a:ext cx="395532" cy="352562"/>
          </a:xfrm>
          <a:custGeom>
            <a:avLst/>
            <a:gdLst>
              <a:gd name="connsiteX0" fmla="*/ 827210 w 1654421"/>
              <a:gd name="connsiteY0" fmla="*/ 0 h 1474688"/>
              <a:gd name="connsiteX1" fmla="*/ 830622 w 1654421"/>
              <a:gd name="connsiteY1" fmla="*/ 22357 h 1474688"/>
              <a:gd name="connsiteX2" fmla="*/ 1619489 w 1654421"/>
              <a:gd name="connsiteY2" fmla="*/ 735580 h 1474688"/>
              <a:gd name="connsiteX3" fmla="*/ 1654421 w 1654421"/>
              <a:gd name="connsiteY3" fmla="*/ 737344 h 1474688"/>
              <a:gd name="connsiteX4" fmla="*/ 1619489 w 1654421"/>
              <a:gd name="connsiteY4" fmla="*/ 739108 h 1474688"/>
              <a:gd name="connsiteX5" fmla="*/ 830622 w 1654421"/>
              <a:gd name="connsiteY5" fmla="*/ 1452331 h 1474688"/>
              <a:gd name="connsiteX6" fmla="*/ 827210 w 1654421"/>
              <a:gd name="connsiteY6" fmla="*/ 1474688 h 1474688"/>
              <a:gd name="connsiteX7" fmla="*/ 823798 w 1654421"/>
              <a:gd name="connsiteY7" fmla="*/ 1452331 h 1474688"/>
              <a:gd name="connsiteX8" fmla="*/ 34931 w 1654421"/>
              <a:gd name="connsiteY8" fmla="*/ 739108 h 1474688"/>
              <a:gd name="connsiteX9" fmla="*/ 0 w 1654421"/>
              <a:gd name="connsiteY9" fmla="*/ 737344 h 1474688"/>
              <a:gd name="connsiteX10" fmla="*/ 34931 w 1654421"/>
              <a:gd name="connsiteY10" fmla="*/ 735580 h 1474688"/>
              <a:gd name="connsiteX11" fmla="*/ 823798 w 1654421"/>
              <a:gd name="connsiteY11" fmla="*/ 22357 h 1474688"/>
              <a:gd name="connsiteX12" fmla="*/ 827210 w 1654421"/>
              <a:gd name="connsiteY12" fmla="*/ 0 h 1474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54421" h="1474688">
                <a:moveTo>
                  <a:pt x="827210" y="0"/>
                </a:moveTo>
                <a:lnTo>
                  <a:pt x="830622" y="22357"/>
                </a:lnTo>
                <a:cubicBezTo>
                  <a:pt x="908467" y="402778"/>
                  <a:pt x="1226582" y="695678"/>
                  <a:pt x="1619489" y="735580"/>
                </a:cubicBezTo>
                <a:lnTo>
                  <a:pt x="1654421" y="737344"/>
                </a:lnTo>
                <a:lnTo>
                  <a:pt x="1619489" y="739108"/>
                </a:lnTo>
                <a:cubicBezTo>
                  <a:pt x="1226582" y="779010"/>
                  <a:pt x="908467" y="1071910"/>
                  <a:pt x="830622" y="1452331"/>
                </a:cubicBezTo>
                <a:lnTo>
                  <a:pt x="827210" y="1474688"/>
                </a:lnTo>
                <a:lnTo>
                  <a:pt x="823798" y="1452331"/>
                </a:lnTo>
                <a:cubicBezTo>
                  <a:pt x="745953" y="1071910"/>
                  <a:pt x="427839" y="779010"/>
                  <a:pt x="34931" y="739108"/>
                </a:cubicBezTo>
                <a:lnTo>
                  <a:pt x="0" y="737344"/>
                </a:lnTo>
                <a:lnTo>
                  <a:pt x="34931" y="735580"/>
                </a:lnTo>
                <a:cubicBezTo>
                  <a:pt x="427839" y="695678"/>
                  <a:pt x="745953" y="402778"/>
                  <a:pt x="823798" y="22357"/>
                </a:cubicBezTo>
                <a:lnTo>
                  <a:pt x="82721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glow rad="50800">
              <a:srgbClr val="1E21A9">
                <a:alpha val="11000"/>
              </a:srgbClr>
            </a:glow>
            <a:outerShdw blurRad="63500" sx="102000" sy="102000" algn="ctr" rotWithShape="0">
              <a:schemeClr val="accent1">
                <a:lumMod val="75000"/>
                <a:alpha val="40000"/>
              </a:scheme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38737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9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383CD180-4A73-BE08-45D5-603121217845}"/>
              </a:ext>
            </a:extLst>
          </p:cNvPr>
          <p:cNvSpPr/>
          <p:nvPr/>
        </p:nvSpPr>
        <p:spPr>
          <a:xfrm>
            <a:off x="379696" y="6644783"/>
            <a:ext cx="395532" cy="352562"/>
          </a:xfrm>
          <a:custGeom>
            <a:avLst/>
            <a:gdLst>
              <a:gd name="connsiteX0" fmla="*/ 827210 w 1654421"/>
              <a:gd name="connsiteY0" fmla="*/ 0 h 1474688"/>
              <a:gd name="connsiteX1" fmla="*/ 830622 w 1654421"/>
              <a:gd name="connsiteY1" fmla="*/ 22357 h 1474688"/>
              <a:gd name="connsiteX2" fmla="*/ 1619489 w 1654421"/>
              <a:gd name="connsiteY2" fmla="*/ 735580 h 1474688"/>
              <a:gd name="connsiteX3" fmla="*/ 1654421 w 1654421"/>
              <a:gd name="connsiteY3" fmla="*/ 737344 h 1474688"/>
              <a:gd name="connsiteX4" fmla="*/ 1619489 w 1654421"/>
              <a:gd name="connsiteY4" fmla="*/ 739108 h 1474688"/>
              <a:gd name="connsiteX5" fmla="*/ 830622 w 1654421"/>
              <a:gd name="connsiteY5" fmla="*/ 1452331 h 1474688"/>
              <a:gd name="connsiteX6" fmla="*/ 827210 w 1654421"/>
              <a:gd name="connsiteY6" fmla="*/ 1474688 h 1474688"/>
              <a:gd name="connsiteX7" fmla="*/ 823798 w 1654421"/>
              <a:gd name="connsiteY7" fmla="*/ 1452331 h 1474688"/>
              <a:gd name="connsiteX8" fmla="*/ 34931 w 1654421"/>
              <a:gd name="connsiteY8" fmla="*/ 739108 h 1474688"/>
              <a:gd name="connsiteX9" fmla="*/ 0 w 1654421"/>
              <a:gd name="connsiteY9" fmla="*/ 737344 h 1474688"/>
              <a:gd name="connsiteX10" fmla="*/ 34931 w 1654421"/>
              <a:gd name="connsiteY10" fmla="*/ 735580 h 1474688"/>
              <a:gd name="connsiteX11" fmla="*/ 823798 w 1654421"/>
              <a:gd name="connsiteY11" fmla="*/ 22357 h 1474688"/>
              <a:gd name="connsiteX12" fmla="*/ 827210 w 1654421"/>
              <a:gd name="connsiteY12" fmla="*/ 0 h 1474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54421" h="1474688">
                <a:moveTo>
                  <a:pt x="827210" y="0"/>
                </a:moveTo>
                <a:lnTo>
                  <a:pt x="830622" y="22357"/>
                </a:lnTo>
                <a:cubicBezTo>
                  <a:pt x="908467" y="402778"/>
                  <a:pt x="1226582" y="695678"/>
                  <a:pt x="1619489" y="735580"/>
                </a:cubicBezTo>
                <a:lnTo>
                  <a:pt x="1654421" y="737344"/>
                </a:lnTo>
                <a:lnTo>
                  <a:pt x="1619489" y="739108"/>
                </a:lnTo>
                <a:cubicBezTo>
                  <a:pt x="1226582" y="779010"/>
                  <a:pt x="908467" y="1071910"/>
                  <a:pt x="830622" y="1452331"/>
                </a:cubicBezTo>
                <a:lnTo>
                  <a:pt x="827210" y="1474688"/>
                </a:lnTo>
                <a:lnTo>
                  <a:pt x="823798" y="1452331"/>
                </a:lnTo>
                <a:cubicBezTo>
                  <a:pt x="745953" y="1071910"/>
                  <a:pt x="427839" y="779010"/>
                  <a:pt x="34931" y="739108"/>
                </a:cubicBezTo>
                <a:lnTo>
                  <a:pt x="0" y="737344"/>
                </a:lnTo>
                <a:lnTo>
                  <a:pt x="34931" y="735580"/>
                </a:lnTo>
                <a:cubicBezTo>
                  <a:pt x="427839" y="695678"/>
                  <a:pt x="745953" y="402778"/>
                  <a:pt x="823798" y="22357"/>
                </a:cubicBezTo>
                <a:lnTo>
                  <a:pt x="82721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glow rad="50800">
              <a:srgbClr val="1E21A9">
                <a:alpha val="11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56F1039-5508-21BF-CE84-33ED3A96F47F}"/>
              </a:ext>
            </a:extLst>
          </p:cNvPr>
          <p:cNvSpPr/>
          <p:nvPr/>
        </p:nvSpPr>
        <p:spPr>
          <a:xfrm>
            <a:off x="-2797672" y="4541004"/>
            <a:ext cx="1637846" cy="13635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FB152092-6D9B-1D1D-B9F7-8E2E9DE766C9}"/>
              </a:ext>
            </a:extLst>
          </p:cNvPr>
          <p:cNvSpPr/>
          <p:nvPr/>
        </p:nvSpPr>
        <p:spPr>
          <a:xfrm>
            <a:off x="11994234" y="1686567"/>
            <a:ext cx="395532" cy="352562"/>
          </a:xfrm>
          <a:custGeom>
            <a:avLst/>
            <a:gdLst>
              <a:gd name="connsiteX0" fmla="*/ 827210 w 1654421"/>
              <a:gd name="connsiteY0" fmla="*/ 0 h 1474688"/>
              <a:gd name="connsiteX1" fmla="*/ 830622 w 1654421"/>
              <a:gd name="connsiteY1" fmla="*/ 22357 h 1474688"/>
              <a:gd name="connsiteX2" fmla="*/ 1619489 w 1654421"/>
              <a:gd name="connsiteY2" fmla="*/ 735580 h 1474688"/>
              <a:gd name="connsiteX3" fmla="*/ 1654421 w 1654421"/>
              <a:gd name="connsiteY3" fmla="*/ 737344 h 1474688"/>
              <a:gd name="connsiteX4" fmla="*/ 1619489 w 1654421"/>
              <a:gd name="connsiteY4" fmla="*/ 739108 h 1474688"/>
              <a:gd name="connsiteX5" fmla="*/ 830622 w 1654421"/>
              <a:gd name="connsiteY5" fmla="*/ 1452331 h 1474688"/>
              <a:gd name="connsiteX6" fmla="*/ 827210 w 1654421"/>
              <a:gd name="connsiteY6" fmla="*/ 1474688 h 1474688"/>
              <a:gd name="connsiteX7" fmla="*/ 823798 w 1654421"/>
              <a:gd name="connsiteY7" fmla="*/ 1452331 h 1474688"/>
              <a:gd name="connsiteX8" fmla="*/ 34931 w 1654421"/>
              <a:gd name="connsiteY8" fmla="*/ 739108 h 1474688"/>
              <a:gd name="connsiteX9" fmla="*/ 0 w 1654421"/>
              <a:gd name="connsiteY9" fmla="*/ 737344 h 1474688"/>
              <a:gd name="connsiteX10" fmla="*/ 34931 w 1654421"/>
              <a:gd name="connsiteY10" fmla="*/ 735580 h 1474688"/>
              <a:gd name="connsiteX11" fmla="*/ 823798 w 1654421"/>
              <a:gd name="connsiteY11" fmla="*/ 22357 h 1474688"/>
              <a:gd name="connsiteX12" fmla="*/ 827210 w 1654421"/>
              <a:gd name="connsiteY12" fmla="*/ 0 h 1474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54421" h="1474688">
                <a:moveTo>
                  <a:pt x="827210" y="0"/>
                </a:moveTo>
                <a:lnTo>
                  <a:pt x="830622" y="22357"/>
                </a:lnTo>
                <a:cubicBezTo>
                  <a:pt x="908467" y="402778"/>
                  <a:pt x="1226582" y="695678"/>
                  <a:pt x="1619489" y="735580"/>
                </a:cubicBezTo>
                <a:lnTo>
                  <a:pt x="1654421" y="737344"/>
                </a:lnTo>
                <a:lnTo>
                  <a:pt x="1619489" y="739108"/>
                </a:lnTo>
                <a:cubicBezTo>
                  <a:pt x="1226582" y="779010"/>
                  <a:pt x="908467" y="1071910"/>
                  <a:pt x="830622" y="1452331"/>
                </a:cubicBezTo>
                <a:lnTo>
                  <a:pt x="827210" y="1474688"/>
                </a:lnTo>
                <a:lnTo>
                  <a:pt x="823798" y="1452331"/>
                </a:lnTo>
                <a:cubicBezTo>
                  <a:pt x="745953" y="1071910"/>
                  <a:pt x="427839" y="779010"/>
                  <a:pt x="34931" y="739108"/>
                </a:cubicBezTo>
                <a:lnTo>
                  <a:pt x="0" y="737344"/>
                </a:lnTo>
                <a:lnTo>
                  <a:pt x="34931" y="735580"/>
                </a:lnTo>
                <a:cubicBezTo>
                  <a:pt x="427839" y="695678"/>
                  <a:pt x="745953" y="402778"/>
                  <a:pt x="823798" y="22357"/>
                </a:cubicBezTo>
                <a:lnTo>
                  <a:pt x="82721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glow rad="50800">
              <a:srgbClr val="1E21A9">
                <a:alpha val="11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A6D98793-119A-4C21-67FA-0BAF8880E36C}"/>
              </a:ext>
            </a:extLst>
          </p:cNvPr>
          <p:cNvGrpSpPr/>
          <p:nvPr/>
        </p:nvGrpSpPr>
        <p:grpSpPr>
          <a:xfrm>
            <a:off x="10989650" y="6275190"/>
            <a:ext cx="591896" cy="315503"/>
            <a:chOff x="1052103" y="-1509604"/>
            <a:chExt cx="962896" cy="513262"/>
          </a:xfrm>
          <a:solidFill>
            <a:schemeClr val="accent1"/>
          </a:solidFill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7F1FE006-B12F-D606-2609-D04C784B493F}"/>
                </a:ext>
              </a:extLst>
            </p:cNvPr>
            <p:cNvSpPr/>
            <p:nvPr/>
          </p:nvSpPr>
          <p:spPr>
            <a:xfrm rot="5400000">
              <a:off x="922764" y="-1380265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D779B820-6972-59D1-9F6F-E4B66424C5AF}"/>
                </a:ext>
              </a:extLst>
            </p:cNvPr>
            <p:cNvSpPr/>
            <p:nvPr/>
          </p:nvSpPr>
          <p:spPr>
            <a:xfrm rot="5400000">
              <a:off x="1276920" y="-1380265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66AB860B-6B6A-7252-D565-6EE48CEA165A}"/>
                </a:ext>
              </a:extLst>
            </p:cNvPr>
            <p:cNvSpPr/>
            <p:nvPr/>
          </p:nvSpPr>
          <p:spPr>
            <a:xfrm rot="5400000">
              <a:off x="1631076" y="-1380265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</p:grp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id="{52CCC29C-CFD7-7276-176D-5AE2D3408E82}"/>
              </a:ext>
            </a:extLst>
          </p:cNvPr>
          <p:cNvSpPr/>
          <p:nvPr/>
        </p:nvSpPr>
        <p:spPr>
          <a:xfrm>
            <a:off x="1125415" y="3215058"/>
            <a:ext cx="2968283" cy="2266580"/>
          </a:xfrm>
          <a:prstGeom prst="round2DiagRect">
            <a:avLst/>
          </a:prstGeom>
          <a:solidFill>
            <a:schemeClr val="bg1"/>
          </a:solidFill>
          <a:ln>
            <a:noFill/>
          </a:ln>
          <a:effectLst>
            <a:outerShdw blurRad="558800" sx="101000" sy="101000" algn="ctr" rotWithShape="0">
              <a:schemeClr val="tx1">
                <a:lumMod val="75000"/>
                <a:lumOff val="25000"/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711C428-E7C7-BAA0-0A0D-3923A97B2BAF}"/>
              </a:ext>
            </a:extLst>
          </p:cNvPr>
          <p:cNvSpPr txBox="1"/>
          <p:nvPr/>
        </p:nvSpPr>
        <p:spPr>
          <a:xfrm>
            <a:off x="1125415" y="2057128"/>
            <a:ext cx="350285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ea typeface="OPPOSans H" panose="00020600040101010101" pitchFamily="18" charset="-122"/>
                <a:cs typeface="OPPOSans H" panose="00020600040101010101" pitchFamily="18" charset="-122"/>
              </a:rPr>
              <a:t>WORK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ea typeface="OPPOSans H" panose="00020600040101010101" pitchFamily="18" charset="-122"/>
              <a:cs typeface="OPPOSans H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ea typeface="OPPOSans H" panose="00020600040101010101" pitchFamily="18" charset="-122"/>
                <a:cs typeface="OPPOSans H" panose="00020600040101010101" pitchFamily="18" charset="-122"/>
              </a:rPr>
              <a:t>EXPERIENCE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2DA1F89-E9D0-916A-063E-383AF48C76B2}"/>
              </a:ext>
            </a:extLst>
          </p:cNvPr>
          <p:cNvSpPr txBox="1"/>
          <p:nvPr/>
        </p:nvSpPr>
        <p:spPr>
          <a:xfrm>
            <a:off x="1125415" y="1764740"/>
            <a:ext cx="350285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gradFill>
                    <a:gsLst>
                      <a:gs pos="54000">
                        <a:schemeClr val="accent2"/>
                      </a:gs>
                      <a:gs pos="56000">
                        <a:prstClr val="white">
                          <a:alpha val="0"/>
                        </a:prst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ea typeface="OPPOSans H" panose="00020600040101010101" pitchFamily="18" charset="-122"/>
                <a:cs typeface="OPPOSans H" panose="00020600040101010101" pitchFamily="18" charset="-122"/>
              </a:rPr>
              <a:t>WORK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21452FDF-D8D8-79B9-7CDD-CA75775BDC9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397400" y="1914022"/>
            <a:ext cx="1666832" cy="1584014"/>
          </a:xfrm>
          <a:custGeom>
            <a:avLst/>
            <a:gdLst>
              <a:gd name="connsiteX0" fmla="*/ 0 w 1431378"/>
              <a:gd name="connsiteY0" fmla="*/ 0 h 1360259"/>
              <a:gd name="connsiteX1" fmla="*/ 1431378 w 1431378"/>
              <a:gd name="connsiteY1" fmla="*/ 0 h 1360259"/>
              <a:gd name="connsiteX2" fmla="*/ 1431378 w 1431378"/>
              <a:gd name="connsiteY2" fmla="*/ 1360259 h 1360259"/>
              <a:gd name="connsiteX3" fmla="*/ 0 w 1431378"/>
              <a:gd name="connsiteY3" fmla="*/ 1360259 h 1360259"/>
              <a:gd name="connsiteX4" fmla="*/ 0 w 1431378"/>
              <a:gd name="connsiteY4" fmla="*/ 0 h 1360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1378" h="1360259">
                <a:moveTo>
                  <a:pt x="0" y="0"/>
                </a:moveTo>
                <a:lnTo>
                  <a:pt x="1431378" y="0"/>
                </a:lnTo>
                <a:lnTo>
                  <a:pt x="1431378" y="1360259"/>
                </a:lnTo>
                <a:lnTo>
                  <a:pt x="0" y="1360259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3" name="椭圆 22">
            <a:extLst>
              <a:ext uri="{FF2B5EF4-FFF2-40B4-BE49-F238E27FC236}">
                <a16:creationId xmlns:a16="http://schemas.microsoft.com/office/drawing/2014/main" id="{9F458630-E4AE-F05F-081A-FE46E37EC3B3}"/>
              </a:ext>
            </a:extLst>
          </p:cNvPr>
          <p:cNvSpPr/>
          <p:nvPr/>
        </p:nvSpPr>
        <p:spPr>
          <a:xfrm>
            <a:off x="5397400" y="1883137"/>
            <a:ext cx="1545863" cy="1545863"/>
          </a:xfrm>
          <a:prstGeom prst="ellipse">
            <a:avLst/>
          </a:prstGeom>
          <a:gradFill>
            <a:gsLst>
              <a:gs pos="56000">
                <a:srgbClr val="FFFFFF">
                  <a:alpha val="91000"/>
                </a:srgbClr>
              </a:gs>
              <a:gs pos="0">
                <a:schemeClr val="bg1">
                  <a:alpha val="94000"/>
                </a:schemeClr>
              </a:gs>
              <a:gs pos="100000">
                <a:schemeClr val="bg1">
                  <a:alpha val="6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26C3B11D-3F9A-6E89-0ACE-E0C74D51949E}"/>
              </a:ext>
            </a:extLst>
          </p:cNvPr>
          <p:cNvSpPr txBox="1"/>
          <p:nvPr/>
        </p:nvSpPr>
        <p:spPr>
          <a:xfrm>
            <a:off x="1424979" y="4337552"/>
            <a:ext cx="2328084" cy="962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请在此输入正文内容，请在此输入正文内容，请在此输入正文内容，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FBE553C8-AB9C-BAB3-FD26-662FA0565D0F}"/>
              </a:ext>
            </a:extLst>
          </p:cNvPr>
          <p:cNvSpPr txBox="1"/>
          <p:nvPr/>
        </p:nvSpPr>
        <p:spPr>
          <a:xfrm>
            <a:off x="1424978" y="4012117"/>
            <a:ext cx="22007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gradFill>
                  <a:gsLst>
                    <a:gs pos="0">
                      <a:srgbClr val="1E21A9"/>
                    </a:gs>
                    <a:gs pos="100000">
                      <a:srgbClr val="1E21A9">
                        <a:alpha val="48000"/>
                      </a:srgbClr>
                    </a:gs>
                  </a:gsLst>
                  <a:lin ang="54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rPr>
              <a:t>这里输入标题</a:t>
            </a: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5FB62D18-846C-20DC-11C3-6126F6FD0426}"/>
              </a:ext>
            </a:extLst>
          </p:cNvPr>
          <p:cNvGrpSpPr/>
          <p:nvPr/>
        </p:nvGrpSpPr>
        <p:grpSpPr>
          <a:xfrm>
            <a:off x="1551588" y="3665977"/>
            <a:ext cx="576967" cy="217611"/>
            <a:chOff x="1052103" y="-1510621"/>
            <a:chExt cx="1363535" cy="514279"/>
          </a:xfrm>
          <a:solidFill>
            <a:schemeClr val="accent1"/>
          </a:solidFill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9AB6774F-73AF-EBA8-C4EB-7AF6F47C4084}"/>
                </a:ext>
              </a:extLst>
            </p:cNvPr>
            <p:cNvSpPr/>
            <p:nvPr/>
          </p:nvSpPr>
          <p:spPr>
            <a:xfrm rot="5400000">
              <a:off x="922764" y="-1380265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49584ABB-45AD-C822-6A27-5351A78F3D6A}"/>
                </a:ext>
              </a:extLst>
            </p:cNvPr>
            <p:cNvSpPr/>
            <p:nvPr/>
          </p:nvSpPr>
          <p:spPr>
            <a:xfrm rot="5400000">
              <a:off x="1276920" y="-1380265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E72A98FF-DFBA-C78E-C5A1-52A88B035B81}"/>
                </a:ext>
              </a:extLst>
            </p:cNvPr>
            <p:cNvSpPr/>
            <p:nvPr/>
          </p:nvSpPr>
          <p:spPr>
            <a:xfrm rot="5400000">
              <a:off x="1631076" y="-1380265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BB8A143D-26DC-D770-CF02-C18D371B63E3}"/>
                </a:ext>
              </a:extLst>
            </p:cNvPr>
            <p:cNvSpPr/>
            <p:nvPr/>
          </p:nvSpPr>
          <p:spPr>
            <a:xfrm rot="5400000">
              <a:off x="2031716" y="-1381282"/>
              <a:ext cx="513262" cy="254583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id="{6B388DE3-2189-766C-A375-B2584EAC7EE1}"/>
              </a:ext>
            </a:extLst>
          </p:cNvPr>
          <p:cNvSpPr txBox="1"/>
          <p:nvPr/>
        </p:nvSpPr>
        <p:spPr>
          <a:xfrm>
            <a:off x="5593556" y="2395682"/>
            <a:ext cx="1153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阿里巴巴普惠体 Medium" panose="00020600040101010101" pitchFamily="18" charset="-122"/>
              </a:rPr>
              <a:t>项目一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C2A2CCC3-E45C-DE84-8B99-096B1165F79B}"/>
              </a:ext>
            </a:extLst>
          </p:cNvPr>
          <p:cNvSpPr txBox="1"/>
          <p:nvPr/>
        </p:nvSpPr>
        <p:spPr>
          <a:xfrm>
            <a:off x="6948564" y="2530254"/>
            <a:ext cx="3109835" cy="962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请在此输入正文内容，请在此输入正文内容，请在此输入正文内容，请在此输入正文内容，</a:t>
            </a: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0B8C5743-8D8C-3E5D-CBD2-732EC90628F6}"/>
              </a:ext>
            </a:extLst>
          </p:cNvPr>
          <p:cNvSpPr/>
          <p:nvPr/>
        </p:nvSpPr>
        <p:spPr>
          <a:xfrm>
            <a:off x="7064232" y="2283616"/>
            <a:ext cx="2212417" cy="2151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7AE70C01-37AB-8CCA-36B0-F016F50A485F}"/>
              </a:ext>
            </a:extLst>
          </p:cNvPr>
          <p:cNvSpPr/>
          <p:nvPr/>
        </p:nvSpPr>
        <p:spPr>
          <a:xfrm>
            <a:off x="7064231" y="2283616"/>
            <a:ext cx="1826551" cy="21519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4EDD9999-E6BA-935A-FBCA-4116C44D4732}"/>
              </a:ext>
            </a:extLst>
          </p:cNvPr>
          <p:cNvSpPr txBox="1"/>
          <p:nvPr/>
        </p:nvSpPr>
        <p:spPr>
          <a:xfrm>
            <a:off x="7079501" y="1883137"/>
            <a:ext cx="805127" cy="338554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阿里巴巴普惠体 Medium" panose="00020600040101010101" pitchFamily="18" charset="-122"/>
              </a:rPr>
              <a:t>88%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阿里巴巴普惠体 Medium" panose="00020600040101010101" pitchFamily="18" charset="-122"/>
            </a:endParaRPr>
          </a:p>
        </p:txBody>
      </p:sp>
      <p:pic>
        <p:nvPicPr>
          <p:cNvPr id="68" name="图片 67">
            <a:extLst>
              <a:ext uri="{FF2B5EF4-FFF2-40B4-BE49-F238E27FC236}">
                <a16:creationId xmlns:a16="http://schemas.microsoft.com/office/drawing/2014/main" id="{B0EE868E-6CFE-18EC-EE2F-C6029DC7109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77069" y="4110613"/>
            <a:ext cx="1666832" cy="1584014"/>
          </a:xfrm>
          <a:custGeom>
            <a:avLst/>
            <a:gdLst>
              <a:gd name="connsiteX0" fmla="*/ 0 w 1431378"/>
              <a:gd name="connsiteY0" fmla="*/ 0 h 1360259"/>
              <a:gd name="connsiteX1" fmla="*/ 1431378 w 1431378"/>
              <a:gd name="connsiteY1" fmla="*/ 0 h 1360259"/>
              <a:gd name="connsiteX2" fmla="*/ 1431378 w 1431378"/>
              <a:gd name="connsiteY2" fmla="*/ 1360259 h 1360259"/>
              <a:gd name="connsiteX3" fmla="*/ 0 w 1431378"/>
              <a:gd name="connsiteY3" fmla="*/ 1360259 h 1360259"/>
              <a:gd name="connsiteX4" fmla="*/ 0 w 1431378"/>
              <a:gd name="connsiteY4" fmla="*/ 0 h 1360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1378" h="1360259">
                <a:moveTo>
                  <a:pt x="0" y="0"/>
                </a:moveTo>
                <a:lnTo>
                  <a:pt x="1431378" y="0"/>
                </a:lnTo>
                <a:lnTo>
                  <a:pt x="1431378" y="1360259"/>
                </a:lnTo>
                <a:lnTo>
                  <a:pt x="0" y="1360259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70" name="椭圆 69">
            <a:extLst>
              <a:ext uri="{FF2B5EF4-FFF2-40B4-BE49-F238E27FC236}">
                <a16:creationId xmlns:a16="http://schemas.microsoft.com/office/drawing/2014/main" id="{1A12FDD8-C2B3-67D5-D89E-9D7F69DA5DD1}"/>
              </a:ext>
            </a:extLst>
          </p:cNvPr>
          <p:cNvSpPr/>
          <p:nvPr/>
        </p:nvSpPr>
        <p:spPr>
          <a:xfrm>
            <a:off x="5477069" y="4079728"/>
            <a:ext cx="1545863" cy="1545863"/>
          </a:xfrm>
          <a:prstGeom prst="ellipse">
            <a:avLst/>
          </a:prstGeom>
          <a:gradFill>
            <a:gsLst>
              <a:gs pos="56000">
                <a:srgbClr val="FFFFFF">
                  <a:alpha val="91000"/>
                </a:srgbClr>
              </a:gs>
              <a:gs pos="0">
                <a:schemeClr val="bg1">
                  <a:alpha val="94000"/>
                </a:schemeClr>
              </a:gs>
              <a:gs pos="100000">
                <a:schemeClr val="bg1">
                  <a:alpha val="6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31037116-6119-1694-1CB2-7425B3B49EBD}"/>
              </a:ext>
            </a:extLst>
          </p:cNvPr>
          <p:cNvSpPr txBox="1"/>
          <p:nvPr/>
        </p:nvSpPr>
        <p:spPr>
          <a:xfrm>
            <a:off x="5673225" y="4592273"/>
            <a:ext cx="1153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阿里巴巴普惠体 Medium" panose="00020600040101010101" pitchFamily="18" charset="-122"/>
              </a:rPr>
              <a:t>项目二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D93A30DD-4EE6-AFD5-840A-B1B1CFB946B9}"/>
              </a:ext>
            </a:extLst>
          </p:cNvPr>
          <p:cNvSpPr txBox="1"/>
          <p:nvPr/>
        </p:nvSpPr>
        <p:spPr>
          <a:xfrm>
            <a:off x="7028233" y="4726845"/>
            <a:ext cx="3109835" cy="962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请在此输入正文内容，请在此输入正文内容，请在此输入正文内容，请在此输入正文内容，</a:t>
            </a: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828C9522-7CB4-A1D7-3A4A-70974CF708A1}"/>
              </a:ext>
            </a:extLst>
          </p:cNvPr>
          <p:cNvSpPr/>
          <p:nvPr/>
        </p:nvSpPr>
        <p:spPr>
          <a:xfrm>
            <a:off x="7143901" y="4480207"/>
            <a:ext cx="2212417" cy="2151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F936ED39-51E9-B564-840A-5382C4BA7662}"/>
              </a:ext>
            </a:extLst>
          </p:cNvPr>
          <p:cNvSpPr/>
          <p:nvPr/>
        </p:nvSpPr>
        <p:spPr>
          <a:xfrm>
            <a:off x="7143900" y="4480207"/>
            <a:ext cx="1972390" cy="2151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32249B01-A40B-2E2A-5C04-6AF28E4E108E}"/>
              </a:ext>
            </a:extLst>
          </p:cNvPr>
          <p:cNvSpPr txBox="1"/>
          <p:nvPr/>
        </p:nvSpPr>
        <p:spPr>
          <a:xfrm>
            <a:off x="7159170" y="4079728"/>
            <a:ext cx="805127" cy="338554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阿里巴巴普惠体 Medium" panose="00020600040101010101" pitchFamily="18" charset="-122"/>
              </a:rPr>
              <a:t>93%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阿里巴巴普惠体 Medium" panose="00020600040101010101" pitchFamily="18" charset="-122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BEB5C9B-8E7D-8E42-E75D-DFA6974B9D2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02 </a:t>
            </a:r>
            <a:r>
              <a:rPr lang="zh-CN" altLang="en-US" dirty="0"/>
              <a:t>工作体会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699257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2910593-4076-1BC9-2726-147164E1C19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未来规划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4353052-2539-6DC2-EFB9-42764742D29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>
                <a:latin typeface="+mn-lt"/>
              </a:rPr>
              <a:t>SUMMARY</a:t>
            </a:r>
            <a:endParaRPr lang="zh-CN" altLang="en-US" dirty="0">
              <a:latin typeface="+mn-lt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A0E48E1-6CDB-9ED5-A25E-C4E63CBF03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457738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9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383CD180-4A73-BE08-45D5-603121217845}"/>
              </a:ext>
            </a:extLst>
          </p:cNvPr>
          <p:cNvSpPr/>
          <p:nvPr/>
        </p:nvSpPr>
        <p:spPr>
          <a:xfrm>
            <a:off x="379696" y="6644783"/>
            <a:ext cx="395532" cy="352562"/>
          </a:xfrm>
          <a:custGeom>
            <a:avLst/>
            <a:gdLst>
              <a:gd name="connsiteX0" fmla="*/ 827210 w 1654421"/>
              <a:gd name="connsiteY0" fmla="*/ 0 h 1474688"/>
              <a:gd name="connsiteX1" fmla="*/ 830622 w 1654421"/>
              <a:gd name="connsiteY1" fmla="*/ 22357 h 1474688"/>
              <a:gd name="connsiteX2" fmla="*/ 1619489 w 1654421"/>
              <a:gd name="connsiteY2" fmla="*/ 735580 h 1474688"/>
              <a:gd name="connsiteX3" fmla="*/ 1654421 w 1654421"/>
              <a:gd name="connsiteY3" fmla="*/ 737344 h 1474688"/>
              <a:gd name="connsiteX4" fmla="*/ 1619489 w 1654421"/>
              <a:gd name="connsiteY4" fmla="*/ 739108 h 1474688"/>
              <a:gd name="connsiteX5" fmla="*/ 830622 w 1654421"/>
              <a:gd name="connsiteY5" fmla="*/ 1452331 h 1474688"/>
              <a:gd name="connsiteX6" fmla="*/ 827210 w 1654421"/>
              <a:gd name="connsiteY6" fmla="*/ 1474688 h 1474688"/>
              <a:gd name="connsiteX7" fmla="*/ 823798 w 1654421"/>
              <a:gd name="connsiteY7" fmla="*/ 1452331 h 1474688"/>
              <a:gd name="connsiteX8" fmla="*/ 34931 w 1654421"/>
              <a:gd name="connsiteY8" fmla="*/ 739108 h 1474688"/>
              <a:gd name="connsiteX9" fmla="*/ 0 w 1654421"/>
              <a:gd name="connsiteY9" fmla="*/ 737344 h 1474688"/>
              <a:gd name="connsiteX10" fmla="*/ 34931 w 1654421"/>
              <a:gd name="connsiteY10" fmla="*/ 735580 h 1474688"/>
              <a:gd name="connsiteX11" fmla="*/ 823798 w 1654421"/>
              <a:gd name="connsiteY11" fmla="*/ 22357 h 1474688"/>
              <a:gd name="connsiteX12" fmla="*/ 827210 w 1654421"/>
              <a:gd name="connsiteY12" fmla="*/ 0 h 1474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54421" h="1474688">
                <a:moveTo>
                  <a:pt x="827210" y="0"/>
                </a:moveTo>
                <a:lnTo>
                  <a:pt x="830622" y="22357"/>
                </a:lnTo>
                <a:cubicBezTo>
                  <a:pt x="908467" y="402778"/>
                  <a:pt x="1226582" y="695678"/>
                  <a:pt x="1619489" y="735580"/>
                </a:cubicBezTo>
                <a:lnTo>
                  <a:pt x="1654421" y="737344"/>
                </a:lnTo>
                <a:lnTo>
                  <a:pt x="1619489" y="739108"/>
                </a:lnTo>
                <a:cubicBezTo>
                  <a:pt x="1226582" y="779010"/>
                  <a:pt x="908467" y="1071910"/>
                  <a:pt x="830622" y="1452331"/>
                </a:cubicBezTo>
                <a:lnTo>
                  <a:pt x="827210" y="1474688"/>
                </a:lnTo>
                <a:lnTo>
                  <a:pt x="823798" y="1452331"/>
                </a:lnTo>
                <a:cubicBezTo>
                  <a:pt x="745953" y="1071910"/>
                  <a:pt x="427839" y="779010"/>
                  <a:pt x="34931" y="739108"/>
                </a:cubicBezTo>
                <a:lnTo>
                  <a:pt x="0" y="737344"/>
                </a:lnTo>
                <a:lnTo>
                  <a:pt x="34931" y="735580"/>
                </a:lnTo>
                <a:cubicBezTo>
                  <a:pt x="427839" y="695678"/>
                  <a:pt x="745953" y="402778"/>
                  <a:pt x="823798" y="22357"/>
                </a:cubicBezTo>
                <a:lnTo>
                  <a:pt x="82721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glow rad="50800">
              <a:srgbClr val="1E21A9">
                <a:alpha val="11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FB152092-6D9B-1D1D-B9F7-8E2E9DE766C9}"/>
              </a:ext>
            </a:extLst>
          </p:cNvPr>
          <p:cNvSpPr/>
          <p:nvPr/>
        </p:nvSpPr>
        <p:spPr>
          <a:xfrm>
            <a:off x="11994234" y="1686567"/>
            <a:ext cx="395532" cy="352562"/>
          </a:xfrm>
          <a:custGeom>
            <a:avLst/>
            <a:gdLst>
              <a:gd name="connsiteX0" fmla="*/ 827210 w 1654421"/>
              <a:gd name="connsiteY0" fmla="*/ 0 h 1474688"/>
              <a:gd name="connsiteX1" fmla="*/ 830622 w 1654421"/>
              <a:gd name="connsiteY1" fmla="*/ 22357 h 1474688"/>
              <a:gd name="connsiteX2" fmla="*/ 1619489 w 1654421"/>
              <a:gd name="connsiteY2" fmla="*/ 735580 h 1474688"/>
              <a:gd name="connsiteX3" fmla="*/ 1654421 w 1654421"/>
              <a:gd name="connsiteY3" fmla="*/ 737344 h 1474688"/>
              <a:gd name="connsiteX4" fmla="*/ 1619489 w 1654421"/>
              <a:gd name="connsiteY4" fmla="*/ 739108 h 1474688"/>
              <a:gd name="connsiteX5" fmla="*/ 830622 w 1654421"/>
              <a:gd name="connsiteY5" fmla="*/ 1452331 h 1474688"/>
              <a:gd name="connsiteX6" fmla="*/ 827210 w 1654421"/>
              <a:gd name="connsiteY6" fmla="*/ 1474688 h 1474688"/>
              <a:gd name="connsiteX7" fmla="*/ 823798 w 1654421"/>
              <a:gd name="connsiteY7" fmla="*/ 1452331 h 1474688"/>
              <a:gd name="connsiteX8" fmla="*/ 34931 w 1654421"/>
              <a:gd name="connsiteY8" fmla="*/ 739108 h 1474688"/>
              <a:gd name="connsiteX9" fmla="*/ 0 w 1654421"/>
              <a:gd name="connsiteY9" fmla="*/ 737344 h 1474688"/>
              <a:gd name="connsiteX10" fmla="*/ 34931 w 1654421"/>
              <a:gd name="connsiteY10" fmla="*/ 735580 h 1474688"/>
              <a:gd name="connsiteX11" fmla="*/ 823798 w 1654421"/>
              <a:gd name="connsiteY11" fmla="*/ 22357 h 1474688"/>
              <a:gd name="connsiteX12" fmla="*/ 827210 w 1654421"/>
              <a:gd name="connsiteY12" fmla="*/ 0 h 1474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54421" h="1474688">
                <a:moveTo>
                  <a:pt x="827210" y="0"/>
                </a:moveTo>
                <a:lnTo>
                  <a:pt x="830622" y="22357"/>
                </a:lnTo>
                <a:cubicBezTo>
                  <a:pt x="908467" y="402778"/>
                  <a:pt x="1226582" y="695678"/>
                  <a:pt x="1619489" y="735580"/>
                </a:cubicBezTo>
                <a:lnTo>
                  <a:pt x="1654421" y="737344"/>
                </a:lnTo>
                <a:lnTo>
                  <a:pt x="1619489" y="739108"/>
                </a:lnTo>
                <a:cubicBezTo>
                  <a:pt x="1226582" y="779010"/>
                  <a:pt x="908467" y="1071910"/>
                  <a:pt x="830622" y="1452331"/>
                </a:cubicBezTo>
                <a:lnTo>
                  <a:pt x="827210" y="1474688"/>
                </a:lnTo>
                <a:lnTo>
                  <a:pt x="823798" y="1452331"/>
                </a:lnTo>
                <a:cubicBezTo>
                  <a:pt x="745953" y="1071910"/>
                  <a:pt x="427839" y="779010"/>
                  <a:pt x="34931" y="739108"/>
                </a:cubicBezTo>
                <a:lnTo>
                  <a:pt x="0" y="737344"/>
                </a:lnTo>
                <a:lnTo>
                  <a:pt x="34931" y="735580"/>
                </a:lnTo>
                <a:cubicBezTo>
                  <a:pt x="427839" y="695678"/>
                  <a:pt x="745953" y="402778"/>
                  <a:pt x="823798" y="22357"/>
                </a:cubicBezTo>
                <a:lnTo>
                  <a:pt x="82721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glow rad="50800">
              <a:srgbClr val="1E21A9">
                <a:alpha val="11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A6D98793-119A-4C21-67FA-0BAF8880E36C}"/>
              </a:ext>
            </a:extLst>
          </p:cNvPr>
          <p:cNvGrpSpPr/>
          <p:nvPr/>
        </p:nvGrpSpPr>
        <p:grpSpPr>
          <a:xfrm>
            <a:off x="10989650" y="6275190"/>
            <a:ext cx="591896" cy="315503"/>
            <a:chOff x="1052103" y="-1509604"/>
            <a:chExt cx="962896" cy="513262"/>
          </a:xfrm>
          <a:solidFill>
            <a:schemeClr val="accent1"/>
          </a:solidFill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7F1FE006-B12F-D606-2609-D04C784B493F}"/>
                </a:ext>
              </a:extLst>
            </p:cNvPr>
            <p:cNvSpPr/>
            <p:nvPr/>
          </p:nvSpPr>
          <p:spPr>
            <a:xfrm rot="5400000">
              <a:off x="922764" y="-1380265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D779B820-6972-59D1-9F6F-E4B66424C5AF}"/>
                </a:ext>
              </a:extLst>
            </p:cNvPr>
            <p:cNvSpPr/>
            <p:nvPr/>
          </p:nvSpPr>
          <p:spPr>
            <a:xfrm rot="5400000">
              <a:off x="1276920" y="-1380265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66AB860B-6B6A-7252-D565-6EE48CEA165A}"/>
                </a:ext>
              </a:extLst>
            </p:cNvPr>
            <p:cNvSpPr/>
            <p:nvPr/>
          </p:nvSpPr>
          <p:spPr>
            <a:xfrm rot="5400000">
              <a:off x="1631076" y="-1380265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</p:grp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576CF12E-766D-9CE9-2B32-5B03FB8AA4F9}"/>
              </a:ext>
            </a:extLst>
          </p:cNvPr>
          <p:cNvSpPr/>
          <p:nvPr/>
        </p:nvSpPr>
        <p:spPr>
          <a:xfrm>
            <a:off x="757718" y="2111628"/>
            <a:ext cx="12363189" cy="2206859"/>
          </a:xfrm>
          <a:custGeom>
            <a:avLst/>
            <a:gdLst>
              <a:gd name="connsiteX0" fmla="*/ 0 w 12363189"/>
              <a:gd name="connsiteY0" fmla="*/ 1415441 h 2206859"/>
              <a:gd name="connsiteX1" fmla="*/ 4233797 w 12363189"/>
              <a:gd name="connsiteY1" fmla="*/ 438411 h 2206859"/>
              <a:gd name="connsiteX2" fmla="*/ 7941501 w 12363189"/>
              <a:gd name="connsiteY2" fmla="*/ 2204581 h 2206859"/>
              <a:gd name="connsiteX3" fmla="*/ 12363189 w 12363189"/>
              <a:gd name="connsiteY3" fmla="*/ 0 h 2206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63189" h="2206859">
                <a:moveTo>
                  <a:pt x="0" y="1415441"/>
                </a:moveTo>
                <a:cubicBezTo>
                  <a:pt x="1455107" y="861164"/>
                  <a:pt x="2910214" y="306888"/>
                  <a:pt x="4233797" y="438411"/>
                </a:cubicBezTo>
                <a:cubicBezTo>
                  <a:pt x="5557380" y="569934"/>
                  <a:pt x="6586602" y="2277649"/>
                  <a:pt x="7941501" y="2204581"/>
                </a:cubicBezTo>
                <a:cubicBezTo>
                  <a:pt x="9296400" y="2131513"/>
                  <a:pt x="10829794" y="1065756"/>
                  <a:pt x="12363189" y="0"/>
                </a:cubicBezTo>
              </a:path>
            </a:pathLst>
          </a:cu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C585ED7-07F5-C29E-C8D2-B899BE49B89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34996" y="2240715"/>
            <a:ext cx="2221588" cy="2693826"/>
          </a:xfrm>
          <a:custGeom>
            <a:avLst/>
            <a:gdLst>
              <a:gd name="connsiteX0" fmla="*/ 23833 w 1813109"/>
              <a:gd name="connsiteY0" fmla="*/ 0 h 2198518"/>
              <a:gd name="connsiteX1" fmla="*/ 199772 w 1813109"/>
              <a:gd name="connsiteY1" fmla="*/ 0 h 2198518"/>
              <a:gd name="connsiteX2" fmla="*/ 199772 w 1813109"/>
              <a:gd name="connsiteY2" fmla="*/ 425561 h 2198518"/>
              <a:gd name="connsiteX3" fmla="*/ 1526425 w 1813109"/>
              <a:gd name="connsiteY3" fmla="*/ 425561 h 2198518"/>
              <a:gd name="connsiteX4" fmla="*/ 1526425 w 1813109"/>
              <a:gd name="connsiteY4" fmla="*/ 0 h 2198518"/>
              <a:gd name="connsiteX5" fmla="*/ 1701531 w 1813109"/>
              <a:gd name="connsiteY5" fmla="*/ 0 h 2198518"/>
              <a:gd name="connsiteX6" fmla="*/ 1701531 w 1813109"/>
              <a:gd name="connsiteY6" fmla="*/ 420872 h 2198518"/>
              <a:gd name="connsiteX7" fmla="*/ 1813109 w 1813109"/>
              <a:gd name="connsiteY7" fmla="*/ 420872 h 2198518"/>
              <a:gd name="connsiteX8" fmla="*/ 1813109 w 1813109"/>
              <a:gd name="connsiteY8" fmla="*/ 525806 h 2198518"/>
              <a:gd name="connsiteX9" fmla="*/ 1701531 w 1813109"/>
              <a:gd name="connsiteY9" fmla="*/ 525806 h 2198518"/>
              <a:gd name="connsiteX10" fmla="*/ 1701531 w 1813109"/>
              <a:gd name="connsiteY10" fmla="*/ 2157185 h 2198518"/>
              <a:gd name="connsiteX11" fmla="*/ 1813109 w 1813109"/>
              <a:gd name="connsiteY11" fmla="*/ 2157185 h 2198518"/>
              <a:gd name="connsiteX12" fmla="*/ 1813109 w 1813109"/>
              <a:gd name="connsiteY12" fmla="*/ 2198518 h 2198518"/>
              <a:gd name="connsiteX13" fmla="*/ 0 w 1813109"/>
              <a:gd name="connsiteY13" fmla="*/ 2198518 h 2198518"/>
              <a:gd name="connsiteX14" fmla="*/ 0 w 1813109"/>
              <a:gd name="connsiteY14" fmla="*/ 453851 h 2198518"/>
              <a:gd name="connsiteX15" fmla="*/ 23833 w 1813109"/>
              <a:gd name="connsiteY15" fmla="*/ 453851 h 2198518"/>
              <a:gd name="connsiteX16" fmla="*/ 23833 w 1813109"/>
              <a:gd name="connsiteY16" fmla="*/ 0 h 2198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813109" h="2198518">
                <a:moveTo>
                  <a:pt x="23833" y="0"/>
                </a:moveTo>
                <a:lnTo>
                  <a:pt x="199772" y="0"/>
                </a:lnTo>
                <a:lnTo>
                  <a:pt x="199772" y="425561"/>
                </a:lnTo>
                <a:lnTo>
                  <a:pt x="1526425" y="425561"/>
                </a:lnTo>
                <a:lnTo>
                  <a:pt x="1526425" y="0"/>
                </a:lnTo>
                <a:lnTo>
                  <a:pt x="1701531" y="0"/>
                </a:lnTo>
                <a:lnTo>
                  <a:pt x="1701531" y="420872"/>
                </a:lnTo>
                <a:lnTo>
                  <a:pt x="1813109" y="420872"/>
                </a:lnTo>
                <a:lnTo>
                  <a:pt x="1813109" y="525806"/>
                </a:lnTo>
                <a:lnTo>
                  <a:pt x="1701531" y="525806"/>
                </a:lnTo>
                <a:lnTo>
                  <a:pt x="1701531" y="2157185"/>
                </a:lnTo>
                <a:lnTo>
                  <a:pt x="1813109" y="2157185"/>
                </a:lnTo>
                <a:lnTo>
                  <a:pt x="1813109" y="2198518"/>
                </a:lnTo>
                <a:lnTo>
                  <a:pt x="0" y="2198518"/>
                </a:lnTo>
                <a:lnTo>
                  <a:pt x="0" y="453851"/>
                </a:lnTo>
                <a:lnTo>
                  <a:pt x="23833" y="453851"/>
                </a:lnTo>
                <a:lnTo>
                  <a:pt x="23833" y="0"/>
                </a:lnTo>
                <a:close/>
              </a:path>
            </a:pathLst>
          </a:custGeom>
          <a:noFill/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21452FDF-D8D8-79B9-7CDD-CA75775BDC9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86713" y="2913662"/>
            <a:ext cx="395533" cy="375881"/>
          </a:xfrm>
          <a:custGeom>
            <a:avLst/>
            <a:gdLst>
              <a:gd name="connsiteX0" fmla="*/ 0 w 1431378"/>
              <a:gd name="connsiteY0" fmla="*/ 0 h 1360259"/>
              <a:gd name="connsiteX1" fmla="*/ 1431378 w 1431378"/>
              <a:gd name="connsiteY1" fmla="*/ 0 h 1360259"/>
              <a:gd name="connsiteX2" fmla="*/ 1431378 w 1431378"/>
              <a:gd name="connsiteY2" fmla="*/ 1360259 h 1360259"/>
              <a:gd name="connsiteX3" fmla="*/ 0 w 1431378"/>
              <a:gd name="connsiteY3" fmla="*/ 1360259 h 1360259"/>
              <a:gd name="connsiteX4" fmla="*/ 0 w 1431378"/>
              <a:gd name="connsiteY4" fmla="*/ 0 h 1360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1378" h="1360259">
                <a:moveTo>
                  <a:pt x="0" y="0"/>
                </a:moveTo>
                <a:lnTo>
                  <a:pt x="1431378" y="0"/>
                </a:lnTo>
                <a:lnTo>
                  <a:pt x="1431378" y="1360259"/>
                </a:lnTo>
                <a:lnTo>
                  <a:pt x="0" y="136025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2CC9216-5EF4-3E69-F174-A9441144E1E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82678" y="2677904"/>
            <a:ext cx="395532" cy="397117"/>
          </a:xfrm>
          <a:custGeom>
            <a:avLst/>
            <a:gdLst>
              <a:gd name="connsiteX0" fmla="*/ 0 w 1326653"/>
              <a:gd name="connsiteY0" fmla="*/ 0 h 1331969"/>
              <a:gd name="connsiteX1" fmla="*/ 1326653 w 1326653"/>
              <a:gd name="connsiteY1" fmla="*/ 0 h 1331969"/>
              <a:gd name="connsiteX2" fmla="*/ 1326653 w 1326653"/>
              <a:gd name="connsiteY2" fmla="*/ 1331969 h 1331969"/>
              <a:gd name="connsiteX3" fmla="*/ 0 w 1326653"/>
              <a:gd name="connsiteY3" fmla="*/ 1331969 h 1331969"/>
              <a:gd name="connsiteX4" fmla="*/ 0 w 1326653"/>
              <a:gd name="connsiteY4" fmla="*/ 0 h 133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6653" h="1331969">
                <a:moveTo>
                  <a:pt x="0" y="0"/>
                </a:moveTo>
                <a:lnTo>
                  <a:pt x="1326653" y="0"/>
                </a:lnTo>
                <a:lnTo>
                  <a:pt x="1326653" y="1331969"/>
                </a:lnTo>
                <a:lnTo>
                  <a:pt x="0" y="133196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E2BA5DED-D71F-B5DB-2C0A-CF26C4970F3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391487" y="3945816"/>
            <a:ext cx="395532" cy="397117"/>
          </a:xfrm>
          <a:custGeom>
            <a:avLst/>
            <a:gdLst>
              <a:gd name="connsiteX0" fmla="*/ 0 w 1326653"/>
              <a:gd name="connsiteY0" fmla="*/ 0 h 1331969"/>
              <a:gd name="connsiteX1" fmla="*/ 1326653 w 1326653"/>
              <a:gd name="connsiteY1" fmla="*/ 0 h 1331969"/>
              <a:gd name="connsiteX2" fmla="*/ 1326653 w 1326653"/>
              <a:gd name="connsiteY2" fmla="*/ 1331969 h 1331969"/>
              <a:gd name="connsiteX3" fmla="*/ 0 w 1326653"/>
              <a:gd name="connsiteY3" fmla="*/ 1331969 h 1331969"/>
              <a:gd name="connsiteX4" fmla="*/ 0 w 1326653"/>
              <a:gd name="connsiteY4" fmla="*/ 0 h 133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6653" h="1331969">
                <a:moveTo>
                  <a:pt x="0" y="0"/>
                </a:moveTo>
                <a:lnTo>
                  <a:pt x="1326653" y="0"/>
                </a:lnTo>
                <a:lnTo>
                  <a:pt x="1326653" y="1331969"/>
                </a:lnTo>
                <a:lnTo>
                  <a:pt x="0" y="1331969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8DF526A7-780D-6251-E7E5-9D8AD92BE3A6}"/>
              </a:ext>
            </a:extLst>
          </p:cNvPr>
          <p:cNvSpPr txBox="1"/>
          <p:nvPr/>
        </p:nvSpPr>
        <p:spPr>
          <a:xfrm>
            <a:off x="2002074" y="4015685"/>
            <a:ext cx="2328084" cy="962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请在此输入正文内容，请在此输入正文内容，请在此输入正文内容，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102C21D-C742-1AAE-AE69-E46A0F6127B1}"/>
              </a:ext>
            </a:extLst>
          </p:cNvPr>
          <p:cNvSpPr txBox="1"/>
          <p:nvPr/>
        </p:nvSpPr>
        <p:spPr>
          <a:xfrm>
            <a:off x="2002074" y="3690250"/>
            <a:ext cx="20808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gradFill>
                  <a:gsLst>
                    <a:gs pos="0">
                      <a:srgbClr val="1E21A9"/>
                    </a:gs>
                    <a:gs pos="100000">
                      <a:srgbClr val="1E21A9">
                        <a:alpha val="48000"/>
                      </a:srgbClr>
                    </a:gs>
                  </a:gsLst>
                  <a:lin ang="54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rPr>
              <a:t>这里输入标题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A38380D-2A49-81C5-2142-86BDCF4487C6}"/>
              </a:ext>
            </a:extLst>
          </p:cNvPr>
          <p:cNvSpPr txBox="1"/>
          <p:nvPr/>
        </p:nvSpPr>
        <p:spPr>
          <a:xfrm>
            <a:off x="6299919" y="2111628"/>
            <a:ext cx="2328084" cy="962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请在此输入正文内容，请在此输入正文内容，请在此输入正文内容，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444AC0C-FB24-B8D2-F98B-70477BBF73DA}"/>
              </a:ext>
            </a:extLst>
          </p:cNvPr>
          <p:cNvSpPr txBox="1"/>
          <p:nvPr/>
        </p:nvSpPr>
        <p:spPr>
          <a:xfrm>
            <a:off x="6299919" y="1786193"/>
            <a:ext cx="20808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gradFill>
                  <a:gsLst>
                    <a:gs pos="0">
                      <a:srgbClr val="1E21A9"/>
                    </a:gs>
                    <a:gs pos="100000">
                      <a:srgbClr val="1E21A9">
                        <a:alpha val="48000"/>
                      </a:srgbClr>
                    </a:gs>
                  </a:gsLst>
                  <a:lin ang="54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rPr>
              <a:t>这里输入标题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8625180-3C4C-7FBB-47C3-87C757A3A021}"/>
              </a:ext>
            </a:extLst>
          </p:cNvPr>
          <p:cNvSpPr txBox="1"/>
          <p:nvPr/>
        </p:nvSpPr>
        <p:spPr>
          <a:xfrm>
            <a:off x="9453973" y="4749612"/>
            <a:ext cx="2328084" cy="962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请在此输入正文内容，请在此输入正文内容，请在此输入正文内容，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D2A28C3-284D-2FF8-B325-28610A27E2C2}"/>
              </a:ext>
            </a:extLst>
          </p:cNvPr>
          <p:cNvSpPr txBox="1"/>
          <p:nvPr/>
        </p:nvSpPr>
        <p:spPr>
          <a:xfrm>
            <a:off x="9453973" y="4424177"/>
            <a:ext cx="20808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gradFill>
                  <a:gsLst>
                    <a:gs pos="0">
                      <a:srgbClr val="1E21A9"/>
                    </a:gs>
                    <a:gs pos="100000">
                      <a:srgbClr val="1E21A9">
                        <a:alpha val="48000"/>
                      </a:srgbClr>
                    </a:gs>
                  </a:gsLst>
                  <a:lin ang="54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rPr>
              <a:t>这里输入标题</a:t>
            </a: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88055BCA-A680-649A-0027-AAF0FBE9382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 radius="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90424" y="1381716"/>
            <a:ext cx="395532" cy="397118"/>
          </a:xfrm>
          <a:custGeom>
            <a:avLst/>
            <a:gdLst>
              <a:gd name="connsiteX0" fmla="*/ 0 w 1326653"/>
              <a:gd name="connsiteY0" fmla="*/ 0 h 1331969"/>
              <a:gd name="connsiteX1" fmla="*/ 1326653 w 1326653"/>
              <a:gd name="connsiteY1" fmla="*/ 0 h 1331969"/>
              <a:gd name="connsiteX2" fmla="*/ 1326653 w 1326653"/>
              <a:gd name="connsiteY2" fmla="*/ 1331969 h 1331969"/>
              <a:gd name="connsiteX3" fmla="*/ 0 w 1326653"/>
              <a:gd name="connsiteY3" fmla="*/ 1331969 h 1331969"/>
              <a:gd name="connsiteX4" fmla="*/ 0 w 1326653"/>
              <a:gd name="connsiteY4" fmla="*/ 0 h 133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6653" h="1331969">
                <a:moveTo>
                  <a:pt x="0" y="0"/>
                </a:moveTo>
                <a:lnTo>
                  <a:pt x="1326653" y="0"/>
                </a:lnTo>
                <a:lnTo>
                  <a:pt x="1326653" y="1331969"/>
                </a:lnTo>
                <a:lnTo>
                  <a:pt x="0" y="133196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D8FE5389-1CC2-0522-5160-66D23B8F5DE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alphaModFix amt="3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617127" y="5802786"/>
            <a:ext cx="331101" cy="332428"/>
          </a:xfrm>
          <a:custGeom>
            <a:avLst/>
            <a:gdLst>
              <a:gd name="connsiteX0" fmla="*/ 0 w 1326653"/>
              <a:gd name="connsiteY0" fmla="*/ 0 h 1331969"/>
              <a:gd name="connsiteX1" fmla="*/ 1326653 w 1326653"/>
              <a:gd name="connsiteY1" fmla="*/ 0 h 1331969"/>
              <a:gd name="connsiteX2" fmla="*/ 1326653 w 1326653"/>
              <a:gd name="connsiteY2" fmla="*/ 1331969 h 1331969"/>
              <a:gd name="connsiteX3" fmla="*/ 0 w 1326653"/>
              <a:gd name="connsiteY3" fmla="*/ 1331969 h 1331969"/>
              <a:gd name="connsiteX4" fmla="*/ 0 w 1326653"/>
              <a:gd name="connsiteY4" fmla="*/ 0 h 133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6653" h="1331969">
                <a:moveTo>
                  <a:pt x="0" y="0"/>
                </a:moveTo>
                <a:lnTo>
                  <a:pt x="1326653" y="0"/>
                </a:lnTo>
                <a:lnTo>
                  <a:pt x="1326653" y="1331969"/>
                </a:lnTo>
                <a:lnTo>
                  <a:pt x="0" y="1331969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id="{DE902125-9CCD-C5E2-52C3-47AB8D4B805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04 </a:t>
            </a:r>
            <a:r>
              <a:rPr lang="zh-CN" altLang="en-US" dirty="0"/>
              <a:t>未来规划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297905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9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383CD180-4A73-BE08-45D5-603121217845}"/>
              </a:ext>
            </a:extLst>
          </p:cNvPr>
          <p:cNvSpPr/>
          <p:nvPr/>
        </p:nvSpPr>
        <p:spPr>
          <a:xfrm>
            <a:off x="379696" y="6644783"/>
            <a:ext cx="395532" cy="352562"/>
          </a:xfrm>
          <a:custGeom>
            <a:avLst/>
            <a:gdLst>
              <a:gd name="connsiteX0" fmla="*/ 827210 w 1654421"/>
              <a:gd name="connsiteY0" fmla="*/ 0 h 1474688"/>
              <a:gd name="connsiteX1" fmla="*/ 830622 w 1654421"/>
              <a:gd name="connsiteY1" fmla="*/ 22357 h 1474688"/>
              <a:gd name="connsiteX2" fmla="*/ 1619489 w 1654421"/>
              <a:gd name="connsiteY2" fmla="*/ 735580 h 1474688"/>
              <a:gd name="connsiteX3" fmla="*/ 1654421 w 1654421"/>
              <a:gd name="connsiteY3" fmla="*/ 737344 h 1474688"/>
              <a:gd name="connsiteX4" fmla="*/ 1619489 w 1654421"/>
              <a:gd name="connsiteY4" fmla="*/ 739108 h 1474688"/>
              <a:gd name="connsiteX5" fmla="*/ 830622 w 1654421"/>
              <a:gd name="connsiteY5" fmla="*/ 1452331 h 1474688"/>
              <a:gd name="connsiteX6" fmla="*/ 827210 w 1654421"/>
              <a:gd name="connsiteY6" fmla="*/ 1474688 h 1474688"/>
              <a:gd name="connsiteX7" fmla="*/ 823798 w 1654421"/>
              <a:gd name="connsiteY7" fmla="*/ 1452331 h 1474688"/>
              <a:gd name="connsiteX8" fmla="*/ 34931 w 1654421"/>
              <a:gd name="connsiteY8" fmla="*/ 739108 h 1474688"/>
              <a:gd name="connsiteX9" fmla="*/ 0 w 1654421"/>
              <a:gd name="connsiteY9" fmla="*/ 737344 h 1474688"/>
              <a:gd name="connsiteX10" fmla="*/ 34931 w 1654421"/>
              <a:gd name="connsiteY10" fmla="*/ 735580 h 1474688"/>
              <a:gd name="connsiteX11" fmla="*/ 823798 w 1654421"/>
              <a:gd name="connsiteY11" fmla="*/ 22357 h 1474688"/>
              <a:gd name="connsiteX12" fmla="*/ 827210 w 1654421"/>
              <a:gd name="connsiteY12" fmla="*/ 0 h 1474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54421" h="1474688">
                <a:moveTo>
                  <a:pt x="827210" y="0"/>
                </a:moveTo>
                <a:lnTo>
                  <a:pt x="830622" y="22357"/>
                </a:lnTo>
                <a:cubicBezTo>
                  <a:pt x="908467" y="402778"/>
                  <a:pt x="1226582" y="695678"/>
                  <a:pt x="1619489" y="735580"/>
                </a:cubicBezTo>
                <a:lnTo>
                  <a:pt x="1654421" y="737344"/>
                </a:lnTo>
                <a:lnTo>
                  <a:pt x="1619489" y="739108"/>
                </a:lnTo>
                <a:cubicBezTo>
                  <a:pt x="1226582" y="779010"/>
                  <a:pt x="908467" y="1071910"/>
                  <a:pt x="830622" y="1452331"/>
                </a:cubicBezTo>
                <a:lnTo>
                  <a:pt x="827210" y="1474688"/>
                </a:lnTo>
                <a:lnTo>
                  <a:pt x="823798" y="1452331"/>
                </a:lnTo>
                <a:cubicBezTo>
                  <a:pt x="745953" y="1071910"/>
                  <a:pt x="427839" y="779010"/>
                  <a:pt x="34931" y="739108"/>
                </a:cubicBezTo>
                <a:lnTo>
                  <a:pt x="0" y="737344"/>
                </a:lnTo>
                <a:lnTo>
                  <a:pt x="34931" y="735580"/>
                </a:lnTo>
                <a:cubicBezTo>
                  <a:pt x="427839" y="695678"/>
                  <a:pt x="745953" y="402778"/>
                  <a:pt x="823798" y="22357"/>
                </a:cubicBezTo>
                <a:lnTo>
                  <a:pt x="82721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glow rad="50800">
              <a:srgbClr val="1E21A9">
                <a:alpha val="11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56F1039-5508-21BF-CE84-33ED3A96F47F}"/>
              </a:ext>
            </a:extLst>
          </p:cNvPr>
          <p:cNvSpPr/>
          <p:nvPr/>
        </p:nvSpPr>
        <p:spPr>
          <a:xfrm>
            <a:off x="-2797672" y="4541004"/>
            <a:ext cx="1637846" cy="13635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FB152092-6D9B-1D1D-B9F7-8E2E9DE766C9}"/>
              </a:ext>
            </a:extLst>
          </p:cNvPr>
          <p:cNvSpPr/>
          <p:nvPr/>
        </p:nvSpPr>
        <p:spPr>
          <a:xfrm>
            <a:off x="11994234" y="1686567"/>
            <a:ext cx="395532" cy="352562"/>
          </a:xfrm>
          <a:custGeom>
            <a:avLst/>
            <a:gdLst>
              <a:gd name="connsiteX0" fmla="*/ 827210 w 1654421"/>
              <a:gd name="connsiteY0" fmla="*/ 0 h 1474688"/>
              <a:gd name="connsiteX1" fmla="*/ 830622 w 1654421"/>
              <a:gd name="connsiteY1" fmla="*/ 22357 h 1474688"/>
              <a:gd name="connsiteX2" fmla="*/ 1619489 w 1654421"/>
              <a:gd name="connsiteY2" fmla="*/ 735580 h 1474688"/>
              <a:gd name="connsiteX3" fmla="*/ 1654421 w 1654421"/>
              <a:gd name="connsiteY3" fmla="*/ 737344 h 1474688"/>
              <a:gd name="connsiteX4" fmla="*/ 1619489 w 1654421"/>
              <a:gd name="connsiteY4" fmla="*/ 739108 h 1474688"/>
              <a:gd name="connsiteX5" fmla="*/ 830622 w 1654421"/>
              <a:gd name="connsiteY5" fmla="*/ 1452331 h 1474688"/>
              <a:gd name="connsiteX6" fmla="*/ 827210 w 1654421"/>
              <a:gd name="connsiteY6" fmla="*/ 1474688 h 1474688"/>
              <a:gd name="connsiteX7" fmla="*/ 823798 w 1654421"/>
              <a:gd name="connsiteY7" fmla="*/ 1452331 h 1474688"/>
              <a:gd name="connsiteX8" fmla="*/ 34931 w 1654421"/>
              <a:gd name="connsiteY8" fmla="*/ 739108 h 1474688"/>
              <a:gd name="connsiteX9" fmla="*/ 0 w 1654421"/>
              <a:gd name="connsiteY9" fmla="*/ 737344 h 1474688"/>
              <a:gd name="connsiteX10" fmla="*/ 34931 w 1654421"/>
              <a:gd name="connsiteY10" fmla="*/ 735580 h 1474688"/>
              <a:gd name="connsiteX11" fmla="*/ 823798 w 1654421"/>
              <a:gd name="connsiteY11" fmla="*/ 22357 h 1474688"/>
              <a:gd name="connsiteX12" fmla="*/ 827210 w 1654421"/>
              <a:gd name="connsiteY12" fmla="*/ 0 h 1474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54421" h="1474688">
                <a:moveTo>
                  <a:pt x="827210" y="0"/>
                </a:moveTo>
                <a:lnTo>
                  <a:pt x="830622" y="22357"/>
                </a:lnTo>
                <a:cubicBezTo>
                  <a:pt x="908467" y="402778"/>
                  <a:pt x="1226582" y="695678"/>
                  <a:pt x="1619489" y="735580"/>
                </a:cubicBezTo>
                <a:lnTo>
                  <a:pt x="1654421" y="737344"/>
                </a:lnTo>
                <a:lnTo>
                  <a:pt x="1619489" y="739108"/>
                </a:lnTo>
                <a:cubicBezTo>
                  <a:pt x="1226582" y="779010"/>
                  <a:pt x="908467" y="1071910"/>
                  <a:pt x="830622" y="1452331"/>
                </a:cubicBezTo>
                <a:lnTo>
                  <a:pt x="827210" y="1474688"/>
                </a:lnTo>
                <a:lnTo>
                  <a:pt x="823798" y="1452331"/>
                </a:lnTo>
                <a:cubicBezTo>
                  <a:pt x="745953" y="1071910"/>
                  <a:pt x="427839" y="779010"/>
                  <a:pt x="34931" y="739108"/>
                </a:cubicBezTo>
                <a:lnTo>
                  <a:pt x="0" y="737344"/>
                </a:lnTo>
                <a:lnTo>
                  <a:pt x="34931" y="735580"/>
                </a:lnTo>
                <a:cubicBezTo>
                  <a:pt x="427839" y="695678"/>
                  <a:pt x="745953" y="402778"/>
                  <a:pt x="823798" y="22357"/>
                </a:cubicBezTo>
                <a:lnTo>
                  <a:pt x="82721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glow rad="50800">
              <a:srgbClr val="1E21A9">
                <a:alpha val="11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A6D98793-119A-4C21-67FA-0BAF8880E36C}"/>
              </a:ext>
            </a:extLst>
          </p:cNvPr>
          <p:cNvGrpSpPr/>
          <p:nvPr/>
        </p:nvGrpSpPr>
        <p:grpSpPr>
          <a:xfrm>
            <a:off x="10989650" y="6275190"/>
            <a:ext cx="591896" cy="315503"/>
            <a:chOff x="1052103" y="-1509604"/>
            <a:chExt cx="962896" cy="513262"/>
          </a:xfrm>
          <a:solidFill>
            <a:schemeClr val="accent1"/>
          </a:solidFill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7F1FE006-B12F-D606-2609-D04C784B493F}"/>
                </a:ext>
              </a:extLst>
            </p:cNvPr>
            <p:cNvSpPr/>
            <p:nvPr/>
          </p:nvSpPr>
          <p:spPr>
            <a:xfrm rot="5400000">
              <a:off x="922764" y="-1380265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D779B820-6972-59D1-9F6F-E4B66424C5AF}"/>
                </a:ext>
              </a:extLst>
            </p:cNvPr>
            <p:cNvSpPr/>
            <p:nvPr/>
          </p:nvSpPr>
          <p:spPr>
            <a:xfrm rot="5400000">
              <a:off x="1276920" y="-1380265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66AB860B-6B6A-7252-D565-6EE48CEA165A}"/>
                </a:ext>
              </a:extLst>
            </p:cNvPr>
            <p:cNvSpPr/>
            <p:nvPr/>
          </p:nvSpPr>
          <p:spPr>
            <a:xfrm rot="5400000">
              <a:off x="1631076" y="-1380265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id="{D8FE5389-1CC2-0522-5160-66D23B8F5DE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3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617127" y="5802786"/>
            <a:ext cx="331101" cy="332428"/>
          </a:xfrm>
          <a:custGeom>
            <a:avLst/>
            <a:gdLst>
              <a:gd name="connsiteX0" fmla="*/ 0 w 1326653"/>
              <a:gd name="connsiteY0" fmla="*/ 0 h 1331969"/>
              <a:gd name="connsiteX1" fmla="*/ 1326653 w 1326653"/>
              <a:gd name="connsiteY1" fmla="*/ 0 h 1331969"/>
              <a:gd name="connsiteX2" fmla="*/ 1326653 w 1326653"/>
              <a:gd name="connsiteY2" fmla="*/ 1331969 h 1331969"/>
              <a:gd name="connsiteX3" fmla="*/ 0 w 1326653"/>
              <a:gd name="connsiteY3" fmla="*/ 1331969 h 1331969"/>
              <a:gd name="connsiteX4" fmla="*/ 0 w 1326653"/>
              <a:gd name="connsiteY4" fmla="*/ 0 h 133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6653" h="1331969">
                <a:moveTo>
                  <a:pt x="0" y="0"/>
                </a:moveTo>
                <a:lnTo>
                  <a:pt x="1326653" y="0"/>
                </a:lnTo>
                <a:lnTo>
                  <a:pt x="1326653" y="1331969"/>
                </a:lnTo>
                <a:lnTo>
                  <a:pt x="0" y="1331969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97DD778A-99E5-6CD4-FD20-A9FF46E62C8F}"/>
              </a:ext>
            </a:extLst>
          </p:cNvPr>
          <p:cNvSpPr/>
          <p:nvPr/>
        </p:nvSpPr>
        <p:spPr>
          <a:xfrm>
            <a:off x="1229578" y="1679930"/>
            <a:ext cx="3554930" cy="179649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58795D9-840C-35E5-942F-BA899C59C874}"/>
              </a:ext>
            </a:extLst>
          </p:cNvPr>
          <p:cNvSpPr/>
          <p:nvPr/>
        </p:nvSpPr>
        <p:spPr>
          <a:xfrm>
            <a:off x="1229578" y="1679931"/>
            <a:ext cx="3554930" cy="37349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DF526A7-780D-6251-E7E5-9D8AD92BE3A6}"/>
              </a:ext>
            </a:extLst>
          </p:cNvPr>
          <p:cNvSpPr txBox="1"/>
          <p:nvPr/>
        </p:nvSpPr>
        <p:spPr>
          <a:xfrm>
            <a:off x="1305731" y="2621161"/>
            <a:ext cx="3407585" cy="667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请在此输入正文内容，请在此输入正文内容，请在此输入正文内容，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102C21D-C742-1AAE-AE69-E46A0F6127B1}"/>
              </a:ext>
            </a:extLst>
          </p:cNvPr>
          <p:cNvSpPr txBox="1"/>
          <p:nvPr/>
        </p:nvSpPr>
        <p:spPr>
          <a:xfrm>
            <a:off x="1305731" y="2295726"/>
            <a:ext cx="22796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gradFill>
                  <a:gsLst>
                    <a:gs pos="0">
                      <a:srgbClr val="1E21A9"/>
                    </a:gs>
                    <a:gs pos="100000">
                      <a:srgbClr val="1E21A9">
                        <a:alpha val="48000"/>
                      </a:srgbClr>
                    </a:gs>
                  </a:gsLst>
                  <a:lin ang="54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rPr>
              <a:t>这里输入标题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A661B9A-C7CF-5293-F179-919D9B315C3E}"/>
              </a:ext>
            </a:extLst>
          </p:cNvPr>
          <p:cNvGrpSpPr/>
          <p:nvPr/>
        </p:nvGrpSpPr>
        <p:grpSpPr>
          <a:xfrm>
            <a:off x="1443736" y="1708616"/>
            <a:ext cx="838170" cy="316128"/>
            <a:chOff x="1052103" y="-1510621"/>
            <a:chExt cx="1363535" cy="514279"/>
          </a:xfrm>
          <a:solidFill>
            <a:schemeClr val="bg1"/>
          </a:solidFill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6AFF8772-C10C-0959-EB24-D1181BC6A7D0}"/>
                </a:ext>
              </a:extLst>
            </p:cNvPr>
            <p:cNvSpPr/>
            <p:nvPr/>
          </p:nvSpPr>
          <p:spPr>
            <a:xfrm rot="5400000">
              <a:off x="922764" y="-1380265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32A1FA37-E187-EC4F-3E8A-EEAA0FBE7B72}"/>
                </a:ext>
              </a:extLst>
            </p:cNvPr>
            <p:cNvSpPr/>
            <p:nvPr/>
          </p:nvSpPr>
          <p:spPr>
            <a:xfrm rot="5400000">
              <a:off x="1276920" y="-1380265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387C62F6-CF26-5332-5F57-9A87A809100F}"/>
                </a:ext>
              </a:extLst>
            </p:cNvPr>
            <p:cNvSpPr/>
            <p:nvPr/>
          </p:nvSpPr>
          <p:spPr>
            <a:xfrm rot="5400000">
              <a:off x="1631076" y="-1380265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C0324E57-1815-039B-B6CE-D368159AA0AA}"/>
                </a:ext>
              </a:extLst>
            </p:cNvPr>
            <p:cNvSpPr/>
            <p:nvPr/>
          </p:nvSpPr>
          <p:spPr>
            <a:xfrm rot="5400000">
              <a:off x="2031716" y="-1381282"/>
              <a:ext cx="513262" cy="254583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</p:grpSp>
      <p:sp>
        <p:nvSpPr>
          <p:cNvPr id="23" name="矩形 22">
            <a:extLst>
              <a:ext uri="{FF2B5EF4-FFF2-40B4-BE49-F238E27FC236}">
                <a16:creationId xmlns:a16="http://schemas.microsoft.com/office/drawing/2014/main" id="{E1E72E5E-DC86-5046-057E-836C31EB9977}"/>
              </a:ext>
            </a:extLst>
          </p:cNvPr>
          <p:cNvSpPr/>
          <p:nvPr/>
        </p:nvSpPr>
        <p:spPr>
          <a:xfrm>
            <a:off x="6485820" y="1679930"/>
            <a:ext cx="3554930" cy="179649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60270221-8329-403D-0DAB-3AFF5EC07F0B}"/>
              </a:ext>
            </a:extLst>
          </p:cNvPr>
          <p:cNvSpPr/>
          <p:nvPr/>
        </p:nvSpPr>
        <p:spPr>
          <a:xfrm>
            <a:off x="6485820" y="1679931"/>
            <a:ext cx="3554930" cy="37349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C19B5215-1541-015D-0B46-8A7AC15ECE9F}"/>
              </a:ext>
            </a:extLst>
          </p:cNvPr>
          <p:cNvSpPr txBox="1"/>
          <p:nvPr/>
        </p:nvSpPr>
        <p:spPr>
          <a:xfrm>
            <a:off x="6561973" y="2621161"/>
            <a:ext cx="3407585" cy="667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请在此输入正文内容，请在此输入正文内容，请在此输入正文内容，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BD2304E4-C407-796E-41FF-562B7B7464B3}"/>
              </a:ext>
            </a:extLst>
          </p:cNvPr>
          <p:cNvSpPr txBox="1"/>
          <p:nvPr/>
        </p:nvSpPr>
        <p:spPr>
          <a:xfrm>
            <a:off x="6561973" y="2295726"/>
            <a:ext cx="22796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gradFill>
                  <a:gsLst>
                    <a:gs pos="0">
                      <a:srgbClr val="1E21A9"/>
                    </a:gs>
                    <a:gs pos="100000">
                      <a:srgbClr val="1E21A9">
                        <a:alpha val="48000"/>
                      </a:srgbClr>
                    </a:gs>
                  </a:gsLst>
                  <a:lin ang="54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rPr>
              <a:t>这里输入标题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3EA34EC-0A29-EB39-AF33-062EE4E4F509}"/>
              </a:ext>
            </a:extLst>
          </p:cNvPr>
          <p:cNvGrpSpPr/>
          <p:nvPr/>
        </p:nvGrpSpPr>
        <p:grpSpPr>
          <a:xfrm>
            <a:off x="6699978" y="1708616"/>
            <a:ext cx="838170" cy="316128"/>
            <a:chOff x="1052103" y="-1510621"/>
            <a:chExt cx="1363535" cy="514279"/>
          </a:xfrm>
          <a:solidFill>
            <a:schemeClr val="bg1"/>
          </a:solidFill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9E8675F8-89A5-D1D3-E2BE-5475C132FA39}"/>
                </a:ext>
              </a:extLst>
            </p:cNvPr>
            <p:cNvSpPr/>
            <p:nvPr/>
          </p:nvSpPr>
          <p:spPr>
            <a:xfrm rot="5400000">
              <a:off x="922764" y="-1380265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E4CEB38E-9939-E16B-5B06-B273F92A00A7}"/>
                </a:ext>
              </a:extLst>
            </p:cNvPr>
            <p:cNvSpPr/>
            <p:nvPr/>
          </p:nvSpPr>
          <p:spPr>
            <a:xfrm rot="5400000">
              <a:off x="1276920" y="-1380265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F23D15C3-DE17-49AD-1106-D89A7229F5A3}"/>
                </a:ext>
              </a:extLst>
            </p:cNvPr>
            <p:cNvSpPr/>
            <p:nvPr/>
          </p:nvSpPr>
          <p:spPr>
            <a:xfrm rot="5400000">
              <a:off x="1631076" y="-1380265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9C3BB9BF-C2F3-F170-64C7-430D611C0235}"/>
                </a:ext>
              </a:extLst>
            </p:cNvPr>
            <p:cNvSpPr/>
            <p:nvPr/>
          </p:nvSpPr>
          <p:spPr>
            <a:xfrm rot="5400000">
              <a:off x="2031716" y="-1381282"/>
              <a:ext cx="513262" cy="254583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</p:grpSp>
      <p:sp>
        <p:nvSpPr>
          <p:cNvPr id="39" name="矩形 38">
            <a:extLst>
              <a:ext uri="{FF2B5EF4-FFF2-40B4-BE49-F238E27FC236}">
                <a16:creationId xmlns:a16="http://schemas.microsoft.com/office/drawing/2014/main" id="{9B6A65C6-D9FF-F4FF-B812-EDFFC7D44CF7}"/>
              </a:ext>
            </a:extLst>
          </p:cNvPr>
          <p:cNvSpPr/>
          <p:nvPr/>
        </p:nvSpPr>
        <p:spPr>
          <a:xfrm>
            <a:off x="2357484" y="4006294"/>
            <a:ext cx="3554930" cy="179649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E27420B6-B05B-0A5D-2B36-402C6E40BA16}"/>
              </a:ext>
            </a:extLst>
          </p:cNvPr>
          <p:cNvSpPr/>
          <p:nvPr/>
        </p:nvSpPr>
        <p:spPr>
          <a:xfrm>
            <a:off x="2357484" y="4006295"/>
            <a:ext cx="3554930" cy="37349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08A8092D-A94F-7801-E4EF-296336459F3E}"/>
              </a:ext>
            </a:extLst>
          </p:cNvPr>
          <p:cNvSpPr txBox="1"/>
          <p:nvPr/>
        </p:nvSpPr>
        <p:spPr>
          <a:xfrm>
            <a:off x="2433637" y="4947525"/>
            <a:ext cx="3407585" cy="667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请在此输入正文内容，请在此输入正文内容，请在此输入正文内容，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836FBA21-0438-B96A-8C60-D4CA7A08F866}"/>
              </a:ext>
            </a:extLst>
          </p:cNvPr>
          <p:cNvSpPr txBox="1"/>
          <p:nvPr/>
        </p:nvSpPr>
        <p:spPr>
          <a:xfrm>
            <a:off x="2433637" y="4622090"/>
            <a:ext cx="22796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gradFill>
                  <a:gsLst>
                    <a:gs pos="0">
                      <a:srgbClr val="1E21A9"/>
                    </a:gs>
                    <a:gs pos="100000">
                      <a:srgbClr val="1E21A9">
                        <a:alpha val="48000"/>
                      </a:srgbClr>
                    </a:gs>
                  </a:gsLst>
                  <a:lin ang="54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rPr>
              <a:t>这里输入标题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D772C31D-2750-3156-BCCC-FEED39D7E681}"/>
              </a:ext>
            </a:extLst>
          </p:cNvPr>
          <p:cNvGrpSpPr/>
          <p:nvPr/>
        </p:nvGrpSpPr>
        <p:grpSpPr>
          <a:xfrm>
            <a:off x="2571642" y="4034980"/>
            <a:ext cx="838170" cy="316128"/>
            <a:chOff x="1052103" y="-1510621"/>
            <a:chExt cx="1363535" cy="514279"/>
          </a:xfrm>
          <a:solidFill>
            <a:schemeClr val="bg1"/>
          </a:solidFill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1F07CD22-8087-1CA7-FB08-0AB8E7825A62}"/>
                </a:ext>
              </a:extLst>
            </p:cNvPr>
            <p:cNvSpPr/>
            <p:nvPr/>
          </p:nvSpPr>
          <p:spPr>
            <a:xfrm rot="5400000">
              <a:off x="922764" y="-1380265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6EA88241-BB6D-7C80-97F8-613CE97028A5}"/>
                </a:ext>
              </a:extLst>
            </p:cNvPr>
            <p:cNvSpPr/>
            <p:nvPr/>
          </p:nvSpPr>
          <p:spPr>
            <a:xfrm rot="5400000">
              <a:off x="1276920" y="-1380265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DB94B6E3-FED0-4492-13B7-FA835A4A537E}"/>
                </a:ext>
              </a:extLst>
            </p:cNvPr>
            <p:cNvSpPr/>
            <p:nvPr/>
          </p:nvSpPr>
          <p:spPr>
            <a:xfrm rot="5400000">
              <a:off x="1631076" y="-1380265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1CA750D3-58BF-6F87-0B26-C139DC977D50}"/>
                </a:ext>
              </a:extLst>
            </p:cNvPr>
            <p:cNvSpPr/>
            <p:nvPr/>
          </p:nvSpPr>
          <p:spPr>
            <a:xfrm rot="5400000">
              <a:off x="2031716" y="-1381282"/>
              <a:ext cx="513262" cy="254583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</p:grpSp>
      <p:sp>
        <p:nvSpPr>
          <p:cNvPr id="48" name="矩形 47">
            <a:extLst>
              <a:ext uri="{FF2B5EF4-FFF2-40B4-BE49-F238E27FC236}">
                <a16:creationId xmlns:a16="http://schemas.microsoft.com/office/drawing/2014/main" id="{1E08E9CE-7A68-C8A8-FD9A-12281BABB8E3}"/>
              </a:ext>
            </a:extLst>
          </p:cNvPr>
          <p:cNvSpPr/>
          <p:nvPr/>
        </p:nvSpPr>
        <p:spPr>
          <a:xfrm>
            <a:off x="7613726" y="4006294"/>
            <a:ext cx="3554930" cy="179649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43B28F85-FFB7-EE1D-7CA0-C1AAC4976FD0}"/>
              </a:ext>
            </a:extLst>
          </p:cNvPr>
          <p:cNvSpPr/>
          <p:nvPr/>
        </p:nvSpPr>
        <p:spPr>
          <a:xfrm>
            <a:off x="7613726" y="4006295"/>
            <a:ext cx="3554930" cy="37349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7F103134-D10C-D03C-0512-220D9CBD551B}"/>
              </a:ext>
            </a:extLst>
          </p:cNvPr>
          <p:cNvSpPr txBox="1"/>
          <p:nvPr/>
        </p:nvSpPr>
        <p:spPr>
          <a:xfrm>
            <a:off x="7689879" y="4947525"/>
            <a:ext cx="3407585" cy="667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请在此输入正文内容，请在此输入正文内容，请在此输入正文内容，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638779EE-14F3-515B-782F-33A4128CA4F0}"/>
              </a:ext>
            </a:extLst>
          </p:cNvPr>
          <p:cNvSpPr txBox="1"/>
          <p:nvPr/>
        </p:nvSpPr>
        <p:spPr>
          <a:xfrm>
            <a:off x="7689879" y="4622090"/>
            <a:ext cx="22796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gradFill>
                  <a:gsLst>
                    <a:gs pos="0">
                      <a:srgbClr val="1E21A9"/>
                    </a:gs>
                    <a:gs pos="100000">
                      <a:srgbClr val="1E21A9">
                        <a:alpha val="48000"/>
                      </a:srgbClr>
                    </a:gs>
                  </a:gsLst>
                  <a:lin ang="54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rPr>
              <a:t>这里输入标题</a:t>
            </a: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5868E9DE-9DEF-6E30-815B-4D8FA877FF0D}"/>
              </a:ext>
            </a:extLst>
          </p:cNvPr>
          <p:cNvGrpSpPr/>
          <p:nvPr/>
        </p:nvGrpSpPr>
        <p:grpSpPr>
          <a:xfrm>
            <a:off x="7827884" y="4034980"/>
            <a:ext cx="838170" cy="316128"/>
            <a:chOff x="1052103" y="-1510621"/>
            <a:chExt cx="1363535" cy="514279"/>
          </a:xfrm>
          <a:solidFill>
            <a:schemeClr val="bg1"/>
          </a:solidFill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88F7C151-2609-CBBF-C187-059F17B65A99}"/>
                </a:ext>
              </a:extLst>
            </p:cNvPr>
            <p:cNvSpPr/>
            <p:nvPr/>
          </p:nvSpPr>
          <p:spPr>
            <a:xfrm rot="5400000">
              <a:off x="922764" y="-1380265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297A6FBD-D72C-8565-1632-6BFFF4CA2F53}"/>
                </a:ext>
              </a:extLst>
            </p:cNvPr>
            <p:cNvSpPr/>
            <p:nvPr/>
          </p:nvSpPr>
          <p:spPr>
            <a:xfrm rot="5400000">
              <a:off x="1276920" y="-1380265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AD8928D3-7E5C-42EF-7F0F-5D029A77488D}"/>
                </a:ext>
              </a:extLst>
            </p:cNvPr>
            <p:cNvSpPr/>
            <p:nvPr/>
          </p:nvSpPr>
          <p:spPr>
            <a:xfrm rot="5400000">
              <a:off x="1631076" y="-1380265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6DD6F129-5DFB-A272-920F-EABA9E0B11B4}"/>
                </a:ext>
              </a:extLst>
            </p:cNvPr>
            <p:cNvSpPr/>
            <p:nvPr/>
          </p:nvSpPr>
          <p:spPr>
            <a:xfrm rot="5400000">
              <a:off x="2031716" y="-1381282"/>
              <a:ext cx="513262" cy="254583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</p:grp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50E6EC9-DE4A-273E-ED46-2D3CCD16E05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04 </a:t>
            </a:r>
            <a:r>
              <a:rPr lang="zh-CN" altLang="en-US" dirty="0"/>
              <a:t>未来规划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173604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9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383CD180-4A73-BE08-45D5-603121217845}"/>
              </a:ext>
            </a:extLst>
          </p:cNvPr>
          <p:cNvSpPr/>
          <p:nvPr/>
        </p:nvSpPr>
        <p:spPr>
          <a:xfrm>
            <a:off x="379696" y="6644783"/>
            <a:ext cx="395532" cy="352562"/>
          </a:xfrm>
          <a:custGeom>
            <a:avLst/>
            <a:gdLst>
              <a:gd name="connsiteX0" fmla="*/ 827210 w 1654421"/>
              <a:gd name="connsiteY0" fmla="*/ 0 h 1474688"/>
              <a:gd name="connsiteX1" fmla="*/ 830622 w 1654421"/>
              <a:gd name="connsiteY1" fmla="*/ 22357 h 1474688"/>
              <a:gd name="connsiteX2" fmla="*/ 1619489 w 1654421"/>
              <a:gd name="connsiteY2" fmla="*/ 735580 h 1474688"/>
              <a:gd name="connsiteX3" fmla="*/ 1654421 w 1654421"/>
              <a:gd name="connsiteY3" fmla="*/ 737344 h 1474688"/>
              <a:gd name="connsiteX4" fmla="*/ 1619489 w 1654421"/>
              <a:gd name="connsiteY4" fmla="*/ 739108 h 1474688"/>
              <a:gd name="connsiteX5" fmla="*/ 830622 w 1654421"/>
              <a:gd name="connsiteY5" fmla="*/ 1452331 h 1474688"/>
              <a:gd name="connsiteX6" fmla="*/ 827210 w 1654421"/>
              <a:gd name="connsiteY6" fmla="*/ 1474688 h 1474688"/>
              <a:gd name="connsiteX7" fmla="*/ 823798 w 1654421"/>
              <a:gd name="connsiteY7" fmla="*/ 1452331 h 1474688"/>
              <a:gd name="connsiteX8" fmla="*/ 34931 w 1654421"/>
              <a:gd name="connsiteY8" fmla="*/ 739108 h 1474688"/>
              <a:gd name="connsiteX9" fmla="*/ 0 w 1654421"/>
              <a:gd name="connsiteY9" fmla="*/ 737344 h 1474688"/>
              <a:gd name="connsiteX10" fmla="*/ 34931 w 1654421"/>
              <a:gd name="connsiteY10" fmla="*/ 735580 h 1474688"/>
              <a:gd name="connsiteX11" fmla="*/ 823798 w 1654421"/>
              <a:gd name="connsiteY11" fmla="*/ 22357 h 1474688"/>
              <a:gd name="connsiteX12" fmla="*/ 827210 w 1654421"/>
              <a:gd name="connsiteY12" fmla="*/ 0 h 1474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54421" h="1474688">
                <a:moveTo>
                  <a:pt x="827210" y="0"/>
                </a:moveTo>
                <a:lnTo>
                  <a:pt x="830622" y="22357"/>
                </a:lnTo>
                <a:cubicBezTo>
                  <a:pt x="908467" y="402778"/>
                  <a:pt x="1226582" y="695678"/>
                  <a:pt x="1619489" y="735580"/>
                </a:cubicBezTo>
                <a:lnTo>
                  <a:pt x="1654421" y="737344"/>
                </a:lnTo>
                <a:lnTo>
                  <a:pt x="1619489" y="739108"/>
                </a:lnTo>
                <a:cubicBezTo>
                  <a:pt x="1226582" y="779010"/>
                  <a:pt x="908467" y="1071910"/>
                  <a:pt x="830622" y="1452331"/>
                </a:cubicBezTo>
                <a:lnTo>
                  <a:pt x="827210" y="1474688"/>
                </a:lnTo>
                <a:lnTo>
                  <a:pt x="823798" y="1452331"/>
                </a:lnTo>
                <a:cubicBezTo>
                  <a:pt x="745953" y="1071910"/>
                  <a:pt x="427839" y="779010"/>
                  <a:pt x="34931" y="739108"/>
                </a:cubicBezTo>
                <a:lnTo>
                  <a:pt x="0" y="737344"/>
                </a:lnTo>
                <a:lnTo>
                  <a:pt x="34931" y="735580"/>
                </a:lnTo>
                <a:cubicBezTo>
                  <a:pt x="427839" y="695678"/>
                  <a:pt x="745953" y="402778"/>
                  <a:pt x="823798" y="22357"/>
                </a:cubicBezTo>
                <a:lnTo>
                  <a:pt x="82721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glow rad="50800">
              <a:srgbClr val="1E21A9">
                <a:alpha val="11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A6D98793-119A-4C21-67FA-0BAF8880E36C}"/>
              </a:ext>
            </a:extLst>
          </p:cNvPr>
          <p:cNvGrpSpPr/>
          <p:nvPr/>
        </p:nvGrpSpPr>
        <p:grpSpPr>
          <a:xfrm>
            <a:off x="10989650" y="6275190"/>
            <a:ext cx="591896" cy="315503"/>
            <a:chOff x="1052103" y="-1509604"/>
            <a:chExt cx="962896" cy="513262"/>
          </a:xfrm>
          <a:solidFill>
            <a:schemeClr val="accent1"/>
          </a:solidFill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7F1FE006-B12F-D606-2609-D04C784B493F}"/>
                </a:ext>
              </a:extLst>
            </p:cNvPr>
            <p:cNvSpPr/>
            <p:nvPr/>
          </p:nvSpPr>
          <p:spPr>
            <a:xfrm rot="5400000">
              <a:off x="922764" y="-1380265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D779B820-6972-59D1-9F6F-E4B66424C5AF}"/>
                </a:ext>
              </a:extLst>
            </p:cNvPr>
            <p:cNvSpPr/>
            <p:nvPr/>
          </p:nvSpPr>
          <p:spPr>
            <a:xfrm rot="5400000">
              <a:off x="1276920" y="-1380265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66AB860B-6B6A-7252-D565-6EE48CEA165A}"/>
                </a:ext>
              </a:extLst>
            </p:cNvPr>
            <p:cNvSpPr/>
            <p:nvPr/>
          </p:nvSpPr>
          <p:spPr>
            <a:xfrm rot="5400000">
              <a:off x="1631076" y="-1380265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id="{D8FE5389-1CC2-0522-5160-66D23B8F5DE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3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617127" y="5802786"/>
            <a:ext cx="331101" cy="332428"/>
          </a:xfrm>
          <a:custGeom>
            <a:avLst/>
            <a:gdLst>
              <a:gd name="connsiteX0" fmla="*/ 0 w 1326653"/>
              <a:gd name="connsiteY0" fmla="*/ 0 h 1331969"/>
              <a:gd name="connsiteX1" fmla="*/ 1326653 w 1326653"/>
              <a:gd name="connsiteY1" fmla="*/ 0 h 1331969"/>
              <a:gd name="connsiteX2" fmla="*/ 1326653 w 1326653"/>
              <a:gd name="connsiteY2" fmla="*/ 1331969 h 1331969"/>
              <a:gd name="connsiteX3" fmla="*/ 0 w 1326653"/>
              <a:gd name="connsiteY3" fmla="*/ 1331969 h 1331969"/>
              <a:gd name="connsiteX4" fmla="*/ 0 w 1326653"/>
              <a:gd name="connsiteY4" fmla="*/ 0 h 133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6653" h="1331969">
                <a:moveTo>
                  <a:pt x="0" y="0"/>
                </a:moveTo>
                <a:lnTo>
                  <a:pt x="1326653" y="0"/>
                </a:lnTo>
                <a:lnTo>
                  <a:pt x="1326653" y="1331969"/>
                </a:lnTo>
                <a:lnTo>
                  <a:pt x="0" y="1331969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5E40A050-D3B4-4367-9097-8E1FF5414C89}"/>
              </a:ext>
            </a:extLst>
          </p:cNvPr>
          <p:cNvSpPr/>
          <p:nvPr/>
        </p:nvSpPr>
        <p:spPr>
          <a:xfrm>
            <a:off x="1038539" y="2261450"/>
            <a:ext cx="2547366" cy="3643124"/>
          </a:xfrm>
          <a:prstGeom prst="roundRect">
            <a:avLst>
              <a:gd name="adj" fmla="val 2533"/>
            </a:avLst>
          </a:prstGeom>
          <a:solidFill>
            <a:schemeClr val="bg1"/>
          </a:solidFill>
          <a:ln>
            <a:noFill/>
          </a:ln>
          <a:effectLst>
            <a:outerShdw blurRad="558800" sx="101000" sy="101000" algn="ctr" rotWithShape="0">
              <a:srgbClr val="236B4C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DFA9E50-DA82-9956-88C8-D6387778C6A4}"/>
              </a:ext>
            </a:extLst>
          </p:cNvPr>
          <p:cNvGrpSpPr/>
          <p:nvPr/>
        </p:nvGrpSpPr>
        <p:grpSpPr>
          <a:xfrm>
            <a:off x="1361147" y="3083777"/>
            <a:ext cx="1902150" cy="129600"/>
            <a:chOff x="1343128" y="3083777"/>
            <a:chExt cx="1902150" cy="12960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F5251D3D-26E5-202D-1458-E3F54D2516EB}"/>
                </a:ext>
              </a:extLst>
            </p:cNvPr>
            <p:cNvSpPr/>
            <p:nvPr/>
          </p:nvSpPr>
          <p:spPr>
            <a:xfrm>
              <a:off x="1343128" y="3083777"/>
              <a:ext cx="701448" cy="129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B0837D61-39F7-66FD-4F03-9544C862A5B6}"/>
                </a:ext>
              </a:extLst>
            </p:cNvPr>
            <p:cNvSpPr/>
            <p:nvPr/>
          </p:nvSpPr>
          <p:spPr>
            <a:xfrm>
              <a:off x="2098111" y="3083777"/>
              <a:ext cx="273747" cy="1296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5C67FD41-033C-BAE6-6279-16DD02D7DE5D}"/>
                </a:ext>
              </a:extLst>
            </p:cNvPr>
            <p:cNvSpPr/>
            <p:nvPr/>
          </p:nvSpPr>
          <p:spPr>
            <a:xfrm>
              <a:off x="2425393" y="3083777"/>
              <a:ext cx="383175" cy="1296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8FDF376E-E743-47E0-AA7C-82E19B6A3E26}"/>
                </a:ext>
              </a:extLst>
            </p:cNvPr>
            <p:cNvSpPr/>
            <p:nvPr/>
          </p:nvSpPr>
          <p:spPr>
            <a:xfrm>
              <a:off x="2862103" y="3083777"/>
              <a:ext cx="383175" cy="129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690D40A3-751E-EF35-8A6F-6AF07548E538}"/>
              </a:ext>
            </a:extLst>
          </p:cNvPr>
          <p:cNvSpPr txBox="1"/>
          <p:nvPr/>
        </p:nvSpPr>
        <p:spPr>
          <a:xfrm>
            <a:off x="1165083" y="3362823"/>
            <a:ext cx="2294278" cy="2439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阿里巴巴普惠体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阿里巴巴普惠体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A5C6417E-338C-B8D8-F4FC-86C453B63D8E}"/>
              </a:ext>
            </a:extLst>
          </p:cNvPr>
          <p:cNvSpPr txBox="1"/>
          <p:nvPr/>
        </p:nvSpPr>
        <p:spPr>
          <a:xfrm>
            <a:off x="1961498" y="2383542"/>
            <a:ext cx="701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rPr>
              <a:t>01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ea"/>
              <a:ea typeface="+mj-ea"/>
              <a:cs typeface="OPPOSans H" panose="00020600040101010101" pitchFamily="18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18BB83E8-E834-A60B-7E76-3AE43BA115AA}"/>
              </a:ext>
            </a:extLst>
          </p:cNvPr>
          <p:cNvSpPr txBox="1"/>
          <p:nvPr/>
        </p:nvSpPr>
        <p:spPr>
          <a:xfrm>
            <a:off x="1426844" y="2529108"/>
            <a:ext cx="17707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gradFill>
                  <a:gsLst>
                    <a:gs pos="0">
                      <a:srgbClr val="1E21A9"/>
                    </a:gs>
                    <a:gs pos="100000">
                      <a:srgbClr val="1E21A9">
                        <a:alpha val="48000"/>
                      </a:srgbClr>
                    </a:gs>
                  </a:gsLst>
                  <a:lin ang="54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rPr>
              <a:t>这里输入标题</a:t>
            </a: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D088FF6C-94C4-A319-4ACC-6410387F7CD4}"/>
              </a:ext>
            </a:extLst>
          </p:cNvPr>
          <p:cNvSpPr/>
          <p:nvPr/>
        </p:nvSpPr>
        <p:spPr>
          <a:xfrm>
            <a:off x="4815967" y="2261450"/>
            <a:ext cx="2547366" cy="3643124"/>
          </a:xfrm>
          <a:prstGeom prst="roundRect">
            <a:avLst>
              <a:gd name="adj" fmla="val 2533"/>
            </a:avLst>
          </a:prstGeom>
          <a:solidFill>
            <a:schemeClr val="bg1"/>
          </a:solidFill>
          <a:ln>
            <a:noFill/>
          </a:ln>
          <a:effectLst>
            <a:outerShdw blurRad="558800" sx="101000" sy="101000" algn="ctr" rotWithShape="0">
              <a:srgbClr val="236B4C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CFD42D8-B3A8-7A6C-74E6-B5D4E8871C7A}"/>
              </a:ext>
            </a:extLst>
          </p:cNvPr>
          <p:cNvGrpSpPr/>
          <p:nvPr/>
        </p:nvGrpSpPr>
        <p:grpSpPr>
          <a:xfrm>
            <a:off x="5138575" y="3041976"/>
            <a:ext cx="1902150" cy="129600"/>
            <a:chOff x="5138575" y="3041976"/>
            <a:chExt cx="1902150" cy="129600"/>
          </a:xfrm>
        </p:grpSpPr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AEF141E4-3DF8-4D40-01F9-1042D0507154}"/>
                </a:ext>
              </a:extLst>
            </p:cNvPr>
            <p:cNvSpPr/>
            <p:nvPr/>
          </p:nvSpPr>
          <p:spPr>
            <a:xfrm>
              <a:off x="5138575" y="3041976"/>
              <a:ext cx="701448" cy="129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FA02CF07-D8D3-BC45-A714-836638F3A3F7}"/>
                </a:ext>
              </a:extLst>
            </p:cNvPr>
            <p:cNvSpPr/>
            <p:nvPr/>
          </p:nvSpPr>
          <p:spPr>
            <a:xfrm>
              <a:off x="5893558" y="3041976"/>
              <a:ext cx="273747" cy="1296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0ADBB3CA-0E38-6B6C-7C51-140DAD6595A3}"/>
                </a:ext>
              </a:extLst>
            </p:cNvPr>
            <p:cNvSpPr/>
            <p:nvPr/>
          </p:nvSpPr>
          <p:spPr>
            <a:xfrm>
              <a:off x="6220840" y="3041976"/>
              <a:ext cx="383175" cy="1296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8C5684BB-BCE9-53F8-67A8-65E379B6F881}"/>
                </a:ext>
              </a:extLst>
            </p:cNvPr>
            <p:cNvSpPr/>
            <p:nvPr/>
          </p:nvSpPr>
          <p:spPr>
            <a:xfrm>
              <a:off x="6657550" y="3041976"/>
              <a:ext cx="383175" cy="129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</p:grpSp>
      <p:sp>
        <p:nvSpPr>
          <p:cNvPr id="82" name="文本框 81">
            <a:extLst>
              <a:ext uri="{FF2B5EF4-FFF2-40B4-BE49-F238E27FC236}">
                <a16:creationId xmlns:a16="http://schemas.microsoft.com/office/drawing/2014/main" id="{7F25F2BA-CE42-CCCE-543E-B71DCBCB87E7}"/>
              </a:ext>
            </a:extLst>
          </p:cNvPr>
          <p:cNvSpPr txBox="1"/>
          <p:nvPr/>
        </p:nvSpPr>
        <p:spPr>
          <a:xfrm>
            <a:off x="5738926" y="2383542"/>
            <a:ext cx="701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rPr>
              <a:t>02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ea"/>
              <a:ea typeface="+mj-ea"/>
              <a:cs typeface="OPPOSans H" panose="00020600040101010101" pitchFamily="18" charset="-122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411532A7-5B72-2F47-E43F-D2F963B259E2}"/>
              </a:ext>
            </a:extLst>
          </p:cNvPr>
          <p:cNvSpPr txBox="1"/>
          <p:nvPr/>
        </p:nvSpPr>
        <p:spPr>
          <a:xfrm>
            <a:off x="5204272" y="2529108"/>
            <a:ext cx="17707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gradFill>
                  <a:gsLst>
                    <a:gs pos="0">
                      <a:srgbClr val="1E21A9"/>
                    </a:gs>
                    <a:gs pos="100000">
                      <a:srgbClr val="1E21A9">
                        <a:alpha val="48000"/>
                      </a:srgbClr>
                    </a:gs>
                  </a:gsLst>
                  <a:lin ang="54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rPr>
              <a:t>这里输入标题</a:t>
            </a: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98B3DF09-C809-9C66-46F1-0FDE519863BC}"/>
              </a:ext>
            </a:extLst>
          </p:cNvPr>
          <p:cNvSpPr/>
          <p:nvPr/>
        </p:nvSpPr>
        <p:spPr>
          <a:xfrm>
            <a:off x="8611414" y="2261450"/>
            <a:ext cx="2547366" cy="3643124"/>
          </a:xfrm>
          <a:prstGeom prst="roundRect">
            <a:avLst>
              <a:gd name="adj" fmla="val 2533"/>
            </a:avLst>
          </a:prstGeom>
          <a:solidFill>
            <a:schemeClr val="bg1"/>
          </a:solidFill>
          <a:ln>
            <a:noFill/>
          </a:ln>
          <a:effectLst>
            <a:outerShdw blurRad="558800" sx="101000" sy="101000" algn="ctr" rotWithShape="0">
              <a:srgbClr val="236B4C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19D4B55-EE24-34B6-3AF7-F4B6BEC5CEC0}"/>
              </a:ext>
            </a:extLst>
          </p:cNvPr>
          <p:cNvGrpSpPr/>
          <p:nvPr/>
        </p:nvGrpSpPr>
        <p:grpSpPr>
          <a:xfrm>
            <a:off x="8934022" y="3000175"/>
            <a:ext cx="1902150" cy="129600"/>
            <a:chOff x="8934022" y="3000175"/>
            <a:chExt cx="1902150" cy="129600"/>
          </a:xfrm>
        </p:grpSpPr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B0975A3D-305A-EC7F-08A1-9ECFE8AA165A}"/>
                </a:ext>
              </a:extLst>
            </p:cNvPr>
            <p:cNvSpPr/>
            <p:nvPr/>
          </p:nvSpPr>
          <p:spPr>
            <a:xfrm>
              <a:off x="8934022" y="3000175"/>
              <a:ext cx="701448" cy="129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510F802B-537F-26F1-D18E-6E1CF5A88355}"/>
                </a:ext>
              </a:extLst>
            </p:cNvPr>
            <p:cNvSpPr/>
            <p:nvPr/>
          </p:nvSpPr>
          <p:spPr>
            <a:xfrm>
              <a:off x="9689005" y="3000175"/>
              <a:ext cx="273747" cy="1296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C5555FC3-463C-6DCC-E802-56AB09F3BC44}"/>
                </a:ext>
              </a:extLst>
            </p:cNvPr>
            <p:cNvSpPr/>
            <p:nvPr/>
          </p:nvSpPr>
          <p:spPr>
            <a:xfrm>
              <a:off x="10016287" y="3000175"/>
              <a:ext cx="383175" cy="1296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78" name="矩形 77">
              <a:extLst>
                <a:ext uri="{FF2B5EF4-FFF2-40B4-BE49-F238E27FC236}">
                  <a16:creationId xmlns:a16="http://schemas.microsoft.com/office/drawing/2014/main" id="{07DC4CCA-CA56-270F-DC0B-58747ED2B154}"/>
                </a:ext>
              </a:extLst>
            </p:cNvPr>
            <p:cNvSpPr/>
            <p:nvPr/>
          </p:nvSpPr>
          <p:spPr>
            <a:xfrm>
              <a:off x="10452997" y="3000175"/>
              <a:ext cx="383175" cy="129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</p:grpSp>
      <p:sp>
        <p:nvSpPr>
          <p:cNvPr id="83" name="文本框 82">
            <a:extLst>
              <a:ext uri="{FF2B5EF4-FFF2-40B4-BE49-F238E27FC236}">
                <a16:creationId xmlns:a16="http://schemas.microsoft.com/office/drawing/2014/main" id="{0702A7FD-052E-E087-7023-C46C1FB17110}"/>
              </a:ext>
            </a:extLst>
          </p:cNvPr>
          <p:cNvSpPr txBox="1"/>
          <p:nvPr/>
        </p:nvSpPr>
        <p:spPr>
          <a:xfrm>
            <a:off x="9534373" y="2383542"/>
            <a:ext cx="701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rPr>
              <a:t>03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ea"/>
              <a:ea typeface="+mj-ea"/>
              <a:cs typeface="OPPOSans H" panose="00020600040101010101" pitchFamily="18" charset="-122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6D09A9FD-D336-7EFA-0CEB-621D0CF5AEFD}"/>
              </a:ext>
            </a:extLst>
          </p:cNvPr>
          <p:cNvSpPr txBox="1"/>
          <p:nvPr/>
        </p:nvSpPr>
        <p:spPr>
          <a:xfrm>
            <a:off x="8999719" y="2529108"/>
            <a:ext cx="17707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gradFill>
                  <a:gsLst>
                    <a:gs pos="0">
                      <a:srgbClr val="1E21A9"/>
                    </a:gs>
                    <a:gs pos="100000">
                      <a:srgbClr val="1E21A9">
                        <a:alpha val="48000"/>
                      </a:srgbClr>
                    </a:gs>
                  </a:gsLst>
                  <a:lin ang="54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rPr>
              <a:t>这里输入标题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BFEF9199-9A5B-E6A2-29B8-E5CCC34AC8A8}"/>
              </a:ext>
            </a:extLst>
          </p:cNvPr>
          <p:cNvSpPr txBox="1"/>
          <p:nvPr/>
        </p:nvSpPr>
        <p:spPr>
          <a:xfrm>
            <a:off x="699715" y="1230716"/>
            <a:ext cx="3630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rPr>
              <a:t>FUTURE PLANNING</a:t>
            </a:r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0F67C30D-4F32-19F3-B6D3-9BF9F5893D25}"/>
              </a:ext>
            </a:extLst>
          </p:cNvPr>
          <p:cNvGrpSpPr/>
          <p:nvPr/>
        </p:nvGrpSpPr>
        <p:grpSpPr>
          <a:xfrm>
            <a:off x="4330158" y="1340410"/>
            <a:ext cx="899455" cy="242275"/>
            <a:chOff x="2758145" y="1730597"/>
            <a:chExt cx="1308900" cy="352562"/>
          </a:xfrm>
          <a:solidFill>
            <a:schemeClr val="accent1"/>
          </a:solidFill>
        </p:grpSpPr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44719014-CA1E-A284-6FD7-57BC4BADC124}"/>
                </a:ext>
              </a:extLst>
            </p:cNvPr>
            <p:cNvSpPr/>
            <p:nvPr/>
          </p:nvSpPr>
          <p:spPr>
            <a:xfrm>
              <a:off x="2758145" y="1730597"/>
              <a:ext cx="395532" cy="352562"/>
            </a:xfrm>
            <a:custGeom>
              <a:avLst/>
              <a:gdLst>
                <a:gd name="connsiteX0" fmla="*/ 827210 w 1654421"/>
                <a:gd name="connsiteY0" fmla="*/ 0 h 1474688"/>
                <a:gd name="connsiteX1" fmla="*/ 830622 w 1654421"/>
                <a:gd name="connsiteY1" fmla="*/ 22357 h 1474688"/>
                <a:gd name="connsiteX2" fmla="*/ 1619489 w 1654421"/>
                <a:gd name="connsiteY2" fmla="*/ 735580 h 1474688"/>
                <a:gd name="connsiteX3" fmla="*/ 1654421 w 1654421"/>
                <a:gd name="connsiteY3" fmla="*/ 737344 h 1474688"/>
                <a:gd name="connsiteX4" fmla="*/ 1619489 w 1654421"/>
                <a:gd name="connsiteY4" fmla="*/ 739108 h 1474688"/>
                <a:gd name="connsiteX5" fmla="*/ 830622 w 1654421"/>
                <a:gd name="connsiteY5" fmla="*/ 1452331 h 1474688"/>
                <a:gd name="connsiteX6" fmla="*/ 827210 w 1654421"/>
                <a:gd name="connsiteY6" fmla="*/ 1474688 h 1474688"/>
                <a:gd name="connsiteX7" fmla="*/ 823798 w 1654421"/>
                <a:gd name="connsiteY7" fmla="*/ 1452331 h 1474688"/>
                <a:gd name="connsiteX8" fmla="*/ 34931 w 1654421"/>
                <a:gd name="connsiteY8" fmla="*/ 739108 h 1474688"/>
                <a:gd name="connsiteX9" fmla="*/ 0 w 1654421"/>
                <a:gd name="connsiteY9" fmla="*/ 737344 h 1474688"/>
                <a:gd name="connsiteX10" fmla="*/ 34931 w 1654421"/>
                <a:gd name="connsiteY10" fmla="*/ 735580 h 1474688"/>
                <a:gd name="connsiteX11" fmla="*/ 823798 w 1654421"/>
                <a:gd name="connsiteY11" fmla="*/ 22357 h 1474688"/>
                <a:gd name="connsiteX12" fmla="*/ 827210 w 1654421"/>
                <a:gd name="connsiteY12" fmla="*/ 0 h 1474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54421" h="1474688">
                  <a:moveTo>
                    <a:pt x="827210" y="0"/>
                  </a:moveTo>
                  <a:lnTo>
                    <a:pt x="830622" y="22357"/>
                  </a:lnTo>
                  <a:cubicBezTo>
                    <a:pt x="908467" y="402778"/>
                    <a:pt x="1226582" y="695678"/>
                    <a:pt x="1619489" y="735580"/>
                  </a:cubicBezTo>
                  <a:lnTo>
                    <a:pt x="1654421" y="737344"/>
                  </a:lnTo>
                  <a:lnTo>
                    <a:pt x="1619489" y="739108"/>
                  </a:lnTo>
                  <a:cubicBezTo>
                    <a:pt x="1226582" y="779010"/>
                    <a:pt x="908467" y="1071910"/>
                    <a:pt x="830622" y="1452331"/>
                  </a:cubicBezTo>
                  <a:lnTo>
                    <a:pt x="827210" y="1474688"/>
                  </a:lnTo>
                  <a:lnTo>
                    <a:pt x="823798" y="1452331"/>
                  </a:lnTo>
                  <a:cubicBezTo>
                    <a:pt x="745953" y="1071910"/>
                    <a:pt x="427839" y="779010"/>
                    <a:pt x="34931" y="739108"/>
                  </a:cubicBezTo>
                  <a:lnTo>
                    <a:pt x="0" y="737344"/>
                  </a:lnTo>
                  <a:lnTo>
                    <a:pt x="34931" y="735580"/>
                  </a:lnTo>
                  <a:cubicBezTo>
                    <a:pt x="427839" y="695678"/>
                    <a:pt x="745953" y="402778"/>
                    <a:pt x="823798" y="22357"/>
                  </a:cubicBezTo>
                  <a:lnTo>
                    <a:pt x="82721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514C4405-1344-B7E3-74C4-A58D765BE108}"/>
                </a:ext>
              </a:extLst>
            </p:cNvPr>
            <p:cNvSpPr/>
            <p:nvPr/>
          </p:nvSpPr>
          <p:spPr>
            <a:xfrm>
              <a:off x="3214829" y="1730597"/>
              <a:ext cx="395532" cy="352562"/>
            </a:xfrm>
            <a:custGeom>
              <a:avLst/>
              <a:gdLst>
                <a:gd name="connsiteX0" fmla="*/ 827210 w 1654421"/>
                <a:gd name="connsiteY0" fmla="*/ 0 h 1474688"/>
                <a:gd name="connsiteX1" fmla="*/ 830622 w 1654421"/>
                <a:gd name="connsiteY1" fmla="*/ 22357 h 1474688"/>
                <a:gd name="connsiteX2" fmla="*/ 1619489 w 1654421"/>
                <a:gd name="connsiteY2" fmla="*/ 735580 h 1474688"/>
                <a:gd name="connsiteX3" fmla="*/ 1654421 w 1654421"/>
                <a:gd name="connsiteY3" fmla="*/ 737344 h 1474688"/>
                <a:gd name="connsiteX4" fmla="*/ 1619489 w 1654421"/>
                <a:gd name="connsiteY4" fmla="*/ 739108 h 1474688"/>
                <a:gd name="connsiteX5" fmla="*/ 830622 w 1654421"/>
                <a:gd name="connsiteY5" fmla="*/ 1452331 h 1474688"/>
                <a:gd name="connsiteX6" fmla="*/ 827210 w 1654421"/>
                <a:gd name="connsiteY6" fmla="*/ 1474688 h 1474688"/>
                <a:gd name="connsiteX7" fmla="*/ 823798 w 1654421"/>
                <a:gd name="connsiteY7" fmla="*/ 1452331 h 1474688"/>
                <a:gd name="connsiteX8" fmla="*/ 34931 w 1654421"/>
                <a:gd name="connsiteY8" fmla="*/ 739108 h 1474688"/>
                <a:gd name="connsiteX9" fmla="*/ 0 w 1654421"/>
                <a:gd name="connsiteY9" fmla="*/ 737344 h 1474688"/>
                <a:gd name="connsiteX10" fmla="*/ 34931 w 1654421"/>
                <a:gd name="connsiteY10" fmla="*/ 735580 h 1474688"/>
                <a:gd name="connsiteX11" fmla="*/ 823798 w 1654421"/>
                <a:gd name="connsiteY11" fmla="*/ 22357 h 1474688"/>
                <a:gd name="connsiteX12" fmla="*/ 827210 w 1654421"/>
                <a:gd name="connsiteY12" fmla="*/ 0 h 1474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54421" h="1474688">
                  <a:moveTo>
                    <a:pt x="827210" y="0"/>
                  </a:moveTo>
                  <a:lnTo>
                    <a:pt x="830622" y="22357"/>
                  </a:lnTo>
                  <a:cubicBezTo>
                    <a:pt x="908467" y="402778"/>
                    <a:pt x="1226582" y="695678"/>
                    <a:pt x="1619489" y="735580"/>
                  </a:cubicBezTo>
                  <a:lnTo>
                    <a:pt x="1654421" y="737344"/>
                  </a:lnTo>
                  <a:lnTo>
                    <a:pt x="1619489" y="739108"/>
                  </a:lnTo>
                  <a:cubicBezTo>
                    <a:pt x="1226582" y="779010"/>
                    <a:pt x="908467" y="1071910"/>
                    <a:pt x="830622" y="1452331"/>
                  </a:cubicBezTo>
                  <a:lnTo>
                    <a:pt x="827210" y="1474688"/>
                  </a:lnTo>
                  <a:lnTo>
                    <a:pt x="823798" y="1452331"/>
                  </a:lnTo>
                  <a:cubicBezTo>
                    <a:pt x="745953" y="1071910"/>
                    <a:pt x="427839" y="779010"/>
                    <a:pt x="34931" y="739108"/>
                  </a:cubicBezTo>
                  <a:lnTo>
                    <a:pt x="0" y="737344"/>
                  </a:lnTo>
                  <a:lnTo>
                    <a:pt x="34931" y="735580"/>
                  </a:lnTo>
                  <a:cubicBezTo>
                    <a:pt x="427839" y="695678"/>
                    <a:pt x="745953" y="402778"/>
                    <a:pt x="823798" y="22357"/>
                  </a:cubicBezTo>
                  <a:lnTo>
                    <a:pt x="82721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B2359C0C-F18C-4A3B-96A6-0F608CC7CAC6}"/>
                </a:ext>
              </a:extLst>
            </p:cNvPr>
            <p:cNvSpPr/>
            <p:nvPr/>
          </p:nvSpPr>
          <p:spPr>
            <a:xfrm>
              <a:off x="3671513" y="1730597"/>
              <a:ext cx="395532" cy="352562"/>
            </a:xfrm>
            <a:custGeom>
              <a:avLst/>
              <a:gdLst>
                <a:gd name="connsiteX0" fmla="*/ 827210 w 1654421"/>
                <a:gd name="connsiteY0" fmla="*/ 0 h 1474688"/>
                <a:gd name="connsiteX1" fmla="*/ 830622 w 1654421"/>
                <a:gd name="connsiteY1" fmla="*/ 22357 h 1474688"/>
                <a:gd name="connsiteX2" fmla="*/ 1619489 w 1654421"/>
                <a:gd name="connsiteY2" fmla="*/ 735580 h 1474688"/>
                <a:gd name="connsiteX3" fmla="*/ 1654421 w 1654421"/>
                <a:gd name="connsiteY3" fmla="*/ 737344 h 1474688"/>
                <a:gd name="connsiteX4" fmla="*/ 1619489 w 1654421"/>
                <a:gd name="connsiteY4" fmla="*/ 739108 h 1474688"/>
                <a:gd name="connsiteX5" fmla="*/ 830622 w 1654421"/>
                <a:gd name="connsiteY5" fmla="*/ 1452331 h 1474688"/>
                <a:gd name="connsiteX6" fmla="*/ 827210 w 1654421"/>
                <a:gd name="connsiteY6" fmla="*/ 1474688 h 1474688"/>
                <a:gd name="connsiteX7" fmla="*/ 823798 w 1654421"/>
                <a:gd name="connsiteY7" fmla="*/ 1452331 h 1474688"/>
                <a:gd name="connsiteX8" fmla="*/ 34931 w 1654421"/>
                <a:gd name="connsiteY8" fmla="*/ 739108 h 1474688"/>
                <a:gd name="connsiteX9" fmla="*/ 0 w 1654421"/>
                <a:gd name="connsiteY9" fmla="*/ 737344 h 1474688"/>
                <a:gd name="connsiteX10" fmla="*/ 34931 w 1654421"/>
                <a:gd name="connsiteY10" fmla="*/ 735580 h 1474688"/>
                <a:gd name="connsiteX11" fmla="*/ 823798 w 1654421"/>
                <a:gd name="connsiteY11" fmla="*/ 22357 h 1474688"/>
                <a:gd name="connsiteX12" fmla="*/ 827210 w 1654421"/>
                <a:gd name="connsiteY12" fmla="*/ 0 h 1474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54421" h="1474688">
                  <a:moveTo>
                    <a:pt x="827210" y="0"/>
                  </a:moveTo>
                  <a:lnTo>
                    <a:pt x="830622" y="22357"/>
                  </a:lnTo>
                  <a:cubicBezTo>
                    <a:pt x="908467" y="402778"/>
                    <a:pt x="1226582" y="695678"/>
                    <a:pt x="1619489" y="735580"/>
                  </a:cubicBezTo>
                  <a:lnTo>
                    <a:pt x="1654421" y="737344"/>
                  </a:lnTo>
                  <a:lnTo>
                    <a:pt x="1619489" y="739108"/>
                  </a:lnTo>
                  <a:cubicBezTo>
                    <a:pt x="1226582" y="779010"/>
                    <a:pt x="908467" y="1071910"/>
                    <a:pt x="830622" y="1452331"/>
                  </a:cubicBezTo>
                  <a:lnTo>
                    <a:pt x="827210" y="1474688"/>
                  </a:lnTo>
                  <a:lnTo>
                    <a:pt x="823798" y="1452331"/>
                  </a:lnTo>
                  <a:cubicBezTo>
                    <a:pt x="745953" y="1071910"/>
                    <a:pt x="427839" y="779010"/>
                    <a:pt x="34931" y="739108"/>
                  </a:cubicBezTo>
                  <a:lnTo>
                    <a:pt x="0" y="737344"/>
                  </a:lnTo>
                  <a:lnTo>
                    <a:pt x="34931" y="735580"/>
                  </a:lnTo>
                  <a:cubicBezTo>
                    <a:pt x="427839" y="695678"/>
                    <a:pt x="745953" y="402778"/>
                    <a:pt x="823798" y="22357"/>
                  </a:cubicBezTo>
                  <a:lnTo>
                    <a:pt x="82721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</p:grp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164CA00-8FB0-7C49-5B71-BC8627E4EA2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04 </a:t>
            </a:r>
            <a:r>
              <a:rPr lang="zh-CN" altLang="en-US" dirty="0"/>
              <a:t>未来规划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E0A9999-F3EF-ADFF-3BCB-F06E2AEBDBFA}"/>
              </a:ext>
            </a:extLst>
          </p:cNvPr>
          <p:cNvSpPr txBox="1"/>
          <p:nvPr/>
        </p:nvSpPr>
        <p:spPr>
          <a:xfrm>
            <a:off x="4942511" y="3362823"/>
            <a:ext cx="2294278" cy="2439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阿里巴巴普惠体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阿里巴巴普惠体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0A1F5E2-741B-29D6-67C7-F881E9E4061F}"/>
              </a:ext>
            </a:extLst>
          </p:cNvPr>
          <p:cNvSpPr txBox="1"/>
          <p:nvPr/>
        </p:nvSpPr>
        <p:spPr>
          <a:xfrm>
            <a:off x="8737958" y="3362823"/>
            <a:ext cx="2294278" cy="2439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阿里巴巴普惠体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阿里巴巴普惠体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1837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6D4D2B1-47A2-7282-C74E-1A26C94B0F86}"/>
              </a:ext>
            </a:extLst>
          </p:cNvPr>
          <p:cNvGrpSpPr/>
          <p:nvPr/>
        </p:nvGrpSpPr>
        <p:grpSpPr>
          <a:xfrm>
            <a:off x="936383" y="2308496"/>
            <a:ext cx="4227202" cy="1121379"/>
            <a:chOff x="920978" y="4385995"/>
            <a:chExt cx="2116761" cy="307771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83E7F48D-D3B5-9331-C354-67DBAC5A51AD}"/>
                </a:ext>
              </a:extLst>
            </p:cNvPr>
            <p:cNvSpPr/>
            <p:nvPr/>
          </p:nvSpPr>
          <p:spPr>
            <a:xfrm>
              <a:off x="930397" y="4385995"/>
              <a:ext cx="2107342" cy="30777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C9E8BA2A-BE6D-01DF-3EDF-10EE134403A3}"/>
                </a:ext>
              </a:extLst>
            </p:cNvPr>
            <p:cNvSpPr/>
            <p:nvPr/>
          </p:nvSpPr>
          <p:spPr>
            <a:xfrm>
              <a:off x="920978" y="4385996"/>
              <a:ext cx="691415" cy="3077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3C6B215B-EB9B-4927-41DF-901985E1A565}"/>
              </a:ext>
            </a:extLst>
          </p:cNvPr>
          <p:cNvGrpSpPr/>
          <p:nvPr/>
        </p:nvGrpSpPr>
        <p:grpSpPr>
          <a:xfrm>
            <a:off x="6855698" y="2308496"/>
            <a:ext cx="4227202" cy="1121379"/>
            <a:chOff x="920978" y="4385995"/>
            <a:chExt cx="2116761" cy="307771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841CF33B-78F3-4521-4006-BB4BB33814CD}"/>
                </a:ext>
              </a:extLst>
            </p:cNvPr>
            <p:cNvSpPr/>
            <p:nvPr/>
          </p:nvSpPr>
          <p:spPr>
            <a:xfrm>
              <a:off x="930397" y="4385995"/>
              <a:ext cx="2107342" cy="30777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F7065326-6B04-C7BD-A9D7-8B551EFD25EC}"/>
                </a:ext>
              </a:extLst>
            </p:cNvPr>
            <p:cNvSpPr/>
            <p:nvPr/>
          </p:nvSpPr>
          <p:spPr>
            <a:xfrm>
              <a:off x="920978" y="4385996"/>
              <a:ext cx="691415" cy="3077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29988A00-F2E5-0523-B671-7340390F9C15}"/>
              </a:ext>
            </a:extLst>
          </p:cNvPr>
          <p:cNvGrpSpPr/>
          <p:nvPr/>
        </p:nvGrpSpPr>
        <p:grpSpPr>
          <a:xfrm>
            <a:off x="941051" y="4199492"/>
            <a:ext cx="4227202" cy="1121379"/>
            <a:chOff x="920978" y="4385995"/>
            <a:chExt cx="2116761" cy="307771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38D56354-7CCF-7149-F33F-0D7B7143002D}"/>
                </a:ext>
              </a:extLst>
            </p:cNvPr>
            <p:cNvSpPr/>
            <p:nvPr/>
          </p:nvSpPr>
          <p:spPr>
            <a:xfrm>
              <a:off x="930397" y="4385995"/>
              <a:ext cx="2107342" cy="30777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ACD7690F-A854-2DFE-568C-28F4A8BC67FF}"/>
                </a:ext>
              </a:extLst>
            </p:cNvPr>
            <p:cNvSpPr/>
            <p:nvPr/>
          </p:nvSpPr>
          <p:spPr>
            <a:xfrm>
              <a:off x="920978" y="4385996"/>
              <a:ext cx="691415" cy="3077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BDCEBBA-B150-B499-8833-013D5A2B133D}"/>
              </a:ext>
            </a:extLst>
          </p:cNvPr>
          <p:cNvGrpSpPr/>
          <p:nvPr/>
        </p:nvGrpSpPr>
        <p:grpSpPr>
          <a:xfrm>
            <a:off x="6860366" y="4199492"/>
            <a:ext cx="4227202" cy="1121379"/>
            <a:chOff x="920978" y="4385995"/>
            <a:chExt cx="2116761" cy="307771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5DEA742E-5211-ADFE-491E-C3736B9ACC83}"/>
                </a:ext>
              </a:extLst>
            </p:cNvPr>
            <p:cNvSpPr/>
            <p:nvPr/>
          </p:nvSpPr>
          <p:spPr>
            <a:xfrm>
              <a:off x="930397" y="4385995"/>
              <a:ext cx="2107342" cy="30777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2E2B2ED0-F204-EDB8-7E53-1C017D3B792B}"/>
                </a:ext>
              </a:extLst>
            </p:cNvPr>
            <p:cNvSpPr/>
            <p:nvPr/>
          </p:nvSpPr>
          <p:spPr>
            <a:xfrm>
              <a:off x="920978" y="4385996"/>
              <a:ext cx="691415" cy="3077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CEA69E9B-BB76-593F-EA93-784F9A3198A5}"/>
              </a:ext>
            </a:extLst>
          </p:cNvPr>
          <p:cNvGrpSpPr/>
          <p:nvPr/>
        </p:nvGrpSpPr>
        <p:grpSpPr>
          <a:xfrm>
            <a:off x="1165442" y="2458844"/>
            <a:ext cx="963173" cy="836950"/>
            <a:chOff x="1165442" y="2458844"/>
            <a:chExt cx="963173" cy="836950"/>
          </a:xfrm>
        </p:grpSpPr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516758C9-75C4-FED6-743F-53AD665AD7BC}"/>
                </a:ext>
              </a:extLst>
            </p:cNvPr>
            <p:cNvSpPr txBox="1"/>
            <p:nvPr/>
          </p:nvSpPr>
          <p:spPr>
            <a:xfrm>
              <a:off x="1165442" y="2587908"/>
              <a:ext cx="96317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edium" panose="00020600040101010101" pitchFamily="18" charset="-122"/>
                  <a:ea typeface="阿里巴巴普惠体 Medium" panose="00020600040101010101" pitchFamily="18" charset="-122"/>
                  <a:cs typeface="阿里巴巴普惠体 Medium" panose="00020600040101010101" pitchFamily="18" charset="-122"/>
                </a:rPr>
                <a:t>01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0F3681F-3783-3C4B-1E60-DF8A42359192}"/>
                </a:ext>
              </a:extLst>
            </p:cNvPr>
            <p:cNvSpPr txBox="1"/>
            <p:nvPr/>
          </p:nvSpPr>
          <p:spPr>
            <a:xfrm>
              <a:off x="1165442" y="2458844"/>
              <a:ext cx="96317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1200" cap="none" spc="0" normalizeH="0" baseline="0" noProof="0" dirty="0">
                  <a:ln>
                    <a:gradFill>
                      <a:gsLst>
                        <a:gs pos="50000">
                          <a:prstClr val="white"/>
                        </a:gs>
                        <a:gs pos="50000">
                          <a:prstClr val="white">
                            <a:alpha val="0"/>
                          </a:prstClr>
                        </a:gs>
                      </a:gsLst>
                      <a:lin ang="5400000" scaled="1"/>
                    </a:gradFill>
                  </a:ln>
                  <a:noFill/>
                  <a:effectLst/>
                  <a:uLnTx/>
                  <a:uFillTx/>
                  <a:latin typeface="阿里巴巴普惠体 Medium" panose="00020600040101010101" pitchFamily="18" charset="-122"/>
                  <a:ea typeface="阿里巴巴普惠体 Medium" panose="00020600040101010101" pitchFamily="18" charset="-122"/>
                  <a:cs typeface="阿里巴巴普惠体 Medium" panose="00020600040101010101" pitchFamily="18" charset="-122"/>
                </a:rPr>
                <a:t>01</a:t>
              </a:r>
              <a:endParaRPr kumimoji="0" lang="zh-CN" altLang="en-US" sz="4000" b="0" i="0" u="none" strike="noStrike" kern="1200" cap="none" spc="0" normalizeH="0" baseline="0" noProof="0" dirty="0">
                <a:ln>
                  <a:gradFill>
                    <a:gsLst>
                      <a:gs pos="50000">
                        <a:prstClr val="white"/>
                      </a:gs>
                      <a:gs pos="50000">
                        <a:prstClr val="white">
                          <a:alpha val="0"/>
                        </a:prst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endParaRP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E1387EA9-31A9-C60A-0459-4C9D3837B6EE}"/>
              </a:ext>
            </a:extLst>
          </p:cNvPr>
          <p:cNvSpPr txBox="1"/>
          <p:nvPr/>
        </p:nvSpPr>
        <p:spPr>
          <a:xfrm>
            <a:off x="2237161" y="2452638"/>
            <a:ext cx="29338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工作总结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AEAA013-D330-51D9-C4AC-2A049F5CA057}"/>
              </a:ext>
            </a:extLst>
          </p:cNvPr>
          <p:cNvSpPr txBox="1"/>
          <p:nvPr/>
        </p:nvSpPr>
        <p:spPr>
          <a:xfrm>
            <a:off x="8167811" y="2452638"/>
            <a:ext cx="29338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自我评价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537E9FB6-3EC6-2092-8140-3C1F3193BADF}"/>
              </a:ext>
            </a:extLst>
          </p:cNvPr>
          <p:cNvSpPr txBox="1"/>
          <p:nvPr/>
        </p:nvSpPr>
        <p:spPr>
          <a:xfrm>
            <a:off x="2188628" y="4420264"/>
            <a:ext cx="29338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工作体会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2B850BC2-D30B-C6E3-B7A0-E0C9CF455FEB}"/>
              </a:ext>
            </a:extLst>
          </p:cNvPr>
          <p:cNvSpPr txBox="1"/>
          <p:nvPr/>
        </p:nvSpPr>
        <p:spPr>
          <a:xfrm>
            <a:off x="8107943" y="4420264"/>
            <a:ext cx="29338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未来规划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0DEA090-F4C9-5ADD-88FA-EBF51887F70F}"/>
              </a:ext>
            </a:extLst>
          </p:cNvPr>
          <p:cNvGrpSpPr/>
          <p:nvPr/>
        </p:nvGrpSpPr>
        <p:grpSpPr>
          <a:xfrm>
            <a:off x="7072032" y="2513594"/>
            <a:ext cx="963173" cy="836950"/>
            <a:chOff x="1165442" y="2458844"/>
            <a:chExt cx="963173" cy="836950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B552115-C671-934F-1B59-1E2AA5190127}"/>
                </a:ext>
              </a:extLst>
            </p:cNvPr>
            <p:cNvSpPr txBox="1"/>
            <p:nvPr/>
          </p:nvSpPr>
          <p:spPr>
            <a:xfrm>
              <a:off x="1165442" y="2587908"/>
              <a:ext cx="96317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edium" panose="00020600040101010101" pitchFamily="18" charset="-122"/>
                  <a:ea typeface="阿里巴巴普惠体 Medium" panose="00020600040101010101" pitchFamily="18" charset="-122"/>
                  <a:cs typeface="阿里巴巴普惠体 Medium" panose="00020600040101010101" pitchFamily="18" charset="-122"/>
                </a:rPr>
                <a:t>02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B3C1A08D-A0AD-A92D-6C31-8BEB73206998}"/>
                </a:ext>
              </a:extLst>
            </p:cNvPr>
            <p:cNvSpPr txBox="1"/>
            <p:nvPr/>
          </p:nvSpPr>
          <p:spPr>
            <a:xfrm>
              <a:off x="1165442" y="2458844"/>
              <a:ext cx="96317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1200" cap="none" spc="0" normalizeH="0" baseline="0" noProof="0" dirty="0">
                  <a:ln>
                    <a:gradFill>
                      <a:gsLst>
                        <a:gs pos="50000">
                          <a:prstClr val="white"/>
                        </a:gs>
                        <a:gs pos="50000">
                          <a:prstClr val="white">
                            <a:alpha val="0"/>
                          </a:prstClr>
                        </a:gs>
                      </a:gsLst>
                      <a:lin ang="5400000" scaled="1"/>
                    </a:gradFill>
                  </a:ln>
                  <a:noFill/>
                  <a:effectLst/>
                  <a:uLnTx/>
                  <a:uFillTx/>
                  <a:latin typeface="阿里巴巴普惠体 Medium" panose="00020600040101010101" pitchFamily="18" charset="-122"/>
                  <a:ea typeface="阿里巴巴普惠体 Medium" panose="00020600040101010101" pitchFamily="18" charset="-122"/>
                  <a:cs typeface="阿里巴巴普惠体 Medium" panose="00020600040101010101" pitchFamily="18" charset="-122"/>
                </a:rPr>
                <a:t>02</a:t>
              </a:r>
              <a:endParaRPr kumimoji="0" lang="zh-CN" altLang="en-US" sz="4000" b="0" i="0" u="none" strike="noStrike" kern="1200" cap="none" spc="0" normalizeH="0" baseline="0" noProof="0" dirty="0">
                <a:ln>
                  <a:gradFill>
                    <a:gsLst>
                      <a:gs pos="50000">
                        <a:prstClr val="white"/>
                      </a:gs>
                      <a:gs pos="50000">
                        <a:prstClr val="white">
                          <a:alpha val="0"/>
                        </a:prst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8B8B35A-AD77-673E-CEC4-B00FA43CE624}"/>
              </a:ext>
            </a:extLst>
          </p:cNvPr>
          <p:cNvGrpSpPr/>
          <p:nvPr/>
        </p:nvGrpSpPr>
        <p:grpSpPr>
          <a:xfrm>
            <a:off x="1147656" y="4383731"/>
            <a:ext cx="963173" cy="836950"/>
            <a:chOff x="1165442" y="2458844"/>
            <a:chExt cx="963173" cy="836950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B5ED89A-7D64-384A-6956-09553DFF9F6B}"/>
                </a:ext>
              </a:extLst>
            </p:cNvPr>
            <p:cNvSpPr txBox="1"/>
            <p:nvPr/>
          </p:nvSpPr>
          <p:spPr>
            <a:xfrm>
              <a:off x="1165442" y="2587908"/>
              <a:ext cx="96317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edium" panose="00020600040101010101" pitchFamily="18" charset="-122"/>
                  <a:ea typeface="阿里巴巴普惠体 Medium" panose="00020600040101010101" pitchFamily="18" charset="-122"/>
                  <a:cs typeface="阿里巴巴普惠体 Medium" panose="00020600040101010101" pitchFamily="18" charset="-122"/>
                </a:rPr>
                <a:t>03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3E26341-6D9B-2ABE-E0EC-843081F04348}"/>
                </a:ext>
              </a:extLst>
            </p:cNvPr>
            <p:cNvSpPr txBox="1"/>
            <p:nvPr/>
          </p:nvSpPr>
          <p:spPr>
            <a:xfrm>
              <a:off x="1165442" y="2458844"/>
              <a:ext cx="96317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1200" cap="none" spc="0" normalizeH="0" baseline="0" noProof="0" dirty="0">
                  <a:ln>
                    <a:gradFill>
                      <a:gsLst>
                        <a:gs pos="50000">
                          <a:prstClr val="white"/>
                        </a:gs>
                        <a:gs pos="50000">
                          <a:prstClr val="white">
                            <a:alpha val="0"/>
                          </a:prstClr>
                        </a:gs>
                      </a:gsLst>
                      <a:lin ang="5400000" scaled="1"/>
                    </a:gradFill>
                  </a:ln>
                  <a:noFill/>
                  <a:effectLst/>
                  <a:uLnTx/>
                  <a:uFillTx/>
                  <a:latin typeface="阿里巴巴普惠体 Medium" panose="00020600040101010101" pitchFamily="18" charset="-122"/>
                  <a:ea typeface="阿里巴巴普惠体 Medium" panose="00020600040101010101" pitchFamily="18" charset="-122"/>
                  <a:cs typeface="阿里巴巴普惠体 Medium" panose="00020600040101010101" pitchFamily="18" charset="-122"/>
                </a:rPr>
                <a:t>03</a:t>
              </a:r>
              <a:endParaRPr kumimoji="0" lang="zh-CN" altLang="en-US" sz="4000" b="0" i="0" u="none" strike="noStrike" kern="1200" cap="none" spc="0" normalizeH="0" baseline="0" noProof="0" dirty="0">
                <a:ln>
                  <a:gradFill>
                    <a:gsLst>
                      <a:gs pos="50000">
                        <a:prstClr val="white"/>
                      </a:gs>
                      <a:gs pos="50000">
                        <a:prstClr val="white">
                          <a:alpha val="0"/>
                        </a:prst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57F6093-6FF7-515E-AB24-56912E99D168}"/>
              </a:ext>
            </a:extLst>
          </p:cNvPr>
          <p:cNvGrpSpPr/>
          <p:nvPr/>
        </p:nvGrpSpPr>
        <p:grpSpPr>
          <a:xfrm>
            <a:off x="7054246" y="4438481"/>
            <a:ext cx="963173" cy="836950"/>
            <a:chOff x="1165442" y="2458844"/>
            <a:chExt cx="963173" cy="836950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C34C5EF-82FB-7EA2-5345-4FB11440614A}"/>
                </a:ext>
              </a:extLst>
            </p:cNvPr>
            <p:cNvSpPr txBox="1"/>
            <p:nvPr/>
          </p:nvSpPr>
          <p:spPr>
            <a:xfrm>
              <a:off x="1165442" y="2587908"/>
              <a:ext cx="96317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edium" panose="00020600040101010101" pitchFamily="18" charset="-122"/>
                  <a:ea typeface="阿里巴巴普惠体 Medium" panose="00020600040101010101" pitchFamily="18" charset="-122"/>
                  <a:cs typeface="阿里巴巴普惠体 Medium" panose="00020600040101010101" pitchFamily="18" charset="-122"/>
                </a:rPr>
                <a:t>04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D86C8543-D6BB-81CD-C6FB-4F0039E3C25B}"/>
                </a:ext>
              </a:extLst>
            </p:cNvPr>
            <p:cNvSpPr txBox="1"/>
            <p:nvPr/>
          </p:nvSpPr>
          <p:spPr>
            <a:xfrm>
              <a:off x="1165442" y="2458844"/>
              <a:ext cx="96317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1200" cap="none" spc="0" normalizeH="0" baseline="0" noProof="0" dirty="0">
                  <a:ln>
                    <a:gradFill>
                      <a:gsLst>
                        <a:gs pos="50000">
                          <a:prstClr val="white"/>
                        </a:gs>
                        <a:gs pos="50000">
                          <a:prstClr val="white">
                            <a:alpha val="0"/>
                          </a:prstClr>
                        </a:gs>
                      </a:gsLst>
                      <a:lin ang="5400000" scaled="1"/>
                    </a:gradFill>
                  </a:ln>
                  <a:noFill/>
                  <a:effectLst/>
                  <a:uLnTx/>
                  <a:uFillTx/>
                  <a:latin typeface="阿里巴巴普惠体 Medium" panose="00020600040101010101" pitchFamily="18" charset="-122"/>
                  <a:ea typeface="阿里巴巴普惠体 Medium" panose="00020600040101010101" pitchFamily="18" charset="-122"/>
                  <a:cs typeface="阿里巴巴普惠体 Medium" panose="00020600040101010101" pitchFamily="18" charset="-122"/>
                </a:rPr>
                <a:t>04</a:t>
              </a:r>
              <a:endParaRPr kumimoji="0" lang="zh-CN" altLang="en-US" sz="4000" b="0" i="0" u="none" strike="noStrike" kern="1200" cap="none" spc="0" normalizeH="0" baseline="0" noProof="0" dirty="0">
                <a:ln>
                  <a:gradFill>
                    <a:gsLst>
                      <a:gs pos="50000">
                        <a:prstClr val="white"/>
                      </a:gs>
                      <a:gs pos="50000">
                        <a:prstClr val="white">
                          <a:alpha val="0"/>
                        </a:prst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552D0F36-BC18-E17E-7955-6A93BA6D6B2E}"/>
              </a:ext>
            </a:extLst>
          </p:cNvPr>
          <p:cNvSpPr txBox="1"/>
          <p:nvPr/>
        </p:nvSpPr>
        <p:spPr>
          <a:xfrm>
            <a:off x="2676446" y="3071126"/>
            <a:ext cx="18909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prstClr val="white">
                        <a:alpha val="0"/>
                      </a:prst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SUMMARY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prstClr val="white">
                      <a:alpha val="0"/>
                    </a:prstClr>
                  </a:gs>
                </a:gsLst>
                <a:lin ang="5400000" scaled="1"/>
              </a:gra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AE0232C9-685A-33A9-B53F-917C1AB9A9DA}"/>
              </a:ext>
            </a:extLst>
          </p:cNvPr>
          <p:cNvSpPr txBox="1"/>
          <p:nvPr/>
        </p:nvSpPr>
        <p:spPr>
          <a:xfrm>
            <a:off x="8690778" y="3082980"/>
            <a:ext cx="19498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prstClr val="white">
                        <a:alpha val="0"/>
                      </a:prst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SELF-EVALUATION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prstClr val="white">
                      <a:alpha val="0"/>
                    </a:prstClr>
                  </a:gs>
                </a:gsLst>
                <a:lin ang="5400000" scaled="1"/>
              </a:gra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AB23B90F-A876-2823-52A4-DB1422AB81E7}"/>
              </a:ext>
            </a:extLst>
          </p:cNvPr>
          <p:cNvSpPr txBox="1"/>
          <p:nvPr/>
        </p:nvSpPr>
        <p:spPr>
          <a:xfrm>
            <a:off x="2617528" y="4996014"/>
            <a:ext cx="20885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prstClr val="white">
                        <a:alpha val="0"/>
                      </a:prst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WORK EXPERIENCE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prstClr val="white">
                      <a:alpha val="0"/>
                    </a:prstClr>
                  </a:gs>
                </a:gsLst>
                <a:lin ang="5400000" scaled="1"/>
              </a:gra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A6BE4949-C844-E964-B998-3428FF812E21}"/>
              </a:ext>
            </a:extLst>
          </p:cNvPr>
          <p:cNvSpPr txBox="1"/>
          <p:nvPr/>
        </p:nvSpPr>
        <p:spPr>
          <a:xfrm>
            <a:off x="8609248" y="5007868"/>
            <a:ext cx="19724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prstClr val="white">
                        <a:alpha val="0"/>
                      </a:prst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FUTURE PLANNING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prstClr val="white">
                      <a:alpha val="0"/>
                    </a:prstClr>
                  </a:gs>
                </a:gsLst>
                <a:lin ang="5400000" scaled="1"/>
              </a:gra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96C5390F-3D54-0FF3-2EBA-1D1D157D42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accent1"/>
                </a:solidFill>
              </a:rPr>
              <a:t>REGULARIZE THE DEBRIEFING REPORT</a:t>
            </a:r>
          </a:p>
          <a:p>
            <a:endParaRPr lang="zh-CN" alt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FFE379E2-5C47-C43E-1C45-2C2B1ECE402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12651D5F-4C54-212A-B7EA-C7306D9BBF8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OPPOSans M" panose="00020600040101010101" pitchFamily="18" charset="-122"/>
                <a:cs typeface="OPPOSans M" panose="00020600040101010101" pitchFamily="18" charset="-122"/>
              </a:rPr>
              <a:t>REGULARIZE THE DEBRIEFING REPORT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37D3FEC-F2A9-3E1D-C8C3-E8AD299F23A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OPPOSans M" panose="00020600040101010101" pitchFamily="18" charset="-122"/>
                <a:cs typeface="OPPOSans M" panose="00020600040101010101" pitchFamily="18" charset="-122"/>
              </a:rPr>
              <a:t>REGULARIZE THE DEBRIEFING REPORT</a:t>
            </a:r>
          </a:p>
          <a:p>
            <a:endParaRPr lang="zh-CN" altLang="en-US" dirty="0">
              <a:latin typeface="+mn-lt"/>
            </a:endParaRPr>
          </a:p>
          <a:p>
            <a:endParaRPr lang="zh-CN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412756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DC76BF6D-F14D-0381-F83B-8F66D98FF26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zh-CN" dirty="0"/>
              <a:t>REGULARIZE THE DEBRIEFING REPORT</a:t>
            </a:r>
          </a:p>
          <a:p>
            <a:endParaRPr lang="zh-CN" altLang="en-US" dirty="0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CFB649BA-F7E0-B5C9-7A9A-AAE913A27BF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感谢观看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8F0C04A4-C578-DFC5-CA08-4BE47112C18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汇报人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886CF654-CF14-03B7-4336-CE3429E5E56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7145CA8F-4284-BA43-A2DE-FE86F981DCB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/>
              <a:t>汇报时间</a:t>
            </a:r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1CEC3832-98FB-EF22-C83C-B55A5B7D97C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zh-CN" dirty="0"/>
              <a:t>20XX.XX.XX</a:t>
            </a:r>
            <a:endParaRPr lang="zh-CN" alt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4768AAF2-DFD3-5B49-C274-ED2C2B11FBA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accent1"/>
                </a:solidFill>
              </a:rPr>
              <a:t>REGULARIZE THE DEBRIEFING REPORT</a:t>
            </a:r>
          </a:p>
          <a:p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145AF119-3693-22F1-57EA-F2799ED1782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 dirty="0"/>
              <a:t>REGULARIZE THE DEBIEFING REPORT</a:t>
            </a:r>
          </a:p>
          <a:p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528966B-9E73-ED1E-BAE8-005623CDA4B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感谢观看</a:t>
            </a:r>
          </a:p>
        </p:txBody>
      </p:sp>
    </p:spTree>
    <p:extLst>
      <p:ext uri="{BB962C8B-B14F-4D97-AF65-F5344CB8AC3E}">
        <p14:creationId xmlns:p14="http://schemas.microsoft.com/office/powerpoint/2010/main" val="35788275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CC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3262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一个做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的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c(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￣▽￣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)c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各素材平台签约设计师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小红书：嘻嘻不是哈哈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5" y="237907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欢迎找我玩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~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Da13v5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  <p:pic>
        <p:nvPicPr>
          <p:cNvPr id="3" name="图片 2" descr="绘画里站着&#10;&#10;中度可信度描述已自动生成">
            <a:extLst>
              <a:ext uri="{FF2B5EF4-FFF2-40B4-BE49-F238E27FC236}">
                <a16:creationId xmlns:a16="http://schemas.microsoft.com/office/drawing/2014/main" id="{80E8F837-A19B-FA15-B963-544334A77A7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1259" y="711286"/>
            <a:ext cx="1800420" cy="180234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249454" y="2185628"/>
            <a:ext cx="16930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CC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2910593-4076-1BC9-2726-147164E1C19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工作汇报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4353052-2539-6DC2-EFB9-42764742D29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>
                <a:latin typeface="+mn-lt"/>
              </a:rPr>
              <a:t>SUMMARY</a:t>
            </a:r>
            <a:endParaRPr lang="zh-CN" altLang="en-US" dirty="0">
              <a:latin typeface="+mn-lt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A0E48E1-6CDB-9ED5-A25E-C4E63CBF03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39132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>
            <a:extLst>
              <a:ext uri="{FF2B5EF4-FFF2-40B4-BE49-F238E27FC236}">
                <a16:creationId xmlns:a16="http://schemas.microsoft.com/office/drawing/2014/main" id="{BFEC9FF1-88EF-E062-AA5A-B9AE7A449873}"/>
              </a:ext>
            </a:extLst>
          </p:cNvPr>
          <p:cNvGrpSpPr/>
          <p:nvPr/>
        </p:nvGrpSpPr>
        <p:grpSpPr>
          <a:xfrm>
            <a:off x="6550291" y="5708828"/>
            <a:ext cx="933790" cy="346364"/>
            <a:chOff x="2410691" y="5396369"/>
            <a:chExt cx="933790" cy="346364"/>
          </a:xfrm>
          <a:solidFill>
            <a:schemeClr val="accent2"/>
          </a:solidFill>
        </p:grpSpPr>
        <p:sp>
          <p:nvSpPr>
            <p:cNvPr id="51" name="乘号 50">
              <a:extLst>
                <a:ext uri="{FF2B5EF4-FFF2-40B4-BE49-F238E27FC236}">
                  <a16:creationId xmlns:a16="http://schemas.microsoft.com/office/drawing/2014/main" id="{04A2CFF2-64FA-5015-A799-68094D8A91BC}"/>
                </a:ext>
              </a:extLst>
            </p:cNvPr>
            <p:cNvSpPr/>
            <p:nvPr/>
          </p:nvSpPr>
          <p:spPr>
            <a:xfrm>
              <a:off x="2410691" y="5396369"/>
              <a:ext cx="346364" cy="346364"/>
            </a:xfrm>
            <a:prstGeom prst="mathMultiply">
              <a:avLst>
                <a:gd name="adj1" fmla="val 1745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52" name="乘号 51">
              <a:extLst>
                <a:ext uri="{FF2B5EF4-FFF2-40B4-BE49-F238E27FC236}">
                  <a16:creationId xmlns:a16="http://schemas.microsoft.com/office/drawing/2014/main" id="{BC12126E-E8F7-F43D-7112-5B0134162F80}"/>
                </a:ext>
              </a:extLst>
            </p:cNvPr>
            <p:cNvSpPr/>
            <p:nvPr/>
          </p:nvSpPr>
          <p:spPr>
            <a:xfrm>
              <a:off x="2704404" y="5396369"/>
              <a:ext cx="346364" cy="346364"/>
            </a:xfrm>
            <a:prstGeom prst="mathMultiply">
              <a:avLst>
                <a:gd name="adj1" fmla="val 1745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53" name="乘号 52">
              <a:extLst>
                <a:ext uri="{FF2B5EF4-FFF2-40B4-BE49-F238E27FC236}">
                  <a16:creationId xmlns:a16="http://schemas.microsoft.com/office/drawing/2014/main" id="{25B1C8A9-7182-8DE6-3105-C47F445523F4}"/>
                </a:ext>
              </a:extLst>
            </p:cNvPr>
            <p:cNvSpPr/>
            <p:nvPr/>
          </p:nvSpPr>
          <p:spPr>
            <a:xfrm>
              <a:off x="2998117" y="5396369"/>
              <a:ext cx="346364" cy="346364"/>
            </a:xfrm>
            <a:prstGeom prst="mathMultiply">
              <a:avLst>
                <a:gd name="adj1" fmla="val 1745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</p:grp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383CD180-4A73-BE08-45D5-603121217845}"/>
              </a:ext>
            </a:extLst>
          </p:cNvPr>
          <p:cNvSpPr/>
          <p:nvPr/>
        </p:nvSpPr>
        <p:spPr>
          <a:xfrm>
            <a:off x="379696" y="6644783"/>
            <a:ext cx="395532" cy="352562"/>
          </a:xfrm>
          <a:custGeom>
            <a:avLst/>
            <a:gdLst>
              <a:gd name="connsiteX0" fmla="*/ 827210 w 1654421"/>
              <a:gd name="connsiteY0" fmla="*/ 0 h 1474688"/>
              <a:gd name="connsiteX1" fmla="*/ 830622 w 1654421"/>
              <a:gd name="connsiteY1" fmla="*/ 22357 h 1474688"/>
              <a:gd name="connsiteX2" fmla="*/ 1619489 w 1654421"/>
              <a:gd name="connsiteY2" fmla="*/ 735580 h 1474688"/>
              <a:gd name="connsiteX3" fmla="*/ 1654421 w 1654421"/>
              <a:gd name="connsiteY3" fmla="*/ 737344 h 1474688"/>
              <a:gd name="connsiteX4" fmla="*/ 1619489 w 1654421"/>
              <a:gd name="connsiteY4" fmla="*/ 739108 h 1474688"/>
              <a:gd name="connsiteX5" fmla="*/ 830622 w 1654421"/>
              <a:gd name="connsiteY5" fmla="*/ 1452331 h 1474688"/>
              <a:gd name="connsiteX6" fmla="*/ 827210 w 1654421"/>
              <a:gd name="connsiteY6" fmla="*/ 1474688 h 1474688"/>
              <a:gd name="connsiteX7" fmla="*/ 823798 w 1654421"/>
              <a:gd name="connsiteY7" fmla="*/ 1452331 h 1474688"/>
              <a:gd name="connsiteX8" fmla="*/ 34931 w 1654421"/>
              <a:gd name="connsiteY8" fmla="*/ 739108 h 1474688"/>
              <a:gd name="connsiteX9" fmla="*/ 0 w 1654421"/>
              <a:gd name="connsiteY9" fmla="*/ 737344 h 1474688"/>
              <a:gd name="connsiteX10" fmla="*/ 34931 w 1654421"/>
              <a:gd name="connsiteY10" fmla="*/ 735580 h 1474688"/>
              <a:gd name="connsiteX11" fmla="*/ 823798 w 1654421"/>
              <a:gd name="connsiteY11" fmla="*/ 22357 h 1474688"/>
              <a:gd name="connsiteX12" fmla="*/ 827210 w 1654421"/>
              <a:gd name="connsiteY12" fmla="*/ 0 h 1474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54421" h="1474688">
                <a:moveTo>
                  <a:pt x="827210" y="0"/>
                </a:moveTo>
                <a:lnTo>
                  <a:pt x="830622" y="22357"/>
                </a:lnTo>
                <a:cubicBezTo>
                  <a:pt x="908467" y="402778"/>
                  <a:pt x="1226582" y="695678"/>
                  <a:pt x="1619489" y="735580"/>
                </a:cubicBezTo>
                <a:lnTo>
                  <a:pt x="1654421" y="737344"/>
                </a:lnTo>
                <a:lnTo>
                  <a:pt x="1619489" y="739108"/>
                </a:lnTo>
                <a:cubicBezTo>
                  <a:pt x="1226582" y="779010"/>
                  <a:pt x="908467" y="1071910"/>
                  <a:pt x="830622" y="1452331"/>
                </a:cubicBezTo>
                <a:lnTo>
                  <a:pt x="827210" y="1474688"/>
                </a:lnTo>
                <a:lnTo>
                  <a:pt x="823798" y="1452331"/>
                </a:lnTo>
                <a:cubicBezTo>
                  <a:pt x="745953" y="1071910"/>
                  <a:pt x="427839" y="779010"/>
                  <a:pt x="34931" y="739108"/>
                </a:cubicBezTo>
                <a:lnTo>
                  <a:pt x="0" y="737344"/>
                </a:lnTo>
                <a:lnTo>
                  <a:pt x="34931" y="735580"/>
                </a:lnTo>
                <a:cubicBezTo>
                  <a:pt x="427839" y="695678"/>
                  <a:pt x="745953" y="402778"/>
                  <a:pt x="823798" y="22357"/>
                </a:cubicBezTo>
                <a:lnTo>
                  <a:pt x="82721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glow rad="50800">
              <a:srgbClr val="1E21A9">
                <a:alpha val="11000"/>
              </a:srgbClr>
            </a:glow>
            <a:outerShdw blurRad="63500" sx="102000" sy="102000" algn="ctr" rotWithShape="0">
              <a:schemeClr val="accent1">
                <a:lumMod val="75000"/>
                <a:alpha val="40000"/>
              </a:scheme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106" name="任意多边形: 形状 105">
            <a:extLst>
              <a:ext uri="{FF2B5EF4-FFF2-40B4-BE49-F238E27FC236}">
                <a16:creationId xmlns:a16="http://schemas.microsoft.com/office/drawing/2014/main" id="{0FDFE777-3434-4609-FE0F-AAFF5723AE75}"/>
              </a:ext>
            </a:extLst>
          </p:cNvPr>
          <p:cNvSpPr/>
          <p:nvPr/>
        </p:nvSpPr>
        <p:spPr>
          <a:xfrm>
            <a:off x="11698511" y="6210881"/>
            <a:ext cx="395532" cy="352562"/>
          </a:xfrm>
          <a:custGeom>
            <a:avLst/>
            <a:gdLst>
              <a:gd name="connsiteX0" fmla="*/ 827210 w 1654421"/>
              <a:gd name="connsiteY0" fmla="*/ 0 h 1474688"/>
              <a:gd name="connsiteX1" fmla="*/ 830622 w 1654421"/>
              <a:gd name="connsiteY1" fmla="*/ 22357 h 1474688"/>
              <a:gd name="connsiteX2" fmla="*/ 1619489 w 1654421"/>
              <a:gd name="connsiteY2" fmla="*/ 735580 h 1474688"/>
              <a:gd name="connsiteX3" fmla="*/ 1654421 w 1654421"/>
              <a:gd name="connsiteY3" fmla="*/ 737344 h 1474688"/>
              <a:gd name="connsiteX4" fmla="*/ 1619489 w 1654421"/>
              <a:gd name="connsiteY4" fmla="*/ 739108 h 1474688"/>
              <a:gd name="connsiteX5" fmla="*/ 830622 w 1654421"/>
              <a:gd name="connsiteY5" fmla="*/ 1452331 h 1474688"/>
              <a:gd name="connsiteX6" fmla="*/ 827210 w 1654421"/>
              <a:gd name="connsiteY6" fmla="*/ 1474688 h 1474688"/>
              <a:gd name="connsiteX7" fmla="*/ 823798 w 1654421"/>
              <a:gd name="connsiteY7" fmla="*/ 1452331 h 1474688"/>
              <a:gd name="connsiteX8" fmla="*/ 34931 w 1654421"/>
              <a:gd name="connsiteY8" fmla="*/ 739108 h 1474688"/>
              <a:gd name="connsiteX9" fmla="*/ 0 w 1654421"/>
              <a:gd name="connsiteY9" fmla="*/ 737344 h 1474688"/>
              <a:gd name="connsiteX10" fmla="*/ 34931 w 1654421"/>
              <a:gd name="connsiteY10" fmla="*/ 735580 h 1474688"/>
              <a:gd name="connsiteX11" fmla="*/ 823798 w 1654421"/>
              <a:gd name="connsiteY11" fmla="*/ 22357 h 1474688"/>
              <a:gd name="connsiteX12" fmla="*/ 827210 w 1654421"/>
              <a:gd name="connsiteY12" fmla="*/ 0 h 1474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54421" h="1474688">
                <a:moveTo>
                  <a:pt x="827210" y="0"/>
                </a:moveTo>
                <a:lnTo>
                  <a:pt x="830622" y="22357"/>
                </a:lnTo>
                <a:cubicBezTo>
                  <a:pt x="908467" y="402778"/>
                  <a:pt x="1226582" y="695678"/>
                  <a:pt x="1619489" y="735580"/>
                </a:cubicBezTo>
                <a:lnTo>
                  <a:pt x="1654421" y="737344"/>
                </a:lnTo>
                <a:lnTo>
                  <a:pt x="1619489" y="739108"/>
                </a:lnTo>
                <a:cubicBezTo>
                  <a:pt x="1226582" y="779010"/>
                  <a:pt x="908467" y="1071910"/>
                  <a:pt x="830622" y="1452331"/>
                </a:cubicBezTo>
                <a:lnTo>
                  <a:pt x="827210" y="1474688"/>
                </a:lnTo>
                <a:lnTo>
                  <a:pt x="823798" y="1452331"/>
                </a:lnTo>
                <a:cubicBezTo>
                  <a:pt x="745953" y="1071910"/>
                  <a:pt x="427839" y="779010"/>
                  <a:pt x="34931" y="739108"/>
                </a:cubicBezTo>
                <a:lnTo>
                  <a:pt x="0" y="737344"/>
                </a:lnTo>
                <a:lnTo>
                  <a:pt x="34931" y="735580"/>
                </a:lnTo>
                <a:cubicBezTo>
                  <a:pt x="427839" y="695678"/>
                  <a:pt x="745953" y="402778"/>
                  <a:pt x="823798" y="22357"/>
                </a:cubicBezTo>
                <a:lnTo>
                  <a:pt x="82721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glow rad="50800">
              <a:srgbClr val="1E21A9">
                <a:alpha val="11000"/>
              </a:srgbClr>
            </a:glow>
            <a:outerShdw blurRad="63500" sx="102000" sy="102000" algn="ctr" rotWithShape="0">
              <a:schemeClr val="accent1">
                <a:lumMod val="75000"/>
                <a:alpha val="40000"/>
              </a:scheme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86E6B778-7875-8431-BC44-66B1D01F7CE3}"/>
              </a:ext>
            </a:extLst>
          </p:cNvPr>
          <p:cNvSpPr/>
          <p:nvPr/>
        </p:nvSpPr>
        <p:spPr>
          <a:xfrm>
            <a:off x="1169197" y="1968036"/>
            <a:ext cx="4036109" cy="3475406"/>
          </a:xfrm>
          <a:prstGeom prst="roundRect">
            <a:avLst>
              <a:gd name="adj" fmla="val 2533"/>
            </a:avLst>
          </a:prstGeom>
          <a:solidFill>
            <a:schemeClr val="bg1"/>
          </a:solidFill>
          <a:ln>
            <a:noFill/>
          </a:ln>
          <a:effectLst>
            <a:outerShdw blurRad="558800" sx="101000" sy="101000" algn="ctr" rotWithShape="0">
              <a:srgbClr val="236B4C">
                <a:alpha val="8000"/>
              </a:srgbClr>
            </a:outerShdw>
          </a:effectLst>
          <a:scene3d>
            <a:camera prst="perspectiveRight" fov="4200000">
              <a:rot lat="0" lon="19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7897F4F6-0219-C62E-0899-941003F4E4E2}"/>
              </a:ext>
            </a:extLst>
          </p:cNvPr>
          <p:cNvSpPr/>
          <p:nvPr/>
        </p:nvSpPr>
        <p:spPr>
          <a:xfrm>
            <a:off x="6946228" y="1912467"/>
            <a:ext cx="4036109" cy="3475406"/>
          </a:xfrm>
          <a:prstGeom prst="roundRect">
            <a:avLst>
              <a:gd name="adj" fmla="val 2533"/>
            </a:avLst>
          </a:prstGeom>
          <a:solidFill>
            <a:schemeClr val="bg1"/>
          </a:solidFill>
          <a:ln>
            <a:noFill/>
          </a:ln>
          <a:effectLst>
            <a:outerShdw blurRad="558800" sx="101000" sy="101000" algn="ctr" rotWithShape="0">
              <a:srgbClr val="236B4C">
                <a:alpha val="8000"/>
              </a:srgbClr>
            </a:outerShdw>
          </a:effectLst>
          <a:scene3d>
            <a:camera prst="perspectiveLeft" fov="4200000">
              <a:rot lat="0" lon="12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FD9D9F7-C0D3-0B67-ECCA-1A1D3E09233E}"/>
              </a:ext>
            </a:extLst>
          </p:cNvPr>
          <p:cNvSpPr txBox="1"/>
          <p:nvPr/>
        </p:nvSpPr>
        <p:spPr>
          <a:xfrm>
            <a:off x="1951368" y="3232574"/>
            <a:ext cx="2294278" cy="1849032"/>
          </a:xfrm>
          <a:prstGeom prst="rect">
            <a:avLst/>
          </a:prstGeom>
          <a:noFill/>
          <a:scene3d>
            <a:camera prst="perspectiveLeft" fov="4200000">
              <a:rot lat="0" lon="1980000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请在此输入正文内容，请在此输入正文内容，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请在此输入正文内容，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请在此输入正文内容，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请在此输入正文内容，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请在此输入正文内容，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7500A19-ABD6-22E5-F1B3-6392825460A7}"/>
              </a:ext>
            </a:extLst>
          </p:cNvPr>
          <p:cNvSpPr txBox="1"/>
          <p:nvPr/>
        </p:nvSpPr>
        <p:spPr>
          <a:xfrm>
            <a:off x="2140557" y="2464586"/>
            <a:ext cx="1924405" cy="441596"/>
          </a:xfrm>
          <a:prstGeom prst="rect">
            <a:avLst/>
          </a:prstGeom>
          <a:noFill/>
          <a:scene3d>
            <a:camera prst="perspectiveLeft" fov="4200000">
              <a:rot lat="0" lon="19800000" rev="0"/>
            </a:camera>
            <a:lightRig rig="threePt" dir="t"/>
          </a:scene3d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阿里巴巴普惠体" panose="00020600040101010101" pitchFamily="18" charset="-122"/>
              </a:rPr>
              <a:t>这里输入标题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A2C35056-BF35-3CBA-01DE-A4EC5EFB4EE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0805" y="1727184"/>
            <a:ext cx="3155054" cy="4477771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994F2208-0508-63E2-61E4-99C79A83FE86}"/>
              </a:ext>
            </a:extLst>
          </p:cNvPr>
          <p:cNvSpPr txBox="1"/>
          <p:nvPr/>
        </p:nvSpPr>
        <p:spPr>
          <a:xfrm>
            <a:off x="8096516" y="3067670"/>
            <a:ext cx="2294278" cy="1849032"/>
          </a:xfrm>
          <a:prstGeom prst="rect">
            <a:avLst/>
          </a:prstGeom>
          <a:noFill/>
          <a:scene3d>
            <a:camera prst="perspectiveLeft" fov="4200000">
              <a:rot lat="0" lon="120000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请在此输入正文内容，请在此输入正文内容，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请在此输入正文内容，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请在此输入正文内容，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请在此输入正文内容，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请在此输入正文内容，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BA0A5ED-B06C-5138-F4DE-8F147BFD37F4}"/>
              </a:ext>
            </a:extLst>
          </p:cNvPr>
          <p:cNvSpPr txBox="1"/>
          <p:nvPr/>
        </p:nvSpPr>
        <p:spPr>
          <a:xfrm>
            <a:off x="8285705" y="2299682"/>
            <a:ext cx="19244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rPr>
              <a:t>这里输入标题</a:t>
            </a: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AAB8160F-C9AD-2C19-66DA-B23E5096C788}"/>
              </a:ext>
            </a:extLst>
          </p:cNvPr>
          <p:cNvSpPr/>
          <p:nvPr/>
        </p:nvSpPr>
        <p:spPr>
          <a:xfrm rot="20127621">
            <a:off x="4031764" y="2214154"/>
            <a:ext cx="4016960" cy="2379142"/>
          </a:xfrm>
          <a:prstGeom prst="ellipse">
            <a:avLst/>
          </a:prstGeom>
          <a:noFill/>
          <a:ln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2D35BECC-3D39-703E-50A3-882AAFBFD5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64697" y="3991746"/>
            <a:ext cx="547387" cy="600996"/>
          </a:xfrm>
          <a:custGeom>
            <a:avLst/>
            <a:gdLst>
              <a:gd name="connsiteX0" fmla="*/ 0 w 1739154"/>
              <a:gd name="connsiteY0" fmla="*/ 0 h 1909482"/>
              <a:gd name="connsiteX1" fmla="*/ 1739154 w 1739154"/>
              <a:gd name="connsiteY1" fmla="*/ 0 h 1909482"/>
              <a:gd name="connsiteX2" fmla="*/ 1739154 w 1739154"/>
              <a:gd name="connsiteY2" fmla="*/ 1909482 h 1909482"/>
              <a:gd name="connsiteX3" fmla="*/ 0 w 1739154"/>
              <a:gd name="connsiteY3" fmla="*/ 1909482 h 1909482"/>
              <a:gd name="connsiteX4" fmla="*/ 0 w 1739154"/>
              <a:gd name="connsiteY4" fmla="*/ 0 h 1909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9154" h="1909482">
                <a:moveTo>
                  <a:pt x="0" y="0"/>
                </a:moveTo>
                <a:lnTo>
                  <a:pt x="1739154" y="0"/>
                </a:lnTo>
                <a:lnTo>
                  <a:pt x="1739154" y="1909482"/>
                </a:lnTo>
                <a:lnTo>
                  <a:pt x="0" y="1909482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1A72AB4C-8804-C643-0F76-AA7ABB67E5EC}"/>
              </a:ext>
            </a:extLst>
          </p:cNvPr>
          <p:cNvSpPr/>
          <p:nvPr/>
        </p:nvSpPr>
        <p:spPr>
          <a:xfrm>
            <a:off x="4214094" y="4292244"/>
            <a:ext cx="207394" cy="184863"/>
          </a:xfrm>
          <a:custGeom>
            <a:avLst/>
            <a:gdLst>
              <a:gd name="connsiteX0" fmla="*/ 827210 w 1654421"/>
              <a:gd name="connsiteY0" fmla="*/ 0 h 1474688"/>
              <a:gd name="connsiteX1" fmla="*/ 830622 w 1654421"/>
              <a:gd name="connsiteY1" fmla="*/ 22357 h 1474688"/>
              <a:gd name="connsiteX2" fmla="*/ 1619489 w 1654421"/>
              <a:gd name="connsiteY2" fmla="*/ 735580 h 1474688"/>
              <a:gd name="connsiteX3" fmla="*/ 1654421 w 1654421"/>
              <a:gd name="connsiteY3" fmla="*/ 737344 h 1474688"/>
              <a:gd name="connsiteX4" fmla="*/ 1619489 w 1654421"/>
              <a:gd name="connsiteY4" fmla="*/ 739108 h 1474688"/>
              <a:gd name="connsiteX5" fmla="*/ 830622 w 1654421"/>
              <a:gd name="connsiteY5" fmla="*/ 1452331 h 1474688"/>
              <a:gd name="connsiteX6" fmla="*/ 827210 w 1654421"/>
              <a:gd name="connsiteY6" fmla="*/ 1474688 h 1474688"/>
              <a:gd name="connsiteX7" fmla="*/ 823798 w 1654421"/>
              <a:gd name="connsiteY7" fmla="*/ 1452331 h 1474688"/>
              <a:gd name="connsiteX8" fmla="*/ 34931 w 1654421"/>
              <a:gd name="connsiteY8" fmla="*/ 739108 h 1474688"/>
              <a:gd name="connsiteX9" fmla="*/ 0 w 1654421"/>
              <a:gd name="connsiteY9" fmla="*/ 737344 h 1474688"/>
              <a:gd name="connsiteX10" fmla="*/ 34931 w 1654421"/>
              <a:gd name="connsiteY10" fmla="*/ 735580 h 1474688"/>
              <a:gd name="connsiteX11" fmla="*/ 823798 w 1654421"/>
              <a:gd name="connsiteY11" fmla="*/ 22357 h 1474688"/>
              <a:gd name="connsiteX12" fmla="*/ 827210 w 1654421"/>
              <a:gd name="connsiteY12" fmla="*/ 0 h 1474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54421" h="1474688">
                <a:moveTo>
                  <a:pt x="827210" y="0"/>
                </a:moveTo>
                <a:lnTo>
                  <a:pt x="830622" y="22357"/>
                </a:lnTo>
                <a:cubicBezTo>
                  <a:pt x="908467" y="402778"/>
                  <a:pt x="1226582" y="695678"/>
                  <a:pt x="1619489" y="735580"/>
                </a:cubicBezTo>
                <a:lnTo>
                  <a:pt x="1654421" y="737344"/>
                </a:lnTo>
                <a:lnTo>
                  <a:pt x="1619489" y="739108"/>
                </a:lnTo>
                <a:cubicBezTo>
                  <a:pt x="1226582" y="779010"/>
                  <a:pt x="908467" y="1071910"/>
                  <a:pt x="830622" y="1452331"/>
                </a:cubicBezTo>
                <a:lnTo>
                  <a:pt x="827210" y="1474688"/>
                </a:lnTo>
                <a:lnTo>
                  <a:pt x="823798" y="1452331"/>
                </a:lnTo>
                <a:cubicBezTo>
                  <a:pt x="745953" y="1071910"/>
                  <a:pt x="427839" y="779010"/>
                  <a:pt x="34931" y="739108"/>
                </a:cubicBezTo>
                <a:lnTo>
                  <a:pt x="0" y="737344"/>
                </a:lnTo>
                <a:lnTo>
                  <a:pt x="34931" y="735580"/>
                </a:lnTo>
                <a:cubicBezTo>
                  <a:pt x="427839" y="695678"/>
                  <a:pt x="745953" y="402778"/>
                  <a:pt x="823798" y="22357"/>
                </a:cubicBezTo>
                <a:lnTo>
                  <a:pt x="82721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glow rad="50800">
              <a:srgbClr val="1E21A9">
                <a:alpha val="11000"/>
              </a:srgbClr>
            </a:glow>
            <a:outerShdw blurRad="63500" sx="102000" sy="102000" algn="ctr" rotWithShape="0">
              <a:schemeClr val="accent1">
                <a:lumMod val="75000"/>
                <a:alpha val="40000"/>
              </a:scheme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0ECCCBC-C633-2EF7-7327-080D17B0C0D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01 </a:t>
            </a:r>
            <a:r>
              <a:rPr lang="zh-CN" altLang="en-US" dirty="0"/>
              <a:t>工作总结</a:t>
            </a:r>
          </a:p>
        </p:txBody>
      </p:sp>
    </p:spTree>
    <p:extLst>
      <p:ext uri="{BB962C8B-B14F-4D97-AF65-F5344CB8AC3E}">
        <p14:creationId xmlns:p14="http://schemas.microsoft.com/office/powerpoint/2010/main" val="29598080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C09BFA30-9E72-AE84-2F89-5DEA4CB5CE02}"/>
              </a:ext>
            </a:extLst>
          </p:cNvPr>
          <p:cNvCxnSpPr/>
          <p:nvPr/>
        </p:nvCxnSpPr>
        <p:spPr>
          <a:xfrm>
            <a:off x="482600" y="889000"/>
            <a:ext cx="11214100" cy="0"/>
          </a:xfrm>
          <a:prstGeom prst="line">
            <a:avLst/>
          </a:prstGeom>
          <a:ln>
            <a:solidFill>
              <a:srgbClr val="6BDF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383CD180-4A73-BE08-45D5-603121217845}"/>
              </a:ext>
            </a:extLst>
          </p:cNvPr>
          <p:cNvSpPr/>
          <p:nvPr/>
        </p:nvSpPr>
        <p:spPr>
          <a:xfrm>
            <a:off x="379696" y="6644783"/>
            <a:ext cx="395532" cy="352562"/>
          </a:xfrm>
          <a:custGeom>
            <a:avLst/>
            <a:gdLst>
              <a:gd name="connsiteX0" fmla="*/ 827210 w 1654421"/>
              <a:gd name="connsiteY0" fmla="*/ 0 h 1474688"/>
              <a:gd name="connsiteX1" fmla="*/ 830622 w 1654421"/>
              <a:gd name="connsiteY1" fmla="*/ 22357 h 1474688"/>
              <a:gd name="connsiteX2" fmla="*/ 1619489 w 1654421"/>
              <a:gd name="connsiteY2" fmla="*/ 735580 h 1474688"/>
              <a:gd name="connsiteX3" fmla="*/ 1654421 w 1654421"/>
              <a:gd name="connsiteY3" fmla="*/ 737344 h 1474688"/>
              <a:gd name="connsiteX4" fmla="*/ 1619489 w 1654421"/>
              <a:gd name="connsiteY4" fmla="*/ 739108 h 1474688"/>
              <a:gd name="connsiteX5" fmla="*/ 830622 w 1654421"/>
              <a:gd name="connsiteY5" fmla="*/ 1452331 h 1474688"/>
              <a:gd name="connsiteX6" fmla="*/ 827210 w 1654421"/>
              <a:gd name="connsiteY6" fmla="*/ 1474688 h 1474688"/>
              <a:gd name="connsiteX7" fmla="*/ 823798 w 1654421"/>
              <a:gd name="connsiteY7" fmla="*/ 1452331 h 1474688"/>
              <a:gd name="connsiteX8" fmla="*/ 34931 w 1654421"/>
              <a:gd name="connsiteY8" fmla="*/ 739108 h 1474688"/>
              <a:gd name="connsiteX9" fmla="*/ 0 w 1654421"/>
              <a:gd name="connsiteY9" fmla="*/ 737344 h 1474688"/>
              <a:gd name="connsiteX10" fmla="*/ 34931 w 1654421"/>
              <a:gd name="connsiteY10" fmla="*/ 735580 h 1474688"/>
              <a:gd name="connsiteX11" fmla="*/ 823798 w 1654421"/>
              <a:gd name="connsiteY11" fmla="*/ 22357 h 1474688"/>
              <a:gd name="connsiteX12" fmla="*/ 827210 w 1654421"/>
              <a:gd name="connsiteY12" fmla="*/ 0 h 1474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54421" h="1474688">
                <a:moveTo>
                  <a:pt x="827210" y="0"/>
                </a:moveTo>
                <a:lnTo>
                  <a:pt x="830622" y="22357"/>
                </a:lnTo>
                <a:cubicBezTo>
                  <a:pt x="908467" y="402778"/>
                  <a:pt x="1226582" y="695678"/>
                  <a:pt x="1619489" y="735580"/>
                </a:cubicBezTo>
                <a:lnTo>
                  <a:pt x="1654421" y="737344"/>
                </a:lnTo>
                <a:lnTo>
                  <a:pt x="1619489" y="739108"/>
                </a:lnTo>
                <a:cubicBezTo>
                  <a:pt x="1226582" y="779010"/>
                  <a:pt x="908467" y="1071910"/>
                  <a:pt x="830622" y="1452331"/>
                </a:cubicBezTo>
                <a:lnTo>
                  <a:pt x="827210" y="1474688"/>
                </a:lnTo>
                <a:lnTo>
                  <a:pt x="823798" y="1452331"/>
                </a:lnTo>
                <a:cubicBezTo>
                  <a:pt x="745953" y="1071910"/>
                  <a:pt x="427839" y="779010"/>
                  <a:pt x="34931" y="739108"/>
                </a:cubicBezTo>
                <a:lnTo>
                  <a:pt x="0" y="737344"/>
                </a:lnTo>
                <a:lnTo>
                  <a:pt x="34931" y="735580"/>
                </a:lnTo>
                <a:cubicBezTo>
                  <a:pt x="427839" y="695678"/>
                  <a:pt x="745953" y="402778"/>
                  <a:pt x="823798" y="22357"/>
                </a:cubicBezTo>
                <a:lnTo>
                  <a:pt x="82721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glow rad="50800">
              <a:srgbClr val="1E21A9">
                <a:alpha val="11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106" name="任意多边形: 形状 105">
            <a:extLst>
              <a:ext uri="{FF2B5EF4-FFF2-40B4-BE49-F238E27FC236}">
                <a16:creationId xmlns:a16="http://schemas.microsoft.com/office/drawing/2014/main" id="{0FDFE777-3434-4609-FE0F-AAFF5723AE75}"/>
              </a:ext>
            </a:extLst>
          </p:cNvPr>
          <p:cNvSpPr/>
          <p:nvPr/>
        </p:nvSpPr>
        <p:spPr>
          <a:xfrm>
            <a:off x="11698511" y="6210881"/>
            <a:ext cx="395532" cy="352562"/>
          </a:xfrm>
          <a:custGeom>
            <a:avLst/>
            <a:gdLst>
              <a:gd name="connsiteX0" fmla="*/ 827210 w 1654421"/>
              <a:gd name="connsiteY0" fmla="*/ 0 h 1474688"/>
              <a:gd name="connsiteX1" fmla="*/ 830622 w 1654421"/>
              <a:gd name="connsiteY1" fmla="*/ 22357 h 1474688"/>
              <a:gd name="connsiteX2" fmla="*/ 1619489 w 1654421"/>
              <a:gd name="connsiteY2" fmla="*/ 735580 h 1474688"/>
              <a:gd name="connsiteX3" fmla="*/ 1654421 w 1654421"/>
              <a:gd name="connsiteY3" fmla="*/ 737344 h 1474688"/>
              <a:gd name="connsiteX4" fmla="*/ 1619489 w 1654421"/>
              <a:gd name="connsiteY4" fmla="*/ 739108 h 1474688"/>
              <a:gd name="connsiteX5" fmla="*/ 830622 w 1654421"/>
              <a:gd name="connsiteY5" fmla="*/ 1452331 h 1474688"/>
              <a:gd name="connsiteX6" fmla="*/ 827210 w 1654421"/>
              <a:gd name="connsiteY6" fmla="*/ 1474688 h 1474688"/>
              <a:gd name="connsiteX7" fmla="*/ 823798 w 1654421"/>
              <a:gd name="connsiteY7" fmla="*/ 1452331 h 1474688"/>
              <a:gd name="connsiteX8" fmla="*/ 34931 w 1654421"/>
              <a:gd name="connsiteY8" fmla="*/ 739108 h 1474688"/>
              <a:gd name="connsiteX9" fmla="*/ 0 w 1654421"/>
              <a:gd name="connsiteY9" fmla="*/ 737344 h 1474688"/>
              <a:gd name="connsiteX10" fmla="*/ 34931 w 1654421"/>
              <a:gd name="connsiteY10" fmla="*/ 735580 h 1474688"/>
              <a:gd name="connsiteX11" fmla="*/ 823798 w 1654421"/>
              <a:gd name="connsiteY11" fmla="*/ 22357 h 1474688"/>
              <a:gd name="connsiteX12" fmla="*/ 827210 w 1654421"/>
              <a:gd name="connsiteY12" fmla="*/ 0 h 1474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54421" h="1474688">
                <a:moveTo>
                  <a:pt x="827210" y="0"/>
                </a:moveTo>
                <a:lnTo>
                  <a:pt x="830622" y="22357"/>
                </a:lnTo>
                <a:cubicBezTo>
                  <a:pt x="908467" y="402778"/>
                  <a:pt x="1226582" y="695678"/>
                  <a:pt x="1619489" y="735580"/>
                </a:cubicBezTo>
                <a:lnTo>
                  <a:pt x="1654421" y="737344"/>
                </a:lnTo>
                <a:lnTo>
                  <a:pt x="1619489" y="739108"/>
                </a:lnTo>
                <a:cubicBezTo>
                  <a:pt x="1226582" y="779010"/>
                  <a:pt x="908467" y="1071910"/>
                  <a:pt x="830622" y="1452331"/>
                </a:cubicBezTo>
                <a:lnTo>
                  <a:pt x="827210" y="1474688"/>
                </a:lnTo>
                <a:lnTo>
                  <a:pt x="823798" y="1452331"/>
                </a:lnTo>
                <a:cubicBezTo>
                  <a:pt x="745953" y="1071910"/>
                  <a:pt x="427839" y="779010"/>
                  <a:pt x="34931" y="739108"/>
                </a:cubicBezTo>
                <a:lnTo>
                  <a:pt x="0" y="737344"/>
                </a:lnTo>
                <a:lnTo>
                  <a:pt x="34931" y="735580"/>
                </a:lnTo>
                <a:cubicBezTo>
                  <a:pt x="427839" y="695678"/>
                  <a:pt x="745953" y="402778"/>
                  <a:pt x="823798" y="22357"/>
                </a:cubicBezTo>
                <a:lnTo>
                  <a:pt x="82721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glow rad="50800">
              <a:srgbClr val="1E21A9">
                <a:alpha val="11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7500A19-ABD6-22E5-F1B3-6392825460A7}"/>
              </a:ext>
            </a:extLst>
          </p:cNvPr>
          <p:cNvSpPr txBox="1"/>
          <p:nvPr/>
        </p:nvSpPr>
        <p:spPr>
          <a:xfrm>
            <a:off x="1670414" y="1821109"/>
            <a:ext cx="18612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gradFill>
                  <a:gsLst>
                    <a:gs pos="0">
                      <a:srgbClr val="1E21A9"/>
                    </a:gs>
                    <a:gs pos="100000">
                      <a:srgbClr val="1E21A9">
                        <a:alpha val="48000"/>
                      </a:srgbClr>
                    </a:gs>
                  </a:gsLst>
                  <a:lin ang="54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rPr>
              <a:t>这里输入标题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94F2208-0508-63E2-61E4-99C79A83FE86}"/>
              </a:ext>
            </a:extLst>
          </p:cNvPr>
          <p:cNvSpPr txBox="1"/>
          <p:nvPr/>
        </p:nvSpPr>
        <p:spPr>
          <a:xfrm>
            <a:off x="8392684" y="2253204"/>
            <a:ext cx="3101584" cy="1258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请在此输入正文内容，请在此输入正文内容，请在此输入正文内容，请在此输入正文内容，请在此输入正文内容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BA0A5ED-B06C-5138-F4DE-8F147BFD37F4}"/>
              </a:ext>
            </a:extLst>
          </p:cNvPr>
          <p:cNvSpPr txBox="1"/>
          <p:nvPr/>
        </p:nvSpPr>
        <p:spPr>
          <a:xfrm>
            <a:off x="8672012" y="1823193"/>
            <a:ext cx="18612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rPr>
              <a:t>这里输入标题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BCA51B59-A88B-AA2E-A19F-4D50AE5FEA3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96843" y="3306672"/>
            <a:ext cx="487837" cy="107318"/>
          </a:xfrm>
          <a:custGeom>
            <a:avLst/>
            <a:gdLst>
              <a:gd name="connsiteX0" fmla="*/ 0 w 5756835"/>
              <a:gd name="connsiteY0" fmla="*/ 0 h 1266438"/>
              <a:gd name="connsiteX1" fmla="*/ 5756835 w 5756835"/>
              <a:gd name="connsiteY1" fmla="*/ 0 h 1266438"/>
              <a:gd name="connsiteX2" fmla="*/ 5756835 w 5756835"/>
              <a:gd name="connsiteY2" fmla="*/ 1266438 h 1266438"/>
              <a:gd name="connsiteX3" fmla="*/ 0 w 5756835"/>
              <a:gd name="connsiteY3" fmla="*/ 1266438 h 1266438"/>
              <a:gd name="connsiteX4" fmla="*/ 0 w 5756835"/>
              <a:gd name="connsiteY4" fmla="*/ 0 h 1266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56835" h="1266438">
                <a:moveTo>
                  <a:pt x="0" y="0"/>
                </a:moveTo>
                <a:lnTo>
                  <a:pt x="5756835" y="0"/>
                </a:lnTo>
                <a:lnTo>
                  <a:pt x="5756835" y="1266438"/>
                </a:lnTo>
                <a:lnTo>
                  <a:pt x="0" y="126643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2D35BECC-3D39-703E-50A3-882AAFBFD5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64697" y="3991746"/>
            <a:ext cx="547387" cy="600996"/>
          </a:xfrm>
          <a:custGeom>
            <a:avLst/>
            <a:gdLst>
              <a:gd name="connsiteX0" fmla="*/ 0 w 1739154"/>
              <a:gd name="connsiteY0" fmla="*/ 0 h 1909482"/>
              <a:gd name="connsiteX1" fmla="*/ 1739154 w 1739154"/>
              <a:gd name="connsiteY1" fmla="*/ 0 h 1909482"/>
              <a:gd name="connsiteX2" fmla="*/ 1739154 w 1739154"/>
              <a:gd name="connsiteY2" fmla="*/ 1909482 h 1909482"/>
              <a:gd name="connsiteX3" fmla="*/ 0 w 1739154"/>
              <a:gd name="connsiteY3" fmla="*/ 1909482 h 1909482"/>
              <a:gd name="connsiteX4" fmla="*/ 0 w 1739154"/>
              <a:gd name="connsiteY4" fmla="*/ 0 h 1909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9154" h="1909482">
                <a:moveTo>
                  <a:pt x="0" y="0"/>
                </a:moveTo>
                <a:lnTo>
                  <a:pt x="1739154" y="0"/>
                </a:lnTo>
                <a:lnTo>
                  <a:pt x="1739154" y="1909482"/>
                </a:lnTo>
                <a:lnTo>
                  <a:pt x="0" y="1909482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1A72AB4C-8804-C643-0F76-AA7ABB67E5EC}"/>
              </a:ext>
            </a:extLst>
          </p:cNvPr>
          <p:cNvSpPr/>
          <p:nvPr/>
        </p:nvSpPr>
        <p:spPr>
          <a:xfrm>
            <a:off x="6344061" y="3388314"/>
            <a:ext cx="207394" cy="184863"/>
          </a:xfrm>
          <a:custGeom>
            <a:avLst/>
            <a:gdLst>
              <a:gd name="connsiteX0" fmla="*/ 827210 w 1654421"/>
              <a:gd name="connsiteY0" fmla="*/ 0 h 1474688"/>
              <a:gd name="connsiteX1" fmla="*/ 830622 w 1654421"/>
              <a:gd name="connsiteY1" fmla="*/ 22357 h 1474688"/>
              <a:gd name="connsiteX2" fmla="*/ 1619489 w 1654421"/>
              <a:gd name="connsiteY2" fmla="*/ 735580 h 1474688"/>
              <a:gd name="connsiteX3" fmla="*/ 1654421 w 1654421"/>
              <a:gd name="connsiteY3" fmla="*/ 737344 h 1474688"/>
              <a:gd name="connsiteX4" fmla="*/ 1619489 w 1654421"/>
              <a:gd name="connsiteY4" fmla="*/ 739108 h 1474688"/>
              <a:gd name="connsiteX5" fmla="*/ 830622 w 1654421"/>
              <a:gd name="connsiteY5" fmla="*/ 1452331 h 1474688"/>
              <a:gd name="connsiteX6" fmla="*/ 827210 w 1654421"/>
              <a:gd name="connsiteY6" fmla="*/ 1474688 h 1474688"/>
              <a:gd name="connsiteX7" fmla="*/ 823798 w 1654421"/>
              <a:gd name="connsiteY7" fmla="*/ 1452331 h 1474688"/>
              <a:gd name="connsiteX8" fmla="*/ 34931 w 1654421"/>
              <a:gd name="connsiteY8" fmla="*/ 739108 h 1474688"/>
              <a:gd name="connsiteX9" fmla="*/ 0 w 1654421"/>
              <a:gd name="connsiteY9" fmla="*/ 737344 h 1474688"/>
              <a:gd name="connsiteX10" fmla="*/ 34931 w 1654421"/>
              <a:gd name="connsiteY10" fmla="*/ 735580 h 1474688"/>
              <a:gd name="connsiteX11" fmla="*/ 823798 w 1654421"/>
              <a:gd name="connsiteY11" fmla="*/ 22357 h 1474688"/>
              <a:gd name="connsiteX12" fmla="*/ 827210 w 1654421"/>
              <a:gd name="connsiteY12" fmla="*/ 0 h 1474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54421" h="1474688">
                <a:moveTo>
                  <a:pt x="827210" y="0"/>
                </a:moveTo>
                <a:lnTo>
                  <a:pt x="830622" y="22357"/>
                </a:lnTo>
                <a:cubicBezTo>
                  <a:pt x="908467" y="402778"/>
                  <a:pt x="1226582" y="695678"/>
                  <a:pt x="1619489" y="735580"/>
                </a:cubicBezTo>
                <a:lnTo>
                  <a:pt x="1654421" y="737344"/>
                </a:lnTo>
                <a:lnTo>
                  <a:pt x="1619489" y="739108"/>
                </a:lnTo>
                <a:cubicBezTo>
                  <a:pt x="1226582" y="779010"/>
                  <a:pt x="908467" y="1071910"/>
                  <a:pt x="830622" y="1452331"/>
                </a:cubicBezTo>
                <a:lnTo>
                  <a:pt x="827210" y="1474688"/>
                </a:lnTo>
                <a:lnTo>
                  <a:pt x="823798" y="1452331"/>
                </a:lnTo>
                <a:cubicBezTo>
                  <a:pt x="745953" y="1071910"/>
                  <a:pt x="427839" y="779010"/>
                  <a:pt x="34931" y="739108"/>
                </a:cubicBezTo>
                <a:lnTo>
                  <a:pt x="0" y="737344"/>
                </a:lnTo>
                <a:lnTo>
                  <a:pt x="34931" y="735580"/>
                </a:lnTo>
                <a:cubicBezTo>
                  <a:pt x="427839" y="695678"/>
                  <a:pt x="745953" y="402778"/>
                  <a:pt x="823798" y="22357"/>
                </a:cubicBezTo>
                <a:lnTo>
                  <a:pt x="827210" y="0"/>
                </a:lnTo>
                <a:close/>
              </a:path>
            </a:pathLst>
          </a:custGeom>
          <a:solidFill>
            <a:srgbClr val="1E21A9"/>
          </a:solidFill>
          <a:ln>
            <a:noFill/>
          </a:ln>
          <a:effectLst>
            <a:glow rad="50800">
              <a:srgbClr val="1E21A9">
                <a:alpha val="11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56F1039-5508-21BF-CE84-33ED3A96F47F}"/>
              </a:ext>
            </a:extLst>
          </p:cNvPr>
          <p:cNvSpPr/>
          <p:nvPr/>
        </p:nvSpPr>
        <p:spPr>
          <a:xfrm>
            <a:off x="-2797672" y="4541004"/>
            <a:ext cx="1637846" cy="13635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23F1A4E4-3CBA-2A54-5348-D352860F8505}"/>
              </a:ext>
            </a:extLst>
          </p:cNvPr>
          <p:cNvSpPr txBox="1"/>
          <p:nvPr/>
        </p:nvSpPr>
        <p:spPr>
          <a:xfrm>
            <a:off x="8420513" y="4825033"/>
            <a:ext cx="3101584" cy="1258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请在此输入正文内容，请在此输入正文内容，请在此输入正文内容，请在此输入正文内容，请在此输入正文内容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B8474317-ECD8-D81A-8871-A33DB82DA153}"/>
              </a:ext>
            </a:extLst>
          </p:cNvPr>
          <p:cNvSpPr txBox="1"/>
          <p:nvPr/>
        </p:nvSpPr>
        <p:spPr>
          <a:xfrm>
            <a:off x="8672012" y="4415875"/>
            <a:ext cx="18612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rPr>
              <a:t>这里输入标题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0EE5E038-9798-4818-CAE6-F6BA021C8426}"/>
              </a:ext>
            </a:extLst>
          </p:cNvPr>
          <p:cNvSpPr txBox="1"/>
          <p:nvPr/>
        </p:nvSpPr>
        <p:spPr>
          <a:xfrm>
            <a:off x="755739" y="2253204"/>
            <a:ext cx="3101584" cy="1258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请在此输入正文内容，请在此输入正文内容，请在此输入正文内容，请在此输入正文内容，请在此输入正文内容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BC3AAA7F-7A0A-FECD-F2FB-D8D318839647}"/>
              </a:ext>
            </a:extLst>
          </p:cNvPr>
          <p:cNvSpPr txBox="1"/>
          <p:nvPr/>
        </p:nvSpPr>
        <p:spPr>
          <a:xfrm>
            <a:off x="755739" y="4825033"/>
            <a:ext cx="3101584" cy="1258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请在此输入正文内容，请在此输入正文内容，请在此输入正文内容，请在此输入正文内容，请在此输入正文内容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5B1AC1B0-242C-355C-F890-0F3C3EEA29D7}"/>
              </a:ext>
            </a:extLst>
          </p:cNvPr>
          <p:cNvSpPr txBox="1"/>
          <p:nvPr/>
        </p:nvSpPr>
        <p:spPr>
          <a:xfrm>
            <a:off x="1670414" y="4415875"/>
            <a:ext cx="18612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rPr>
              <a:t>这里输入标题</a:t>
            </a: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1F8A3163-046E-CC74-BD06-C0382315C03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39629" y="2410874"/>
            <a:ext cx="3752696" cy="3626753"/>
          </a:xfrm>
          <a:custGeom>
            <a:avLst/>
            <a:gdLst>
              <a:gd name="connsiteX0" fmla="*/ 0 w 1380182"/>
              <a:gd name="connsiteY0" fmla="*/ 0 h 1333862"/>
              <a:gd name="connsiteX1" fmla="*/ 1380182 w 1380182"/>
              <a:gd name="connsiteY1" fmla="*/ 0 h 1333862"/>
              <a:gd name="connsiteX2" fmla="*/ 1380182 w 1380182"/>
              <a:gd name="connsiteY2" fmla="*/ 1333862 h 1333862"/>
              <a:gd name="connsiteX3" fmla="*/ 0 w 1380182"/>
              <a:gd name="connsiteY3" fmla="*/ 1333862 h 1333862"/>
              <a:gd name="connsiteX4" fmla="*/ 0 w 1380182"/>
              <a:gd name="connsiteY4" fmla="*/ 0 h 1333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0182" h="1333862">
                <a:moveTo>
                  <a:pt x="0" y="0"/>
                </a:moveTo>
                <a:lnTo>
                  <a:pt x="1380182" y="0"/>
                </a:lnTo>
                <a:lnTo>
                  <a:pt x="1380182" y="1333862"/>
                </a:lnTo>
                <a:lnTo>
                  <a:pt x="0" y="133386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882BB246-17B4-FC9A-9130-F2B941117F3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70581" y="1790882"/>
            <a:ext cx="395245" cy="433954"/>
          </a:xfrm>
          <a:custGeom>
            <a:avLst/>
            <a:gdLst>
              <a:gd name="connsiteX0" fmla="*/ 0 w 1739154"/>
              <a:gd name="connsiteY0" fmla="*/ 0 h 1909482"/>
              <a:gd name="connsiteX1" fmla="*/ 1739154 w 1739154"/>
              <a:gd name="connsiteY1" fmla="*/ 0 h 1909482"/>
              <a:gd name="connsiteX2" fmla="*/ 1739154 w 1739154"/>
              <a:gd name="connsiteY2" fmla="*/ 1909482 h 1909482"/>
              <a:gd name="connsiteX3" fmla="*/ 0 w 1739154"/>
              <a:gd name="connsiteY3" fmla="*/ 1909482 h 1909482"/>
              <a:gd name="connsiteX4" fmla="*/ 0 w 1739154"/>
              <a:gd name="connsiteY4" fmla="*/ 0 h 1909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9154" h="1909482">
                <a:moveTo>
                  <a:pt x="0" y="0"/>
                </a:moveTo>
                <a:lnTo>
                  <a:pt x="1739154" y="0"/>
                </a:lnTo>
                <a:lnTo>
                  <a:pt x="1739154" y="1909482"/>
                </a:lnTo>
                <a:lnTo>
                  <a:pt x="0" y="190948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0E23D4DF-67F2-9A9E-4F8A-41C2B049193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404838" y="1790882"/>
            <a:ext cx="395245" cy="433954"/>
          </a:xfrm>
          <a:custGeom>
            <a:avLst/>
            <a:gdLst>
              <a:gd name="connsiteX0" fmla="*/ 0 w 1739154"/>
              <a:gd name="connsiteY0" fmla="*/ 0 h 1909482"/>
              <a:gd name="connsiteX1" fmla="*/ 1739154 w 1739154"/>
              <a:gd name="connsiteY1" fmla="*/ 0 h 1909482"/>
              <a:gd name="connsiteX2" fmla="*/ 1739154 w 1739154"/>
              <a:gd name="connsiteY2" fmla="*/ 1909482 h 1909482"/>
              <a:gd name="connsiteX3" fmla="*/ 0 w 1739154"/>
              <a:gd name="connsiteY3" fmla="*/ 1909482 h 1909482"/>
              <a:gd name="connsiteX4" fmla="*/ 0 w 1739154"/>
              <a:gd name="connsiteY4" fmla="*/ 0 h 1909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9154" h="1909482">
                <a:moveTo>
                  <a:pt x="0" y="0"/>
                </a:moveTo>
                <a:lnTo>
                  <a:pt x="1739154" y="0"/>
                </a:lnTo>
                <a:lnTo>
                  <a:pt x="1739154" y="1909482"/>
                </a:lnTo>
                <a:lnTo>
                  <a:pt x="0" y="190948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id="{F3E972E3-0A4A-EDC9-2011-5B7C9C25855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58427" y="4383564"/>
            <a:ext cx="395245" cy="433954"/>
          </a:xfrm>
          <a:custGeom>
            <a:avLst/>
            <a:gdLst>
              <a:gd name="connsiteX0" fmla="*/ 0 w 1739154"/>
              <a:gd name="connsiteY0" fmla="*/ 0 h 1909482"/>
              <a:gd name="connsiteX1" fmla="*/ 1739154 w 1739154"/>
              <a:gd name="connsiteY1" fmla="*/ 0 h 1909482"/>
              <a:gd name="connsiteX2" fmla="*/ 1739154 w 1739154"/>
              <a:gd name="connsiteY2" fmla="*/ 1909482 h 1909482"/>
              <a:gd name="connsiteX3" fmla="*/ 0 w 1739154"/>
              <a:gd name="connsiteY3" fmla="*/ 1909482 h 1909482"/>
              <a:gd name="connsiteX4" fmla="*/ 0 w 1739154"/>
              <a:gd name="connsiteY4" fmla="*/ 0 h 1909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9154" h="1909482">
                <a:moveTo>
                  <a:pt x="0" y="0"/>
                </a:moveTo>
                <a:lnTo>
                  <a:pt x="1739154" y="0"/>
                </a:lnTo>
                <a:lnTo>
                  <a:pt x="1739154" y="1909482"/>
                </a:lnTo>
                <a:lnTo>
                  <a:pt x="0" y="190948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5DF62317-77A7-A75C-3654-CC7C5E00936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92684" y="4383564"/>
            <a:ext cx="395245" cy="433954"/>
          </a:xfrm>
          <a:custGeom>
            <a:avLst/>
            <a:gdLst>
              <a:gd name="connsiteX0" fmla="*/ 0 w 1739154"/>
              <a:gd name="connsiteY0" fmla="*/ 0 h 1909482"/>
              <a:gd name="connsiteX1" fmla="*/ 1739154 w 1739154"/>
              <a:gd name="connsiteY1" fmla="*/ 0 h 1909482"/>
              <a:gd name="connsiteX2" fmla="*/ 1739154 w 1739154"/>
              <a:gd name="connsiteY2" fmla="*/ 1909482 h 1909482"/>
              <a:gd name="connsiteX3" fmla="*/ 0 w 1739154"/>
              <a:gd name="connsiteY3" fmla="*/ 1909482 h 1909482"/>
              <a:gd name="connsiteX4" fmla="*/ 0 w 1739154"/>
              <a:gd name="connsiteY4" fmla="*/ 0 h 1909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9154" h="1909482">
                <a:moveTo>
                  <a:pt x="0" y="0"/>
                </a:moveTo>
                <a:lnTo>
                  <a:pt x="1739154" y="0"/>
                </a:lnTo>
                <a:lnTo>
                  <a:pt x="1739154" y="1909482"/>
                </a:lnTo>
                <a:lnTo>
                  <a:pt x="0" y="190948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16A3DEA9-EB45-C75F-D508-1F9B635EA61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96842" y="5874109"/>
            <a:ext cx="487837" cy="107318"/>
          </a:xfrm>
          <a:custGeom>
            <a:avLst/>
            <a:gdLst>
              <a:gd name="connsiteX0" fmla="*/ 0 w 5756835"/>
              <a:gd name="connsiteY0" fmla="*/ 0 h 1266438"/>
              <a:gd name="connsiteX1" fmla="*/ 5756835 w 5756835"/>
              <a:gd name="connsiteY1" fmla="*/ 0 h 1266438"/>
              <a:gd name="connsiteX2" fmla="*/ 5756835 w 5756835"/>
              <a:gd name="connsiteY2" fmla="*/ 1266438 h 1266438"/>
              <a:gd name="connsiteX3" fmla="*/ 0 w 5756835"/>
              <a:gd name="connsiteY3" fmla="*/ 1266438 h 1266438"/>
              <a:gd name="connsiteX4" fmla="*/ 0 w 5756835"/>
              <a:gd name="connsiteY4" fmla="*/ 0 h 1266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56835" h="1266438">
                <a:moveTo>
                  <a:pt x="0" y="0"/>
                </a:moveTo>
                <a:lnTo>
                  <a:pt x="5756835" y="0"/>
                </a:lnTo>
                <a:lnTo>
                  <a:pt x="5756835" y="1266438"/>
                </a:lnTo>
                <a:lnTo>
                  <a:pt x="0" y="126643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769E726B-19F7-83A2-545A-92DD4D7F909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994323" y="3305255"/>
            <a:ext cx="487837" cy="107318"/>
          </a:xfrm>
          <a:custGeom>
            <a:avLst/>
            <a:gdLst>
              <a:gd name="connsiteX0" fmla="*/ 0 w 5756835"/>
              <a:gd name="connsiteY0" fmla="*/ 0 h 1266438"/>
              <a:gd name="connsiteX1" fmla="*/ 5756835 w 5756835"/>
              <a:gd name="connsiteY1" fmla="*/ 0 h 1266438"/>
              <a:gd name="connsiteX2" fmla="*/ 5756835 w 5756835"/>
              <a:gd name="connsiteY2" fmla="*/ 1266438 h 1266438"/>
              <a:gd name="connsiteX3" fmla="*/ 0 w 5756835"/>
              <a:gd name="connsiteY3" fmla="*/ 1266438 h 1266438"/>
              <a:gd name="connsiteX4" fmla="*/ 0 w 5756835"/>
              <a:gd name="connsiteY4" fmla="*/ 0 h 1266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56835" h="1266438">
                <a:moveTo>
                  <a:pt x="0" y="0"/>
                </a:moveTo>
                <a:lnTo>
                  <a:pt x="5756835" y="0"/>
                </a:lnTo>
                <a:lnTo>
                  <a:pt x="5756835" y="1266438"/>
                </a:lnTo>
                <a:lnTo>
                  <a:pt x="0" y="126643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7768307A-FA39-80AD-A84D-3E99375A7F0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991359" y="5882640"/>
            <a:ext cx="487837" cy="107318"/>
          </a:xfrm>
          <a:custGeom>
            <a:avLst/>
            <a:gdLst>
              <a:gd name="connsiteX0" fmla="*/ 0 w 5756835"/>
              <a:gd name="connsiteY0" fmla="*/ 0 h 1266438"/>
              <a:gd name="connsiteX1" fmla="*/ 5756835 w 5756835"/>
              <a:gd name="connsiteY1" fmla="*/ 0 h 1266438"/>
              <a:gd name="connsiteX2" fmla="*/ 5756835 w 5756835"/>
              <a:gd name="connsiteY2" fmla="*/ 1266438 h 1266438"/>
              <a:gd name="connsiteX3" fmla="*/ 0 w 5756835"/>
              <a:gd name="connsiteY3" fmla="*/ 1266438 h 1266438"/>
              <a:gd name="connsiteX4" fmla="*/ 0 w 5756835"/>
              <a:gd name="connsiteY4" fmla="*/ 0 h 1266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56835" h="1266438">
                <a:moveTo>
                  <a:pt x="0" y="0"/>
                </a:moveTo>
                <a:lnTo>
                  <a:pt x="5756835" y="0"/>
                </a:lnTo>
                <a:lnTo>
                  <a:pt x="5756835" y="1266438"/>
                </a:lnTo>
                <a:lnTo>
                  <a:pt x="0" y="126643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252EB2D-CDFA-9086-4D91-59D07016062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01 </a:t>
            </a:r>
            <a:r>
              <a:rPr lang="zh-CN" altLang="en-US" dirty="0"/>
              <a:t>工作总结</a:t>
            </a:r>
          </a:p>
        </p:txBody>
      </p:sp>
    </p:spTree>
    <p:extLst>
      <p:ext uri="{BB962C8B-B14F-4D97-AF65-F5344CB8AC3E}">
        <p14:creationId xmlns:p14="http://schemas.microsoft.com/office/powerpoint/2010/main" val="11959751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>
            <a:extLst>
              <a:ext uri="{FF2B5EF4-FFF2-40B4-BE49-F238E27FC236}">
                <a16:creationId xmlns:a16="http://schemas.microsoft.com/office/drawing/2014/main" id="{BFEC9FF1-88EF-E062-AA5A-B9AE7A449873}"/>
              </a:ext>
            </a:extLst>
          </p:cNvPr>
          <p:cNvGrpSpPr/>
          <p:nvPr/>
        </p:nvGrpSpPr>
        <p:grpSpPr>
          <a:xfrm>
            <a:off x="8695633" y="5038147"/>
            <a:ext cx="876066" cy="324953"/>
            <a:chOff x="2410691" y="5396369"/>
            <a:chExt cx="933790" cy="346364"/>
          </a:xfrm>
          <a:solidFill>
            <a:schemeClr val="accent2"/>
          </a:solidFill>
        </p:grpSpPr>
        <p:sp>
          <p:nvSpPr>
            <p:cNvPr id="51" name="乘号 50">
              <a:extLst>
                <a:ext uri="{FF2B5EF4-FFF2-40B4-BE49-F238E27FC236}">
                  <a16:creationId xmlns:a16="http://schemas.microsoft.com/office/drawing/2014/main" id="{04A2CFF2-64FA-5015-A799-68094D8A91BC}"/>
                </a:ext>
              </a:extLst>
            </p:cNvPr>
            <p:cNvSpPr/>
            <p:nvPr/>
          </p:nvSpPr>
          <p:spPr>
            <a:xfrm>
              <a:off x="2410691" y="5396369"/>
              <a:ext cx="346364" cy="346364"/>
            </a:xfrm>
            <a:prstGeom prst="mathMultiply">
              <a:avLst>
                <a:gd name="adj1" fmla="val 1745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52" name="乘号 51">
              <a:extLst>
                <a:ext uri="{FF2B5EF4-FFF2-40B4-BE49-F238E27FC236}">
                  <a16:creationId xmlns:a16="http://schemas.microsoft.com/office/drawing/2014/main" id="{BC12126E-E8F7-F43D-7112-5B0134162F80}"/>
                </a:ext>
              </a:extLst>
            </p:cNvPr>
            <p:cNvSpPr/>
            <p:nvPr/>
          </p:nvSpPr>
          <p:spPr>
            <a:xfrm>
              <a:off x="2704404" y="5396369"/>
              <a:ext cx="346364" cy="346364"/>
            </a:xfrm>
            <a:prstGeom prst="mathMultiply">
              <a:avLst>
                <a:gd name="adj1" fmla="val 1745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53" name="乘号 52">
              <a:extLst>
                <a:ext uri="{FF2B5EF4-FFF2-40B4-BE49-F238E27FC236}">
                  <a16:creationId xmlns:a16="http://schemas.microsoft.com/office/drawing/2014/main" id="{25B1C8A9-7182-8DE6-3105-C47F445523F4}"/>
                </a:ext>
              </a:extLst>
            </p:cNvPr>
            <p:cNvSpPr/>
            <p:nvPr/>
          </p:nvSpPr>
          <p:spPr>
            <a:xfrm>
              <a:off x="2998117" y="5396369"/>
              <a:ext cx="346364" cy="346364"/>
            </a:xfrm>
            <a:prstGeom prst="mathMultiply">
              <a:avLst>
                <a:gd name="adj1" fmla="val 1745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5250339F-78CE-3CCF-DE01-2F405586B9E3}"/>
              </a:ext>
            </a:extLst>
          </p:cNvPr>
          <p:cNvGrpSpPr/>
          <p:nvPr/>
        </p:nvGrpSpPr>
        <p:grpSpPr>
          <a:xfrm>
            <a:off x="-128549" y="6621663"/>
            <a:ext cx="13152614" cy="1044968"/>
            <a:chOff x="-302381" y="5172268"/>
            <a:chExt cx="13152614" cy="1513973"/>
          </a:xfrm>
        </p:grpSpPr>
        <p:sp>
          <p:nvSpPr>
            <p:cNvPr id="77" name="平行四边形 76">
              <a:extLst>
                <a:ext uri="{FF2B5EF4-FFF2-40B4-BE49-F238E27FC236}">
                  <a16:creationId xmlns:a16="http://schemas.microsoft.com/office/drawing/2014/main" id="{0616A986-5824-55BF-5E75-DD73B5E51BE6}"/>
                </a:ext>
              </a:extLst>
            </p:cNvPr>
            <p:cNvSpPr/>
            <p:nvPr/>
          </p:nvSpPr>
          <p:spPr>
            <a:xfrm rot="5666532">
              <a:off x="5516939" y="-647052"/>
              <a:ext cx="1513973" cy="13152614"/>
            </a:xfrm>
            <a:prstGeom prst="parallelogram">
              <a:avLst>
                <a:gd name="adj" fmla="val 69711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19219E91-8643-9D3F-576E-C575E4452EB5}"/>
                </a:ext>
              </a:extLst>
            </p:cNvPr>
            <p:cNvSpPr txBox="1"/>
            <p:nvPr/>
          </p:nvSpPr>
          <p:spPr>
            <a:xfrm rot="556714">
              <a:off x="328384" y="5698088"/>
              <a:ext cx="11807038" cy="445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REGULARIZE THE DEBRIEFING REPORT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44A2F3BB-C658-8F45-8814-C402317CE010}"/>
              </a:ext>
            </a:extLst>
          </p:cNvPr>
          <p:cNvGrpSpPr/>
          <p:nvPr/>
        </p:nvGrpSpPr>
        <p:grpSpPr>
          <a:xfrm>
            <a:off x="-252974" y="6532392"/>
            <a:ext cx="12330808" cy="1534579"/>
            <a:chOff x="111278" y="5341395"/>
            <a:chExt cx="12330808" cy="1534579"/>
          </a:xfrm>
        </p:grpSpPr>
        <p:sp>
          <p:nvSpPr>
            <p:cNvPr id="76" name="平行四边形 75">
              <a:extLst>
                <a:ext uri="{FF2B5EF4-FFF2-40B4-BE49-F238E27FC236}">
                  <a16:creationId xmlns:a16="http://schemas.microsoft.com/office/drawing/2014/main" id="{8870D427-3528-10FC-1694-8F99DEAF1AA8}"/>
                </a:ext>
              </a:extLst>
            </p:cNvPr>
            <p:cNvSpPr/>
            <p:nvPr/>
          </p:nvSpPr>
          <p:spPr>
            <a:xfrm rot="4659817">
              <a:off x="5509392" y="-56719"/>
              <a:ext cx="1534579" cy="12330808"/>
            </a:xfrm>
            <a:prstGeom prst="parallelogram">
              <a:avLst>
                <a:gd name="adj" fmla="val 6971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9A1C86A1-1737-9550-12BF-8F567AC3A98A}"/>
                </a:ext>
              </a:extLst>
            </p:cNvPr>
            <p:cNvSpPr txBox="1"/>
            <p:nvPr/>
          </p:nvSpPr>
          <p:spPr>
            <a:xfrm rot="21129828">
              <a:off x="545345" y="5921412"/>
              <a:ext cx="1137244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REGULARIZE THE DEBRIEFING REPORT</a:t>
              </a:r>
            </a:p>
          </p:txBody>
        </p:sp>
      </p:grp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383CD180-4A73-BE08-45D5-603121217845}"/>
              </a:ext>
            </a:extLst>
          </p:cNvPr>
          <p:cNvSpPr/>
          <p:nvPr/>
        </p:nvSpPr>
        <p:spPr>
          <a:xfrm>
            <a:off x="379696" y="6644783"/>
            <a:ext cx="395532" cy="352562"/>
          </a:xfrm>
          <a:custGeom>
            <a:avLst/>
            <a:gdLst>
              <a:gd name="connsiteX0" fmla="*/ 827210 w 1654421"/>
              <a:gd name="connsiteY0" fmla="*/ 0 h 1474688"/>
              <a:gd name="connsiteX1" fmla="*/ 830622 w 1654421"/>
              <a:gd name="connsiteY1" fmla="*/ 22357 h 1474688"/>
              <a:gd name="connsiteX2" fmla="*/ 1619489 w 1654421"/>
              <a:gd name="connsiteY2" fmla="*/ 735580 h 1474688"/>
              <a:gd name="connsiteX3" fmla="*/ 1654421 w 1654421"/>
              <a:gd name="connsiteY3" fmla="*/ 737344 h 1474688"/>
              <a:gd name="connsiteX4" fmla="*/ 1619489 w 1654421"/>
              <a:gd name="connsiteY4" fmla="*/ 739108 h 1474688"/>
              <a:gd name="connsiteX5" fmla="*/ 830622 w 1654421"/>
              <a:gd name="connsiteY5" fmla="*/ 1452331 h 1474688"/>
              <a:gd name="connsiteX6" fmla="*/ 827210 w 1654421"/>
              <a:gd name="connsiteY6" fmla="*/ 1474688 h 1474688"/>
              <a:gd name="connsiteX7" fmla="*/ 823798 w 1654421"/>
              <a:gd name="connsiteY7" fmla="*/ 1452331 h 1474688"/>
              <a:gd name="connsiteX8" fmla="*/ 34931 w 1654421"/>
              <a:gd name="connsiteY8" fmla="*/ 739108 h 1474688"/>
              <a:gd name="connsiteX9" fmla="*/ 0 w 1654421"/>
              <a:gd name="connsiteY9" fmla="*/ 737344 h 1474688"/>
              <a:gd name="connsiteX10" fmla="*/ 34931 w 1654421"/>
              <a:gd name="connsiteY10" fmla="*/ 735580 h 1474688"/>
              <a:gd name="connsiteX11" fmla="*/ 823798 w 1654421"/>
              <a:gd name="connsiteY11" fmla="*/ 22357 h 1474688"/>
              <a:gd name="connsiteX12" fmla="*/ 827210 w 1654421"/>
              <a:gd name="connsiteY12" fmla="*/ 0 h 1474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54421" h="1474688">
                <a:moveTo>
                  <a:pt x="827210" y="0"/>
                </a:moveTo>
                <a:lnTo>
                  <a:pt x="830622" y="22357"/>
                </a:lnTo>
                <a:cubicBezTo>
                  <a:pt x="908467" y="402778"/>
                  <a:pt x="1226582" y="695678"/>
                  <a:pt x="1619489" y="735580"/>
                </a:cubicBezTo>
                <a:lnTo>
                  <a:pt x="1654421" y="737344"/>
                </a:lnTo>
                <a:lnTo>
                  <a:pt x="1619489" y="739108"/>
                </a:lnTo>
                <a:cubicBezTo>
                  <a:pt x="1226582" y="779010"/>
                  <a:pt x="908467" y="1071910"/>
                  <a:pt x="830622" y="1452331"/>
                </a:cubicBezTo>
                <a:lnTo>
                  <a:pt x="827210" y="1474688"/>
                </a:lnTo>
                <a:lnTo>
                  <a:pt x="823798" y="1452331"/>
                </a:lnTo>
                <a:cubicBezTo>
                  <a:pt x="745953" y="1071910"/>
                  <a:pt x="427839" y="779010"/>
                  <a:pt x="34931" y="739108"/>
                </a:cubicBezTo>
                <a:lnTo>
                  <a:pt x="0" y="737344"/>
                </a:lnTo>
                <a:lnTo>
                  <a:pt x="34931" y="735580"/>
                </a:lnTo>
                <a:cubicBezTo>
                  <a:pt x="427839" y="695678"/>
                  <a:pt x="745953" y="402778"/>
                  <a:pt x="823798" y="22357"/>
                </a:cubicBezTo>
                <a:lnTo>
                  <a:pt x="827210" y="0"/>
                </a:lnTo>
                <a:close/>
              </a:path>
            </a:pathLst>
          </a:custGeom>
          <a:solidFill>
            <a:srgbClr val="1E21A9"/>
          </a:solidFill>
          <a:ln>
            <a:noFill/>
          </a:ln>
          <a:effectLst>
            <a:glow rad="50800">
              <a:srgbClr val="1E21A9">
                <a:alpha val="11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106" name="任意多边形: 形状 105">
            <a:extLst>
              <a:ext uri="{FF2B5EF4-FFF2-40B4-BE49-F238E27FC236}">
                <a16:creationId xmlns:a16="http://schemas.microsoft.com/office/drawing/2014/main" id="{0FDFE777-3434-4609-FE0F-AAFF5723AE75}"/>
              </a:ext>
            </a:extLst>
          </p:cNvPr>
          <p:cNvSpPr/>
          <p:nvPr/>
        </p:nvSpPr>
        <p:spPr>
          <a:xfrm>
            <a:off x="11698511" y="6210881"/>
            <a:ext cx="395532" cy="352562"/>
          </a:xfrm>
          <a:custGeom>
            <a:avLst/>
            <a:gdLst>
              <a:gd name="connsiteX0" fmla="*/ 827210 w 1654421"/>
              <a:gd name="connsiteY0" fmla="*/ 0 h 1474688"/>
              <a:gd name="connsiteX1" fmla="*/ 830622 w 1654421"/>
              <a:gd name="connsiteY1" fmla="*/ 22357 h 1474688"/>
              <a:gd name="connsiteX2" fmla="*/ 1619489 w 1654421"/>
              <a:gd name="connsiteY2" fmla="*/ 735580 h 1474688"/>
              <a:gd name="connsiteX3" fmla="*/ 1654421 w 1654421"/>
              <a:gd name="connsiteY3" fmla="*/ 737344 h 1474688"/>
              <a:gd name="connsiteX4" fmla="*/ 1619489 w 1654421"/>
              <a:gd name="connsiteY4" fmla="*/ 739108 h 1474688"/>
              <a:gd name="connsiteX5" fmla="*/ 830622 w 1654421"/>
              <a:gd name="connsiteY5" fmla="*/ 1452331 h 1474688"/>
              <a:gd name="connsiteX6" fmla="*/ 827210 w 1654421"/>
              <a:gd name="connsiteY6" fmla="*/ 1474688 h 1474688"/>
              <a:gd name="connsiteX7" fmla="*/ 823798 w 1654421"/>
              <a:gd name="connsiteY7" fmla="*/ 1452331 h 1474688"/>
              <a:gd name="connsiteX8" fmla="*/ 34931 w 1654421"/>
              <a:gd name="connsiteY8" fmla="*/ 739108 h 1474688"/>
              <a:gd name="connsiteX9" fmla="*/ 0 w 1654421"/>
              <a:gd name="connsiteY9" fmla="*/ 737344 h 1474688"/>
              <a:gd name="connsiteX10" fmla="*/ 34931 w 1654421"/>
              <a:gd name="connsiteY10" fmla="*/ 735580 h 1474688"/>
              <a:gd name="connsiteX11" fmla="*/ 823798 w 1654421"/>
              <a:gd name="connsiteY11" fmla="*/ 22357 h 1474688"/>
              <a:gd name="connsiteX12" fmla="*/ 827210 w 1654421"/>
              <a:gd name="connsiteY12" fmla="*/ 0 h 1474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54421" h="1474688">
                <a:moveTo>
                  <a:pt x="827210" y="0"/>
                </a:moveTo>
                <a:lnTo>
                  <a:pt x="830622" y="22357"/>
                </a:lnTo>
                <a:cubicBezTo>
                  <a:pt x="908467" y="402778"/>
                  <a:pt x="1226582" y="695678"/>
                  <a:pt x="1619489" y="735580"/>
                </a:cubicBezTo>
                <a:lnTo>
                  <a:pt x="1654421" y="737344"/>
                </a:lnTo>
                <a:lnTo>
                  <a:pt x="1619489" y="739108"/>
                </a:lnTo>
                <a:cubicBezTo>
                  <a:pt x="1226582" y="779010"/>
                  <a:pt x="908467" y="1071910"/>
                  <a:pt x="830622" y="1452331"/>
                </a:cubicBezTo>
                <a:lnTo>
                  <a:pt x="827210" y="1474688"/>
                </a:lnTo>
                <a:lnTo>
                  <a:pt x="823798" y="1452331"/>
                </a:lnTo>
                <a:cubicBezTo>
                  <a:pt x="745953" y="1071910"/>
                  <a:pt x="427839" y="779010"/>
                  <a:pt x="34931" y="739108"/>
                </a:cubicBezTo>
                <a:lnTo>
                  <a:pt x="0" y="737344"/>
                </a:lnTo>
                <a:lnTo>
                  <a:pt x="34931" y="735580"/>
                </a:lnTo>
                <a:cubicBezTo>
                  <a:pt x="427839" y="695678"/>
                  <a:pt x="745953" y="402778"/>
                  <a:pt x="823798" y="22357"/>
                </a:cubicBezTo>
                <a:lnTo>
                  <a:pt x="827210" y="0"/>
                </a:lnTo>
                <a:close/>
              </a:path>
            </a:pathLst>
          </a:custGeom>
          <a:solidFill>
            <a:srgbClr val="1E21A9"/>
          </a:solidFill>
          <a:ln>
            <a:noFill/>
          </a:ln>
          <a:effectLst>
            <a:glow rad="50800">
              <a:srgbClr val="1E21A9">
                <a:alpha val="11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7500A19-ABD6-22E5-F1B3-6392825460A7}"/>
              </a:ext>
            </a:extLst>
          </p:cNvPr>
          <p:cNvSpPr txBox="1"/>
          <p:nvPr/>
        </p:nvSpPr>
        <p:spPr>
          <a:xfrm>
            <a:off x="1589518" y="2368242"/>
            <a:ext cx="26126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gradFill>
                  <a:gsLst>
                    <a:gs pos="0">
                      <a:srgbClr val="1E21A9"/>
                    </a:gs>
                    <a:gs pos="100000">
                      <a:srgbClr val="1E21A9">
                        <a:alpha val="48000"/>
                      </a:srgbClr>
                    </a:gs>
                  </a:gsLst>
                  <a:lin ang="54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rPr>
              <a:t>这里输入标题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94F2208-0508-63E2-61E4-99C79A83FE86}"/>
              </a:ext>
            </a:extLst>
          </p:cNvPr>
          <p:cNvSpPr txBox="1"/>
          <p:nvPr/>
        </p:nvSpPr>
        <p:spPr>
          <a:xfrm>
            <a:off x="1604275" y="4434755"/>
            <a:ext cx="5253825" cy="962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请在此输入正文内容，请在此输入正文内容，请在此输入正文内容，请在此输入正文内容，请在此输入正文内容，请在此输入正文内容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BA0A5ED-B06C-5138-F4DE-8F147BFD37F4}"/>
              </a:ext>
            </a:extLst>
          </p:cNvPr>
          <p:cNvSpPr txBox="1"/>
          <p:nvPr/>
        </p:nvSpPr>
        <p:spPr>
          <a:xfrm>
            <a:off x="1604275" y="4004744"/>
            <a:ext cx="41541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rPr>
              <a:t>这里输入标题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BCA51B59-A88B-AA2E-A19F-4D50AE5FEA3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60786" y="1484902"/>
            <a:ext cx="2032884" cy="447209"/>
          </a:xfrm>
          <a:custGeom>
            <a:avLst/>
            <a:gdLst>
              <a:gd name="connsiteX0" fmla="*/ 0 w 5756835"/>
              <a:gd name="connsiteY0" fmla="*/ 0 h 1266438"/>
              <a:gd name="connsiteX1" fmla="*/ 5756835 w 5756835"/>
              <a:gd name="connsiteY1" fmla="*/ 0 h 1266438"/>
              <a:gd name="connsiteX2" fmla="*/ 5756835 w 5756835"/>
              <a:gd name="connsiteY2" fmla="*/ 1266438 h 1266438"/>
              <a:gd name="connsiteX3" fmla="*/ 0 w 5756835"/>
              <a:gd name="connsiteY3" fmla="*/ 1266438 h 1266438"/>
              <a:gd name="connsiteX4" fmla="*/ 0 w 5756835"/>
              <a:gd name="connsiteY4" fmla="*/ 0 h 1266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56835" h="1266438">
                <a:moveTo>
                  <a:pt x="0" y="0"/>
                </a:moveTo>
                <a:lnTo>
                  <a:pt x="5756835" y="0"/>
                </a:lnTo>
                <a:lnTo>
                  <a:pt x="5756835" y="1266438"/>
                </a:lnTo>
                <a:lnTo>
                  <a:pt x="0" y="126643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2D35BECC-3D39-703E-50A3-882AAFBFD5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56888" y="1338632"/>
            <a:ext cx="547387" cy="600996"/>
          </a:xfrm>
          <a:custGeom>
            <a:avLst/>
            <a:gdLst>
              <a:gd name="connsiteX0" fmla="*/ 0 w 1739154"/>
              <a:gd name="connsiteY0" fmla="*/ 0 h 1909482"/>
              <a:gd name="connsiteX1" fmla="*/ 1739154 w 1739154"/>
              <a:gd name="connsiteY1" fmla="*/ 0 h 1909482"/>
              <a:gd name="connsiteX2" fmla="*/ 1739154 w 1739154"/>
              <a:gd name="connsiteY2" fmla="*/ 1909482 h 1909482"/>
              <a:gd name="connsiteX3" fmla="*/ 0 w 1739154"/>
              <a:gd name="connsiteY3" fmla="*/ 1909482 h 1909482"/>
              <a:gd name="connsiteX4" fmla="*/ 0 w 1739154"/>
              <a:gd name="connsiteY4" fmla="*/ 0 h 1909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9154" h="1909482">
                <a:moveTo>
                  <a:pt x="0" y="0"/>
                </a:moveTo>
                <a:lnTo>
                  <a:pt x="1739154" y="0"/>
                </a:lnTo>
                <a:lnTo>
                  <a:pt x="1739154" y="1909482"/>
                </a:lnTo>
                <a:lnTo>
                  <a:pt x="0" y="1909482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1A72AB4C-8804-C643-0F76-AA7ABB67E5EC}"/>
              </a:ext>
            </a:extLst>
          </p:cNvPr>
          <p:cNvSpPr/>
          <p:nvPr/>
        </p:nvSpPr>
        <p:spPr>
          <a:xfrm>
            <a:off x="11244906" y="4621723"/>
            <a:ext cx="207394" cy="184863"/>
          </a:xfrm>
          <a:custGeom>
            <a:avLst/>
            <a:gdLst>
              <a:gd name="connsiteX0" fmla="*/ 827210 w 1654421"/>
              <a:gd name="connsiteY0" fmla="*/ 0 h 1474688"/>
              <a:gd name="connsiteX1" fmla="*/ 830622 w 1654421"/>
              <a:gd name="connsiteY1" fmla="*/ 22357 h 1474688"/>
              <a:gd name="connsiteX2" fmla="*/ 1619489 w 1654421"/>
              <a:gd name="connsiteY2" fmla="*/ 735580 h 1474688"/>
              <a:gd name="connsiteX3" fmla="*/ 1654421 w 1654421"/>
              <a:gd name="connsiteY3" fmla="*/ 737344 h 1474688"/>
              <a:gd name="connsiteX4" fmla="*/ 1619489 w 1654421"/>
              <a:gd name="connsiteY4" fmla="*/ 739108 h 1474688"/>
              <a:gd name="connsiteX5" fmla="*/ 830622 w 1654421"/>
              <a:gd name="connsiteY5" fmla="*/ 1452331 h 1474688"/>
              <a:gd name="connsiteX6" fmla="*/ 827210 w 1654421"/>
              <a:gd name="connsiteY6" fmla="*/ 1474688 h 1474688"/>
              <a:gd name="connsiteX7" fmla="*/ 823798 w 1654421"/>
              <a:gd name="connsiteY7" fmla="*/ 1452331 h 1474688"/>
              <a:gd name="connsiteX8" fmla="*/ 34931 w 1654421"/>
              <a:gd name="connsiteY8" fmla="*/ 739108 h 1474688"/>
              <a:gd name="connsiteX9" fmla="*/ 0 w 1654421"/>
              <a:gd name="connsiteY9" fmla="*/ 737344 h 1474688"/>
              <a:gd name="connsiteX10" fmla="*/ 34931 w 1654421"/>
              <a:gd name="connsiteY10" fmla="*/ 735580 h 1474688"/>
              <a:gd name="connsiteX11" fmla="*/ 823798 w 1654421"/>
              <a:gd name="connsiteY11" fmla="*/ 22357 h 1474688"/>
              <a:gd name="connsiteX12" fmla="*/ 827210 w 1654421"/>
              <a:gd name="connsiteY12" fmla="*/ 0 h 1474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54421" h="1474688">
                <a:moveTo>
                  <a:pt x="827210" y="0"/>
                </a:moveTo>
                <a:lnTo>
                  <a:pt x="830622" y="22357"/>
                </a:lnTo>
                <a:cubicBezTo>
                  <a:pt x="908467" y="402778"/>
                  <a:pt x="1226582" y="695678"/>
                  <a:pt x="1619489" y="735580"/>
                </a:cubicBezTo>
                <a:lnTo>
                  <a:pt x="1654421" y="737344"/>
                </a:lnTo>
                <a:lnTo>
                  <a:pt x="1619489" y="739108"/>
                </a:lnTo>
                <a:cubicBezTo>
                  <a:pt x="1226582" y="779010"/>
                  <a:pt x="908467" y="1071910"/>
                  <a:pt x="830622" y="1452331"/>
                </a:cubicBezTo>
                <a:lnTo>
                  <a:pt x="827210" y="1474688"/>
                </a:lnTo>
                <a:lnTo>
                  <a:pt x="823798" y="1452331"/>
                </a:lnTo>
                <a:cubicBezTo>
                  <a:pt x="745953" y="1071910"/>
                  <a:pt x="427839" y="779010"/>
                  <a:pt x="34931" y="739108"/>
                </a:cubicBezTo>
                <a:lnTo>
                  <a:pt x="0" y="737344"/>
                </a:lnTo>
                <a:lnTo>
                  <a:pt x="34931" y="735580"/>
                </a:lnTo>
                <a:cubicBezTo>
                  <a:pt x="427839" y="695678"/>
                  <a:pt x="745953" y="402778"/>
                  <a:pt x="823798" y="22357"/>
                </a:cubicBezTo>
                <a:lnTo>
                  <a:pt x="827210" y="0"/>
                </a:lnTo>
                <a:close/>
              </a:path>
            </a:pathLst>
          </a:custGeom>
          <a:solidFill>
            <a:srgbClr val="1E21A9"/>
          </a:solidFill>
          <a:ln>
            <a:noFill/>
          </a:ln>
          <a:effectLst>
            <a:glow rad="50800">
              <a:srgbClr val="1E21A9">
                <a:alpha val="11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0EE5E038-9798-4818-CAE6-F6BA021C8426}"/>
              </a:ext>
            </a:extLst>
          </p:cNvPr>
          <p:cNvSpPr txBox="1"/>
          <p:nvPr/>
        </p:nvSpPr>
        <p:spPr>
          <a:xfrm>
            <a:off x="1584245" y="2731221"/>
            <a:ext cx="5253825" cy="962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请在此输入正文内容，请在此输入正文内容，请在此输入正文内容，请在此输入正文内容，请在此输入正文内容，请在此输入正文内容</a:t>
            </a: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0E23D4DF-67F2-9A9E-4F8A-41C2B049193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76654" y="2545481"/>
            <a:ext cx="395245" cy="433954"/>
          </a:xfrm>
          <a:custGeom>
            <a:avLst/>
            <a:gdLst>
              <a:gd name="connsiteX0" fmla="*/ 0 w 1739154"/>
              <a:gd name="connsiteY0" fmla="*/ 0 h 1909482"/>
              <a:gd name="connsiteX1" fmla="*/ 1739154 w 1739154"/>
              <a:gd name="connsiteY1" fmla="*/ 0 h 1909482"/>
              <a:gd name="connsiteX2" fmla="*/ 1739154 w 1739154"/>
              <a:gd name="connsiteY2" fmla="*/ 1909482 h 1909482"/>
              <a:gd name="connsiteX3" fmla="*/ 0 w 1739154"/>
              <a:gd name="connsiteY3" fmla="*/ 1909482 h 1909482"/>
              <a:gd name="connsiteX4" fmla="*/ 0 w 1739154"/>
              <a:gd name="connsiteY4" fmla="*/ 0 h 1909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9154" h="1909482">
                <a:moveTo>
                  <a:pt x="0" y="0"/>
                </a:moveTo>
                <a:lnTo>
                  <a:pt x="1739154" y="0"/>
                </a:lnTo>
                <a:lnTo>
                  <a:pt x="1739154" y="1909482"/>
                </a:lnTo>
                <a:lnTo>
                  <a:pt x="0" y="190948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769E726B-19F7-83A2-545A-92DD4D7F909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541527" y="5109134"/>
            <a:ext cx="1071536" cy="235724"/>
          </a:xfrm>
          <a:custGeom>
            <a:avLst/>
            <a:gdLst>
              <a:gd name="connsiteX0" fmla="*/ 0 w 5756835"/>
              <a:gd name="connsiteY0" fmla="*/ 0 h 1266438"/>
              <a:gd name="connsiteX1" fmla="*/ 5756835 w 5756835"/>
              <a:gd name="connsiteY1" fmla="*/ 0 h 1266438"/>
              <a:gd name="connsiteX2" fmla="*/ 5756835 w 5756835"/>
              <a:gd name="connsiteY2" fmla="*/ 1266438 h 1266438"/>
              <a:gd name="connsiteX3" fmla="*/ 0 w 5756835"/>
              <a:gd name="connsiteY3" fmla="*/ 1266438 h 1266438"/>
              <a:gd name="connsiteX4" fmla="*/ 0 w 5756835"/>
              <a:gd name="connsiteY4" fmla="*/ 0 h 1266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56835" h="1266438">
                <a:moveTo>
                  <a:pt x="0" y="0"/>
                </a:moveTo>
                <a:lnTo>
                  <a:pt x="5756835" y="0"/>
                </a:lnTo>
                <a:lnTo>
                  <a:pt x="5756835" y="1266438"/>
                </a:lnTo>
                <a:lnTo>
                  <a:pt x="0" y="1266438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E418837B-6C10-B837-F276-B1430014F134}"/>
              </a:ext>
            </a:extLst>
          </p:cNvPr>
          <p:cNvGrpSpPr/>
          <p:nvPr/>
        </p:nvGrpSpPr>
        <p:grpSpPr>
          <a:xfrm>
            <a:off x="685295" y="2401327"/>
            <a:ext cx="963173" cy="836950"/>
            <a:chOff x="1165442" y="2458844"/>
            <a:chExt cx="963173" cy="836950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02F9F1DC-09B9-D1FD-280A-D8EFBA8D3E94}"/>
                </a:ext>
              </a:extLst>
            </p:cNvPr>
            <p:cNvSpPr txBox="1"/>
            <p:nvPr/>
          </p:nvSpPr>
          <p:spPr>
            <a:xfrm>
              <a:off x="1165442" y="2458844"/>
              <a:ext cx="96317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1200" cap="none" spc="0" normalizeH="0" baseline="0" noProof="0" dirty="0">
                  <a:ln>
                    <a:gradFill>
                      <a:gsLst>
                        <a:gs pos="50000">
                          <a:schemeClr val="accent2"/>
                        </a:gs>
                        <a:gs pos="53000">
                          <a:srgbClr val="FFFFFF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noFill/>
                  <a:effectLst/>
                  <a:uLnTx/>
                  <a:uFillTx/>
                  <a:latin typeface="+mj-ea"/>
                  <a:ea typeface="+mj-ea"/>
                  <a:cs typeface="阿里巴巴普惠体 Medium" panose="00020600040101010101" pitchFamily="18" charset="-122"/>
                </a:rPr>
                <a:t>01</a:t>
              </a:r>
              <a:endParaRPr kumimoji="0" lang="zh-CN" altLang="en-US" sz="4000" b="0" i="0" u="none" strike="noStrike" kern="1200" cap="none" spc="0" normalizeH="0" baseline="0" noProof="0" dirty="0">
                <a:ln>
                  <a:gradFill>
                    <a:gsLst>
                      <a:gs pos="50000">
                        <a:schemeClr val="accent2"/>
                      </a:gs>
                      <a:gs pos="53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+mj-ea"/>
                <a:ea typeface="+mj-ea"/>
                <a:cs typeface="阿里巴巴普惠体 Medium" panose="00020600040101010101" pitchFamily="18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B1CBE7CB-8FD2-94EE-69BF-0E46750AB8E1}"/>
                </a:ext>
              </a:extLst>
            </p:cNvPr>
            <p:cNvSpPr txBox="1"/>
            <p:nvPr/>
          </p:nvSpPr>
          <p:spPr>
            <a:xfrm>
              <a:off x="1165442" y="2587908"/>
              <a:ext cx="96317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阿里巴巴普惠体 Medium" panose="00020600040101010101" pitchFamily="18" charset="-122"/>
                </a:rPr>
                <a:t>01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阿里巴巴普惠体 Medium" panose="00020600040101010101" pitchFamily="18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F144AA3-FC31-0F09-E625-884081E848EB}"/>
              </a:ext>
            </a:extLst>
          </p:cNvPr>
          <p:cNvGrpSpPr/>
          <p:nvPr/>
        </p:nvGrpSpPr>
        <p:grpSpPr>
          <a:xfrm>
            <a:off x="769643" y="4088774"/>
            <a:ext cx="963173" cy="836950"/>
            <a:chOff x="1165442" y="2458844"/>
            <a:chExt cx="963173" cy="836950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AE44A89-C6FA-73C3-E760-836A792C8E8C}"/>
                </a:ext>
              </a:extLst>
            </p:cNvPr>
            <p:cNvSpPr txBox="1"/>
            <p:nvPr/>
          </p:nvSpPr>
          <p:spPr>
            <a:xfrm>
              <a:off x="1165442" y="2458844"/>
              <a:ext cx="96317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1200" cap="none" spc="0" normalizeH="0" baseline="0" noProof="0" dirty="0">
                  <a:ln>
                    <a:gradFill>
                      <a:gsLst>
                        <a:gs pos="50000">
                          <a:schemeClr val="accent2"/>
                        </a:gs>
                        <a:gs pos="53000">
                          <a:prstClr val="white">
                            <a:alpha val="0"/>
                          </a:prstClr>
                        </a:gs>
                      </a:gsLst>
                      <a:lin ang="5400000" scaled="1"/>
                    </a:gradFill>
                  </a:ln>
                  <a:noFill/>
                  <a:effectLst/>
                  <a:uLnTx/>
                  <a:uFillTx/>
                  <a:latin typeface="+mj-ea"/>
                  <a:ea typeface="+mj-ea"/>
                  <a:cs typeface="阿里巴巴普惠体 Medium" panose="00020600040101010101" pitchFamily="18" charset="-122"/>
                </a:rPr>
                <a:t>02</a:t>
              </a:r>
              <a:endParaRPr kumimoji="0" lang="zh-CN" altLang="en-US" sz="4000" b="0" i="0" u="none" strike="noStrike" kern="1200" cap="none" spc="0" normalizeH="0" baseline="0" noProof="0" dirty="0">
                <a:ln>
                  <a:gradFill>
                    <a:gsLst>
                      <a:gs pos="50000">
                        <a:schemeClr val="accent2"/>
                      </a:gs>
                      <a:gs pos="53000">
                        <a:prstClr val="white">
                          <a:alpha val="0"/>
                        </a:prst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+mj-ea"/>
                <a:ea typeface="+mj-ea"/>
                <a:cs typeface="阿里巴巴普惠体 Medium" panose="00020600040101010101" pitchFamily="18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ACA34F4-674B-E6AA-FF6C-D6F47A6344E3}"/>
                </a:ext>
              </a:extLst>
            </p:cNvPr>
            <p:cNvSpPr txBox="1"/>
            <p:nvPr/>
          </p:nvSpPr>
          <p:spPr>
            <a:xfrm>
              <a:off x="1165442" y="2587908"/>
              <a:ext cx="96317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1E21A9"/>
                  </a:solidFill>
                  <a:effectLst/>
                  <a:uLnTx/>
                  <a:uFillTx/>
                  <a:latin typeface="阿里巴巴普惠体 Medium" panose="00020600040101010101" pitchFamily="18" charset="-122"/>
                  <a:ea typeface="阿里巴巴普惠体 Medium" panose="00020600040101010101" pitchFamily="18" charset="-122"/>
                  <a:cs typeface="阿里巴巴普惠体 Medium" panose="00020600040101010101" pitchFamily="18" charset="-122"/>
                </a:rPr>
                <a:t>02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1E21A9"/>
                </a:solidFill>
                <a:effectLst/>
                <a:uLnTx/>
                <a:uFillTx/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913D5D61-1B5D-2A7F-06AD-7074E9DF69C7}"/>
              </a:ext>
            </a:extLst>
          </p:cNvPr>
          <p:cNvSpPr txBox="1"/>
          <p:nvPr/>
        </p:nvSpPr>
        <p:spPr>
          <a:xfrm>
            <a:off x="7434177" y="2660903"/>
            <a:ext cx="39232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阿里巴巴普惠体 Heavy" panose="00020600040101010101" pitchFamily="18" charset="-122"/>
              </a:rPr>
              <a:t>SUMMARY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ea"/>
              <a:ea typeface="+mj-ea"/>
              <a:cs typeface="阿里巴巴普惠体 Heavy" panose="00020600040101010101" pitchFamily="18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73766E7-4F7A-1D53-8CBE-5CDE3B2EEA9C}"/>
              </a:ext>
            </a:extLst>
          </p:cNvPr>
          <p:cNvSpPr txBox="1"/>
          <p:nvPr/>
        </p:nvSpPr>
        <p:spPr>
          <a:xfrm>
            <a:off x="7425903" y="3222149"/>
            <a:ext cx="39232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solidFill>
                    <a:schemeClr val="accent2"/>
                  </a:solidFill>
                </a:ln>
                <a:noFill/>
                <a:effectLst/>
                <a:uLnTx/>
                <a:uFillTx/>
                <a:latin typeface="+mj-ea"/>
                <a:ea typeface="+mj-ea"/>
                <a:cs typeface="阿里巴巴普惠体 Heavy" panose="00020600040101010101" pitchFamily="18" charset="-122"/>
              </a:rPr>
              <a:t>SUMMARY</a:t>
            </a:r>
            <a:endParaRPr kumimoji="0" lang="zh-CN" altLang="en-US" sz="4800" b="0" i="0" u="none" strike="noStrike" kern="1200" cap="none" spc="0" normalizeH="0" baseline="0" noProof="0" dirty="0">
              <a:ln>
                <a:solidFill>
                  <a:schemeClr val="accent2"/>
                </a:solidFill>
              </a:ln>
              <a:noFill/>
              <a:effectLst/>
              <a:uLnTx/>
              <a:uFillTx/>
              <a:latin typeface="+mj-ea"/>
              <a:ea typeface="+mj-ea"/>
              <a:cs typeface="阿里巴巴普惠体 Heavy" panose="00020600040101010101" pitchFamily="18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B427A43-FE23-585D-E1B6-4CA588AFC9A1}"/>
              </a:ext>
            </a:extLst>
          </p:cNvPr>
          <p:cNvSpPr txBox="1"/>
          <p:nvPr/>
        </p:nvSpPr>
        <p:spPr>
          <a:xfrm>
            <a:off x="7460362" y="2209257"/>
            <a:ext cx="39232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gradFill>
                    <a:gsLst>
                      <a:gs pos="50000">
                        <a:schemeClr val="accent2"/>
                      </a:gs>
                      <a:gs pos="50000">
                        <a:prstClr val="white">
                          <a:alpha val="0"/>
                        </a:prst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  <a:sym typeface="阿里巴巴普惠体 Medium" panose="00020600040101010101" pitchFamily="18" charset="-122"/>
              </a:rPr>
              <a:t>SUMMARY</a:t>
            </a:r>
            <a:endParaRPr kumimoji="0" lang="zh-CN" altLang="en-US" sz="4800" b="0" i="0" u="none" strike="noStrike" kern="1200" cap="none" spc="0" normalizeH="0" baseline="0" noProof="0" dirty="0">
              <a:ln>
                <a:gradFill>
                  <a:gsLst>
                    <a:gs pos="50000">
                      <a:schemeClr val="accent2"/>
                    </a:gs>
                    <a:gs pos="50000">
                      <a:prstClr val="white">
                        <a:alpha val="0"/>
                      </a:prstClr>
                    </a:gs>
                  </a:gsLst>
                  <a:lin ang="5400000" scaled="1"/>
                </a:gradFill>
              </a:ln>
              <a:noFill/>
              <a:effectLst/>
              <a:uLnTx/>
              <a:uFillTx/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  <a:sym typeface="阿里巴巴普惠体 Medium" panose="00020600040101010101" pitchFamily="18" charset="-122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AD536F8B-B7A2-B794-E74D-259D8030E3A1}"/>
              </a:ext>
            </a:extLst>
          </p:cNvPr>
          <p:cNvCxnSpPr>
            <a:cxnSpLocks/>
          </p:cNvCxnSpPr>
          <p:nvPr/>
        </p:nvCxnSpPr>
        <p:spPr>
          <a:xfrm>
            <a:off x="7573108" y="4004744"/>
            <a:ext cx="3567047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BD8A220A-C749-2390-AB9E-D35398477506}"/>
              </a:ext>
            </a:extLst>
          </p:cNvPr>
          <p:cNvCxnSpPr>
            <a:cxnSpLocks/>
          </p:cNvCxnSpPr>
          <p:nvPr/>
        </p:nvCxnSpPr>
        <p:spPr>
          <a:xfrm>
            <a:off x="7573108" y="4088774"/>
            <a:ext cx="3567047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1542A308-5AEE-AE94-34A9-B92D399D0744}"/>
              </a:ext>
            </a:extLst>
          </p:cNvPr>
          <p:cNvCxnSpPr>
            <a:cxnSpLocks/>
          </p:cNvCxnSpPr>
          <p:nvPr/>
        </p:nvCxnSpPr>
        <p:spPr>
          <a:xfrm>
            <a:off x="7573108" y="4217838"/>
            <a:ext cx="3567047" cy="0"/>
          </a:xfrm>
          <a:prstGeom prst="line">
            <a:avLst/>
          </a:prstGeom>
          <a:ln w="88900">
            <a:solidFill>
              <a:srgbClr val="1E21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609AC8DB-A57C-40C3-CF1A-5EC24170A2EF}"/>
              </a:ext>
            </a:extLst>
          </p:cNvPr>
          <p:cNvCxnSpPr>
            <a:cxnSpLocks/>
          </p:cNvCxnSpPr>
          <p:nvPr/>
        </p:nvCxnSpPr>
        <p:spPr>
          <a:xfrm>
            <a:off x="9636410" y="4217838"/>
            <a:ext cx="1540747" cy="226"/>
          </a:xfrm>
          <a:prstGeom prst="line">
            <a:avLst/>
          </a:prstGeom>
          <a:ln w="88900">
            <a:solidFill>
              <a:srgbClr val="6BDF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>
            <a:extLst>
              <a:ext uri="{FF2B5EF4-FFF2-40B4-BE49-F238E27FC236}">
                <a16:creationId xmlns:a16="http://schemas.microsoft.com/office/drawing/2014/main" id="{E75DE738-2B13-C200-97EE-B8979C04EA19}"/>
              </a:ext>
            </a:extLst>
          </p:cNvPr>
          <p:cNvSpPr txBox="1"/>
          <p:nvPr/>
        </p:nvSpPr>
        <p:spPr>
          <a:xfrm>
            <a:off x="7425395" y="1678225"/>
            <a:ext cx="39232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9000">
                      <a:schemeClr val="accent2"/>
                    </a:gs>
                    <a:gs pos="59000">
                      <a:prstClr val="white">
                        <a:alpha val="0"/>
                      </a:prstClr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ea typeface="+mj-ea"/>
                <a:cs typeface="阿里巴巴普惠体 Heavy" panose="00020600040101010101" pitchFamily="18" charset="-122"/>
              </a:rPr>
              <a:t>SUMMARY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gradFill>
                <a:gsLst>
                  <a:gs pos="59000">
                    <a:schemeClr val="accent2"/>
                  </a:gs>
                  <a:gs pos="59000">
                    <a:prstClr val="white">
                      <a:alpha val="0"/>
                    </a:prstClr>
                  </a:gs>
                </a:gsLst>
                <a:lin ang="5400000" scaled="1"/>
              </a:gradFill>
              <a:effectLst/>
              <a:uLnTx/>
              <a:uFillTx/>
              <a:latin typeface="+mj-ea"/>
              <a:ea typeface="+mj-ea"/>
              <a:cs typeface="阿里巴巴普惠体 Heavy" panose="00020600040101010101" pitchFamily="18" charset="-122"/>
            </a:endParaRP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02A494D1-F026-82E1-4CC9-9556890CA792}"/>
              </a:ext>
            </a:extLst>
          </p:cNvPr>
          <p:cNvCxnSpPr>
            <a:cxnSpLocks/>
          </p:cNvCxnSpPr>
          <p:nvPr/>
        </p:nvCxnSpPr>
        <p:spPr>
          <a:xfrm>
            <a:off x="7573108" y="1937806"/>
            <a:ext cx="3567047" cy="0"/>
          </a:xfrm>
          <a:prstGeom prst="line">
            <a:avLst/>
          </a:prstGeom>
          <a:ln w="3175">
            <a:solidFill>
              <a:schemeClr val="bg1">
                <a:alpha val="8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5DD4B2D3-08D3-E3D0-253F-45A4871655E1}"/>
              </a:ext>
            </a:extLst>
          </p:cNvPr>
          <p:cNvCxnSpPr>
            <a:cxnSpLocks/>
          </p:cNvCxnSpPr>
          <p:nvPr/>
        </p:nvCxnSpPr>
        <p:spPr>
          <a:xfrm>
            <a:off x="7573108" y="2000597"/>
            <a:ext cx="3567047" cy="0"/>
          </a:xfrm>
          <a:prstGeom prst="line">
            <a:avLst/>
          </a:prstGeom>
          <a:ln w="3175">
            <a:solidFill>
              <a:schemeClr val="bg1">
                <a:alpha val="8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4D7D4D9E-06D4-1B02-8E3D-9983CF5022CC}"/>
              </a:ext>
            </a:extLst>
          </p:cNvPr>
          <p:cNvCxnSpPr>
            <a:cxnSpLocks/>
          </p:cNvCxnSpPr>
          <p:nvPr/>
        </p:nvCxnSpPr>
        <p:spPr>
          <a:xfrm>
            <a:off x="7573108" y="2063388"/>
            <a:ext cx="3567047" cy="0"/>
          </a:xfrm>
          <a:prstGeom prst="line">
            <a:avLst/>
          </a:prstGeom>
          <a:ln w="3175">
            <a:solidFill>
              <a:schemeClr val="bg1">
                <a:alpha val="8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>
            <a:extLst>
              <a:ext uri="{FF2B5EF4-FFF2-40B4-BE49-F238E27FC236}">
                <a16:creationId xmlns:a16="http://schemas.microsoft.com/office/drawing/2014/main" id="{0DB5F2C0-A533-8D44-B07C-36875D621C98}"/>
              </a:ext>
            </a:extLst>
          </p:cNvPr>
          <p:cNvSpPr/>
          <p:nvPr/>
        </p:nvSpPr>
        <p:spPr>
          <a:xfrm>
            <a:off x="7573108" y="4434755"/>
            <a:ext cx="1896998" cy="517786"/>
          </a:xfrm>
          <a:prstGeom prst="rect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0DD3CA22-DB79-F605-06A1-032A7CB86541}"/>
              </a:ext>
            </a:extLst>
          </p:cNvPr>
          <p:cNvSpPr txBox="1"/>
          <p:nvPr/>
        </p:nvSpPr>
        <p:spPr>
          <a:xfrm>
            <a:off x="7541527" y="4520361"/>
            <a:ext cx="20422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阿里巴巴普惠体 Medium" panose="00020600040101010101" pitchFamily="18" charset="-122"/>
              </a:rPr>
              <a:t>工作日常亮点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B58DA00C-B224-C04B-4B8A-05446E176BD5}"/>
              </a:ext>
            </a:extLst>
          </p:cNvPr>
          <p:cNvSpPr txBox="1"/>
          <p:nvPr/>
        </p:nvSpPr>
        <p:spPr>
          <a:xfrm>
            <a:off x="9636410" y="4478200"/>
            <a:ext cx="1702378" cy="769441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阿里巴巴普惠体 Heavy" panose="00020600040101010101" pitchFamily="18" charset="-122"/>
              </a:rPr>
              <a:t>100%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阿里巴巴普惠体 Heavy" panose="00020600040101010101" pitchFamily="18" charset="-122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1AB98242-BC28-24E8-91A8-8DB5FB89F6F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01 </a:t>
            </a:r>
            <a:r>
              <a:rPr lang="zh-CN" altLang="en-US" dirty="0"/>
              <a:t>工作总结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98251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5250339F-78CE-3CCF-DE01-2F405586B9E3}"/>
              </a:ext>
            </a:extLst>
          </p:cNvPr>
          <p:cNvGrpSpPr/>
          <p:nvPr/>
        </p:nvGrpSpPr>
        <p:grpSpPr>
          <a:xfrm>
            <a:off x="-128549" y="6621663"/>
            <a:ext cx="13152614" cy="1044968"/>
            <a:chOff x="-302381" y="5172268"/>
            <a:chExt cx="13152614" cy="1513973"/>
          </a:xfrm>
        </p:grpSpPr>
        <p:sp>
          <p:nvSpPr>
            <p:cNvPr id="77" name="平行四边形 76">
              <a:extLst>
                <a:ext uri="{FF2B5EF4-FFF2-40B4-BE49-F238E27FC236}">
                  <a16:creationId xmlns:a16="http://schemas.microsoft.com/office/drawing/2014/main" id="{0616A986-5824-55BF-5E75-DD73B5E51BE6}"/>
                </a:ext>
              </a:extLst>
            </p:cNvPr>
            <p:cNvSpPr/>
            <p:nvPr/>
          </p:nvSpPr>
          <p:spPr>
            <a:xfrm rot="5666532">
              <a:off x="5516939" y="-647052"/>
              <a:ext cx="1513973" cy="13152614"/>
            </a:xfrm>
            <a:prstGeom prst="parallelogram">
              <a:avLst>
                <a:gd name="adj" fmla="val 69711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19219E91-8643-9D3F-576E-C575E4452EB5}"/>
                </a:ext>
              </a:extLst>
            </p:cNvPr>
            <p:cNvSpPr txBox="1"/>
            <p:nvPr/>
          </p:nvSpPr>
          <p:spPr>
            <a:xfrm rot="556714">
              <a:off x="328384" y="5698088"/>
              <a:ext cx="11807038" cy="445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REGULARIZE THE DEBRIEFING REPORT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44A2F3BB-C658-8F45-8814-C402317CE010}"/>
              </a:ext>
            </a:extLst>
          </p:cNvPr>
          <p:cNvGrpSpPr/>
          <p:nvPr/>
        </p:nvGrpSpPr>
        <p:grpSpPr>
          <a:xfrm>
            <a:off x="-252974" y="6521241"/>
            <a:ext cx="12330808" cy="1534579"/>
            <a:chOff x="111278" y="5330244"/>
            <a:chExt cx="12330808" cy="1534579"/>
          </a:xfrm>
        </p:grpSpPr>
        <p:sp>
          <p:nvSpPr>
            <p:cNvPr id="76" name="平行四边形 75">
              <a:extLst>
                <a:ext uri="{FF2B5EF4-FFF2-40B4-BE49-F238E27FC236}">
                  <a16:creationId xmlns:a16="http://schemas.microsoft.com/office/drawing/2014/main" id="{8870D427-3528-10FC-1694-8F99DEAF1AA8}"/>
                </a:ext>
              </a:extLst>
            </p:cNvPr>
            <p:cNvSpPr/>
            <p:nvPr/>
          </p:nvSpPr>
          <p:spPr>
            <a:xfrm rot="4659817">
              <a:off x="5509392" y="-67870"/>
              <a:ext cx="1534579" cy="12330808"/>
            </a:xfrm>
            <a:prstGeom prst="parallelogram">
              <a:avLst>
                <a:gd name="adj" fmla="val 69711"/>
              </a:avLst>
            </a:prstGeom>
            <a:solidFill>
              <a:srgbClr val="1E21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9A1C86A1-1737-9550-12BF-8F567AC3A98A}"/>
                </a:ext>
              </a:extLst>
            </p:cNvPr>
            <p:cNvSpPr txBox="1"/>
            <p:nvPr/>
          </p:nvSpPr>
          <p:spPr>
            <a:xfrm rot="21129828">
              <a:off x="545345" y="5921412"/>
              <a:ext cx="1137244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REGULARIZE THE DEBRIEFING REPORT</a:t>
              </a:r>
            </a:p>
          </p:txBody>
        </p:sp>
      </p:grp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383CD180-4A73-BE08-45D5-603121217845}"/>
              </a:ext>
            </a:extLst>
          </p:cNvPr>
          <p:cNvSpPr/>
          <p:nvPr/>
        </p:nvSpPr>
        <p:spPr>
          <a:xfrm>
            <a:off x="379696" y="6644783"/>
            <a:ext cx="395532" cy="352562"/>
          </a:xfrm>
          <a:custGeom>
            <a:avLst/>
            <a:gdLst>
              <a:gd name="connsiteX0" fmla="*/ 827210 w 1654421"/>
              <a:gd name="connsiteY0" fmla="*/ 0 h 1474688"/>
              <a:gd name="connsiteX1" fmla="*/ 830622 w 1654421"/>
              <a:gd name="connsiteY1" fmla="*/ 22357 h 1474688"/>
              <a:gd name="connsiteX2" fmla="*/ 1619489 w 1654421"/>
              <a:gd name="connsiteY2" fmla="*/ 735580 h 1474688"/>
              <a:gd name="connsiteX3" fmla="*/ 1654421 w 1654421"/>
              <a:gd name="connsiteY3" fmla="*/ 737344 h 1474688"/>
              <a:gd name="connsiteX4" fmla="*/ 1619489 w 1654421"/>
              <a:gd name="connsiteY4" fmla="*/ 739108 h 1474688"/>
              <a:gd name="connsiteX5" fmla="*/ 830622 w 1654421"/>
              <a:gd name="connsiteY5" fmla="*/ 1452331 h 1474688"/>
              <a:gd name="connsiteX6" fmla="*/ 827210 w 1654421"/>
              <a:gd name="connsiteY6" fmla="*/ 1474688 h 1474688"/>
              <a:gd name="connsiteX7" fmla="*/ 823798 w 1654421"/>
              <a:gd name="connsiteY7" fmla="*/ 1452331 h 1474688"/>
              <a:gd name="connsiteX8" fmla="*/ 34931 w 1654421"/>
              <a:gd name="connsiteY8" fmla="*/ 739108 h 1474688"/>
              <a:gd name="connsiteX9" fmla="*/ 0 w 1654421"/>
              <a:gd name="connsiteY9" fmla="*/ 737344 h 1474688"/>
              <a:gd name="connsiteX10" fmla="*/ 34931 w 1654421"/>
              <a:gd name="connsiteY10" fmla="*/ 735580 h 1474688"/>
              <a:gd name="connsiteX11" fmla="*/ 823798 w 1654421"/>
              <a:gd name="connsiteY11" fmla="*/ 22357 h 1474688"/>
              <a:gd name="connsiteX12" fmla="*/ 827210 w 1654421"/>
              <a:gd name="connsiteY12" fmla="*/ 0 h 1474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54421" h="1474688">
                <a:moveTo>
                  <a:pt x="827210" y="0"/>
                </a:moveTo>
                <a:lnTo>
                  <a:pt x="830622" y="22357"/>
                </a:lnTo>
                <a:cubicBezTo>
                  <a:pt x="908467" y="402778"/>
                  <a:pt x="1226582" y="695678"/>
                  <a:pt x="1619489" y="735580"/>
                </a:cubicBezTo>
                <a:lnTo>
                  <a:pt x="1654421" y="737344"/>
                </a:lnTo>
                <a:lnTo>
                  <a:pt x="1619489" y="739108"/>
                </a:lnTo>
                <a:cubicBezTo>
                  <a:pt x="1226582" y="779010"/>
                  <a:pt x="908467" y="1071910"/>
                  <a:pt x="830622" y="1452331"/>
                </a:cubicBezTo>
                <a:lnTo>
                  <a:pt x="827210" y="1474688"/>
                </a:lnTo>
                <a:lnTo>
                  <a:pt x="823798" y="1452331"/>
                </a:lnTo>
                <a:cubicBezTo>
                  <a:pt x="745953" y="1071910"/>
                  <a:pt x="427839" y="779010"/>
                  <a:pt x="34931" y="739108"/>
                </a:cubicBezTo>
                <a:lnTo>
                  <a:pt x="0" y="737344"/>
                </a:lnTo>
                <a:lnTo>
                  <a:pt x="34931" y="735580"/>
                </a:lnTo>
                <a:cubicBezTo>
                  <a:pt x="427839" y="695678"/>
                  <a:pt x="745953" y="402778"/>
                  <a:pt x="823798" y="22357"/>
                </a:cubicBezTo>
                <a:lnTo>
                  <a:pt x="827210" y="0"/>
                </a:lnTo>
                <a:close/>
              </a:path>
            </a:pathLst>
          </a:custGeom>
          <a:solidFill>
            <a:srgbClr val="1E21A9"/>
          </a:solidFill>
          <a:ln>
            <a:noFill/>
          </a:ln>
          <a:effectLst>
            <a:glow rad="50800">
              <a:srgbClr val="1E21A9">
                <a:alpha val="11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106" name="任意多边形: 形状 105">
            <a:extLst>
              <a:ext uri="{FF2B5EF4-FFF2-40B4-BE49-F238E27FC236}">
                <a16:creationId xmlns:a16="http://schemas.microsoft.com/office/drawing/2014/main" id="{0FDFE777-3434-4609-FE0F-AAFF5723AE75}"/>
              </a:ext>
            </a:extLst>
          </p:cNvPr>
          <p:cNvSpPr/>
          <p:nvPr/>
        </p:nvSpPr>
        <p:spPr>
          <a:xfrm>
            <a:off x="11698511" y="6210881"/>
            <a:ext cx="395532" cy="352562"/>
          </a:xfrm>
          <a:custGeom>
            <a:avLst/>
            <a:gdLst>
              <a:gd name="connsiteX0" fmla="*/ 827210 w 1654421"/>
              <a:gd name="connsiteY0" fmla="*/ 0 h 1474688"/>
              <a:gd name="connsiteX1" fmla="*/ 830622 w 1654421"/>
              <a:gd name="connsiteY1" fmla="*/ 22357 h 1474688"/>
              <a:gd name="connsiteX2" fmla="*/ 1619489 w 1654421"/>
              <a:gd name="connsiteY2" fmla="*/ 735580 h 1474688"/>
              <a:gd name="connsiteX3" fmla="*/ 1654421 w 1654421"/>
              <a:gd name="connsiteY3" fmla="*/ 737344 h 1474688"/>
              <a:gd name="connsiteX4" fmla="*/ 1619489 w 1654421"/>
              <a:gd name="connsiteY4" fmla="*/ 739108 h 1474688"/>
              <a:gd name="connsiteX5" fmla="*/ 830622 w 1654421"/>
              <a:gd name="connsiteY5" fmla="*/ 1452331 h 1474688"/>
              <a:gd name="connsiteX6" fmla="*/ 827210 w 1654421"/>
              <a:gd name="connsiteY6" fmla="*/ 1474688 h 1474688"/>
              <a:gd name="connsiteX7" fmla="*/ 823798 w 1654421"/>
              <a:gd name="connsiteY7" fmla="*/ 1452331 h 1474688"/>
              <a:gd name="connsiteX8" fmla="*/ 34931 w 1654421"/>
              <a:gd name="connsiteY8" fmla="*/ 739108 h 1474688"/>
              <a:gd name="connsiteX9" fmla="*/ 0 w 1654421"/>
              <a:gd name="connsiteY9" fmla="*/ 737344 h 1474688"/>
              <a:gd name="connsiteX10" fmla="*/ 34931 w 1654421"/>
              <a:gd name="connsiteY10" fmla="*/ 735580 h 1474688"/>
              <a:gd name="connsiteX11" fmla="*/ 823798 w 1654421"/>
              <a:gd name="connsiteY11" fmla="*/ 22357 h 1474688"/>
              <a:gd name="connsiteX12" fmla="*/ 827210 w 1654421"/>
              <a:gd name="connsiteY12" fmla="*/ 0 h 1474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54421" h="1474688">
                <a:moveTo>
                  <a:pt x="827210" y="0"/>
                </a:moveTo>
                <a:lnTo>
                  <a:pt x="830622" y="22357"/>
                </a:lnTo>
                <a:cubicBezTo>
                  <a:pt x="908467" y="402778"/>
                  <a:pt x="1226582" y="695678"/>
                  <a:pt x="1619489" y="735580"/>
                </a:cubicBezTo>
                <a:lnTo>
                  <a:pt x="1654421" y="737344"/>
                </a:lnTo>
                <a:lnTo>
                  <a:pt x="1619489" y="739108"/>
                </a:lnTo>
                <a:cubicBezTo>
                  <a:pt x="1226582" y="779010"/>
                  <a:pt x="908467" y="1071910"/>
                  <a:pt x="830622" y="1452331"/>
                </a:cubicBezTo>
                <a:lnTo>
                  <a:pt x="827210" y="1474688"/>
                </a:lnTo>
                <a:lnTo>
                  <a:pt x="823798" y="1452331"/>
                </a:lnTo>
                <a:cubicBezTo>
                  <a:pt x="745953" y="1071910"/>
                  <a:pt x="427839" y="779010"/>
                  <a:pt x="34931" y="739108"/>
                </a:cubicBezTo>
                <a:lnTo>
                  <a:pt x="0" y="737344"/>
                </a:lnTo>
                <a:lnTo>
                  <a:pt x="34931" y="735580"/>
                </a:lnTo>
                <a:cubicBezTo>
                  <a:pt x="427839" y="695678"/>
                  <a:pt x="745953" y="402778"/>
                  <a:pt x="823798" y="22357"/>
                </a:cubicBezTo>
                <a:lnTo>
                  <a:pt x="82721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glow rad="50800">
              <a:srgbClr val="1E21A9">
                <a:alpha val="11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1A72AB4C-8804-C643-0F76-AA7ABB67E5EC}"/>
              </a:ext>
            </a:extLst>
          </p:cNvPr>
          <p:cNvSpPr/>
          <p:nvPr/>
        </p:nvSpPr>
        <p:spPr>
          <a:xfrm>
            <a:off x="10868146" y="2668362"/>
            <a:ext cx="207394" cy="184863"/>
          </a:xfrm>
          <a:custGeom>
            <a:avLst/>
            <a:gdLst>
              <a:gd name="connsiteX0" fmla="*/ 827210 w 1654421"/>
              <a:gd name="connsiteY0" fmla="*/ 0 h 1474688"/>
              <a:gd name="connsiteX1" fmla="*/ 830622 w 1654421"/>
              <a:gd name="connsiteY1" fmla="*/ 22357 h 1474688"/>
              <a:gd name="connsiteX2" fmla="*/ 1619489 w 1654421"/>
              <a:gd name="connsiteY2" fmla="*/ 735580 h 1474688"/>
              <a:gd name="connsiteX3" fmla="*/ 1654421 w 1654421"/>
              <a:gd name="connsiteY3" fmla="*/ 737344 h 1474688"/>
              <a:gd name="connsiteX4" fmla="*/ 1619489 w 1654421"/>
              <a:gd name="connsiteY4" fmla="*/ 739108 h 1474688"/>
              <a:gd name="connsiteX5" fmla="*/ 830622 w 1654421"/>
              <a:gd name="connsiteY5" fmla="*/ 1452331 h 1474688"/>
              <a:gd name="connsiteX6" fmla="*/ 827210 w 1654421"/>
              <a:gd name="connsiteY6" fmla="*/ 1474688 h 1474688"/>
              <a:gd name="connsiteX7" fmla="*/ 823798 w 1654421"/>
              <a:gd name="connsiteY7" fmla="*/ 1452331 h 1474688"/>
              <a:gd name="connsiteX8" fmla="*/ 34931 w 1654421"/>
              <a:gd name="connsiteY8" fmla="*/ 739108 h 1474688"/>
              <a:gd name="connsiteX9" fmla="*/ 0 w 1654421"/>
              <a:gd name="connsiteY9" fmla="*/ 737344 h 1474688"/>
              <a:gd name="connsiteX10" fmla="*/ 34931 w 1654421"/>
              <a:gd name="connsiteY10" fmla="*/ 735580 h 1474688"/>
              <a:gd name="connsiteX11" fmla="*/ 823798 w 1654421"/>
              <a:gd name="connsiteY11" fmla="*/ 22357 h 1474688"/>
              <a:gd name="connsiteX12" fmla="*/ 827210 w 1654421"/>
              <a:gd name="connsiteY12" fmla="*/ 0 h 1474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54421" h="1474688">
                <a:moveTo>
                  <a:pt x="827210" y="0"/>
                </a:moveTo>
                <a:lnTo>
                  <a:pt x="830622" y="22357"/>
                </a:lnTo>
                <a:cubicBezTo>
                  <a:pt x="908467" y="402778"/>
                  <a:pt x="1226582" y="695678"/>
                  <a:pt x="1619489" y="735580"/>
                </a:cubicBezTo>
                <a:lnTo>
                  <a:pt x="1654421" y="737344"/>
                </a:lnTo>
                <a:lnTo>
                  <a:pt x="1619489" y="739108"/>
                </a:lnTo>
                <a:cubicBezTo>
                  <a:pt x="1226582" y="779010"/>
                  <a:pt x="908467" y="1071910"/>
                  <a:pt x="830622" y="1452331"/>
                </a:cubicBezTo>
                <a:lnTo>
                  <a:pt x="827210" y="1474688"/>
                </a:lnTo>
                <a:lnTo>
                  <a:pt x="823798" y="1452331"/>
                </a:lnTo>
                <a:cubicBezTo>
                  <a:pt x="745953" y="1071910"/>
                  <a:pt x="427839" y="779010"/>
                  <a:pt x="34931" y="739108"/>
                </a:cubicBezTo>
                <a:lnTo>
                  <a:pt x="0" y="737344"/>
                </a:lnTo>
                <a:lnTo>
                  <a:pt x="34931" y="735580"/>
                </a:lnTo>
                <a:cubicBezTo>
                  <a:pt x="427839" y="695678"/>
                  <a:pt x="745953" y="402778"/>
                  <a:pt x="823798" y="22357"/>
                </a:cubicBezTo>
                <a:lnTo>
                  <a:pt x="827210" y="0"/>
                </a:lnTo>
                <a:close/>
              </a:path>
            </a:pathLst>
          </a:custGeom>
          <a:solidFill>
            <a:srgbClr val="1E21A9"/>
          </a:solidFill>
          <a:ln>
            <a:noFill/>
          </a:ln>
          <a:effectLst>
            <a:glow rad="50800">
              <a:srgbClr val="1E21A9">
                <a:alpha val="11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13D5D61-1B5D-2A7F-06AD-7074E9DF69C7}"/>
              </a:ext>
            </a:extLst>
          </p:cNvPr>
          <p:cNvSpPr txBox="1"/>
          <p:nvPr/>
        </p:nvSpPr>
        <p:spPr>
          <a:xfrm>
            <a:off x="996835" y="1333589"/>
            <a:ext cx="52391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阿里巴巴普惠体 Heavy" panose="00020600040101010101" pitchFamily="18" charset="-122"/>
              </a:rPr>
              <a:t>DATA ANALYSIS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ea"/>
              <a:ea typeface="+mj-ea"/>
              <a:cs typeface="阿里巴巴普惠体 Heavy" panose="00020600040101010101" pitchFamily="18" charset="-122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AD536F8B-B7A2-B794-E74D-259D8030E3A1}"/>
              </a:ext>
            </a:extLst>
          </p:cNvPr>
          <p:cNvCxnSpPr>
            <a:cxnSpLocks/>
          </p:cNvCxnSpPr>
          <p:nvPr/>
        </p:nvCxnSpPr>
        <p:spPr>
          <a:xfrm>
            <a:off x="7196348" y="2051383"/>
            <a:ext cx="3567047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BD8A220A-C749-2390-AB9E-D35398477506}"/>
              </a:ext>
            </a:extLst>
          </p:cNvPr>
          <p:cNvCxnSpPr>
            <a:cxnSpLocks/>
          </p:cNvCxnSpPr>
          <p:nvPr/>
        </p:nvCxnSpPr>
        <p:spPr>
          <a:xfrm>
            <a:off x="7196348" y="2135413"/>
            <a:ext cx="3567047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1542A308-5AEE-AE94-34A9-B92D399D0744}"/>
              </a:ext>
            </a:extLst>
          </p:cNvPr>
          <p:cNvCxnSpPr>
            <a:cxnSpLocks/>
          </p:cNvCxnSpPr>
          <p:nvPr/>
        </p:nvCxnSpPr>
        <p:spPr>
          <a:xfrm>
            <a:off x="7196348" y="2264477"/>
            <a:ext cx="3567047" cy="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609AC8DB-A57C-40C3-CF1A-5EC24170A2EF}"/>
              </a:ext>
            </a:extLst>
          </p:cNvPr>
          <p:cNvCxnSpPr>
            <a:cxnSpLocks/>
          </p:cNvCxnSpPr>
          <p:nvPr/>
        </p:nvCxnSpPr>
        <p:spPr>
          <a:xfrm>
            <a:off x="9259650" y="2264477"/>
            <a:ext cx="1540747" cy="226"/>
          </a:xfrm>
          <a:prstGeom prst="line">
            <a:avLst/>
          </a:prstGeom>
          <a:ln w="889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>
            <a:extLst>
              <a:ext uri="{FF2B5EF4-FFF2-40B4-BE49-F238E27FC236}">
                <a16:creationId xmlns:a16="http://schemas.microsoft.com/office/drawing/2014/main" id="{0DB5F2C0-A533-8D44-B07C-36875D621C98}"/>
              </a:ext>
            </a:extLst>
          </p:cNvPr>
          <p:cNvSpPr/>
          <p:nvPr/>
        </p:nvSpPr>
        <p:spPr>
          <a:xfrm>
            <a:off x="7196348" y="2481394"/>
            <a:ext cx="1896998" cy="517786"/>
          </a:xfrm>
          <a:prstGeom prst="rect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0DD3CA22-DB79-F605-06A1-032A7CB86541}"/>
              </a:ext>
            </a:extLst>
          </p:cNvPr>
          <p:cNvSpPr txBox="1"/>
          <p:nvPr/>
        </p:nvSpPr>
        <p:spPr>
          <a:xfrm>
            <a:off x="7164767" y="2567000"/>
            <a:ext cx="20422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  <a:cs typeface="阿里巴巴普惠体 Medium" panose="00020600040101010101" pitchFamily="18" charset="-122"/>
              </a:rPr>
              <a:t>工作进度展示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B58DA00C-B224-C04B-4B8A-05446E176BD5}"/>
              </a:ext>
            </a:extLst>
          </p:cNvPr>
          <p:cNvSpPr txBox="1"/>
          <p:nvPr/>
        </p:nvSpPr>
        <p:spPr>
          <a:xfrm>
            <a:off x="9259650" y="2524839"/>
            <a:ext cx="1702378" cy="769441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  <a:cs typeface="阿里巴巴普惠体 Heavy" panose="00020600040101010101" pitchFamily="18" charset="-122"/>
              </a:rPr>
              <a:t>99%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  <a:cs typeface="阿里巴巴普惠体 Heavy" panose="00020600040101010101" pitchFamily="18" charset="-122"/>
            </a:endParaRPr>
          </a:p>
        </p:txBody>
      </p:sp>
      <p:graphicFrame>
        <p:nvGraphicFramePr>
          <p:cNvPr id="27" name="图表 26">
            <a:extLst>
              <a:ext uri="{FF2B5EF4-FFF2-40B4-BE49-F238E27FC236}">
                <a16:creationId xmlns:a16="http://schemas.microsoft.com/office/drawing/2014/main" id="{B71B493F-69AA-C32F-AEAA-541BE09EA29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74363771"/>
              </p:ext>
            </p:extLst>
          </p:nvPr>
        </p:nvGraphicFramePr>
        <p:xfrm>
          <a:off x="726250" y="2392933"/>
          <a:ext cx="5509723" cy="38191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B3301B7E-E33B-DD33-D4C5-06133AD88816}"/>
              </a:ext>
            </a:extLst>
          </p:cNvPr>
          <p:cNvSpPr txBox="1"/>
          <p:nvPr/>
        </p:nvSpPr>
        <p:spPr>
          <a:xfrm>
            <a:off x="7102665" y="4292072"/>
            <a:ext cx="4153377" cy="962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请在此输入正文内容，请在此输入正文内容，请在此输入正文内容，请在此输入正文内容，请在此输入正文内容，请在此输入正文内容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1C03DD0-968B-9CDA-B7AD-BC4491183504}"/>
              </a:ext>
            </a:extLst>
          </p:cNvPr>
          <p:cNvSpPr txBox="1"/>
          <p:nvPr/>
        </p:nvSpPr>
        <p:spPr>
          <a:xfrm>
            <a:off x="7102666" y="3862061"/>
            <a:ext cx="2195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rPr>
              <a:t>这里输入标题</a:t>
            </a:r>
          </a:p>
        </p:txBody>
      </p:sp>
      <p:sp>
        <p:nvSpPr>
          <p:cNvPr id="7" name="星形: 四角 6">
            <a:extLst>
              <a:ext uri="{FF2B5EF4-FFF2-40B4-BE49-F238E27FC236}">
                <a16:creationId xmlns:a16="http://schemas.microsoft.com/office/drawing/2014/main" id="{E8C878A4-5A5D-43DF-C29E-844183371682}"/>
              </a:ext>
            </a:extLst>
          </p:cNvPr>
          <p:cNvSpPr/>
          <p:nvPr/>
        </p:nvSpPr>
        <p:spPr>
          <a:xfrm>
            <a:off x="7207780" y="3105740"/>
            <a:ext cx="242749" cy="288675"/>
          </a:xfrm>
          <a:prstGeom prst="star4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8" name="星形: 四角 7">
            <a:extLst>
              <a:ext uri="{FF2B5EF4-FFF2-40B4-BE49-F238E27FC236}">
                <a16:creationId xmlns:a16="http://schemas.microsoft.com/office/drawing/2014/main" id="{85F53093-53C6-64A6-496D-80BA97B9EE72}"/>
              </a:ext>
            </a:extLst>
          </p:cNvPr>
          <p:cNvSpPr/>
          <p:nvPr/>
        </p:nvSpPr>
        <p:spPr>
          <a:xfrm>
            <a:off x="7484275" y="3105740"/>
            <a:ext cx="242749" cy="288675"/>
          </a:xfrm>
          <a:prstGeom prst="star4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9" name="星形: 四角 8">
            <a:extLst>
              <a:ext uri="{FF2B5EF4-FFF2-40B4-BE49-F238E27FC236}">
                <a16:creationId xmlns:a16="http://schemas.microsoft.com/office/drawing/2014/main" id="{56D1BBCD-DA0A-66F8-74D3-8E27FB6D2500}"/>
              </a:ext>
            </a:extLst>
          </p:cNvPr>
          <p:cNvSpPr/>
          <p:nvPr/>
        </p:nvSpPr>
        <p:spPr>
          <a:xfrm>
            <a:off x="7760770" y="3105740"/>
            <a:ext cx="242749" cy="288675"/>
          </a:xfrm>
          <a:prstGeom prst="star4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F215D07-7C23-2243-594A-B1338017EC5A}"/>
              </a:ext>
            </a:extLst>
          </p:cNvPr>
          <p:cNvGrpSpPr/>
          <p:nvPr/>
        </p:nvGrpSpPr>
        <p:grpSpPr>
          <a:xfrm flipV="1">
            <a:off x="8045094" y="3193964"/>
            <a:ext cx="396016" cy="138367"/>
            <a:chOff x="6839351" y="2398420"/>
            <a:chExt cx="4245342" cy="1483313"/>
          </a:xfrm>
          <a:solidFill>
            <a:schemeClr val="accent2"/>
          </a:solidFill>
        </p:grpSpPr>
        <p:sp>
          <p:nvSpPr>
            <p:cNvPr id="12" name="圆: 空心 11">
              <a:extLst>
                <a:ext uri="{FF2B5EF4-FFF2-40B4-BE49-F238E27FC236}">
                  <a16:creationId xmlns:a16="http://schemas.microsoft.com/office/drawing/2014/main" id="{A5BD8AF7-B989-910F-AA9D-44917F5AA017}"/>
                </a:ext>
              </a:extLst>
            </p:cNvPr>
            <p:cNvSpPr/>
            <p:nvPr/>
          </p:nvSpPr>
          <p:spPr>
            <a:xfrm rot="940934">
              <a:off x="6846104" y="2454774"/>
              <a:ext cx="4238589" cy="1426959"/>
            </a:xfrm>
            <a:prstGeom prst="donut">
              <a:avLst>
                <a:gd name="adj" fmla="val 1112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13" name="圆: 空心 12">
              <a:extLst>
                <a:ext uri="{FF2B5EF4-FFF2-40B4-BE49-F238E27FC236}">
                  <a16:creationId xmlns:a16="http://schemas.microsoft.com/office/drawing/2014/main" id="{A9031B79-2426-801B-6C47-77B8774EBB11}"/>
                </a:ext>
              </a:extLst>
            </p:cNvPr>
            <p:cNvSpPr/>
            <p:nvPr/>
          </p:nvSpPr>
          <p:spPr>
            <a:xfrm rot="20183453">
              <a:off x="6839351" y="2398420"/>
              <a:ext cx="4238589" cy="1426959"/>
            </a:xfrm>
            <a:prstGeom prst="donut">
              <a:avLst>
                <a:gd name="adj" fmla="val 1112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B2E83D2-AEEE-11A6-6AD9-22ABAB220C8F}"/>
              </a:ext>
            </a:extLst>
          </p:cNvPr>
          <p:cNvGrpSpPr/>
          <p:nvPr/>
        </p:nvGrpSpPr>
        <p:grpSpPr>
          <a:xfrm flipV="1">
            <a:off x="8534933" y="3193964"/>
            <a:ext cx="396016" cy="138367"/>
            <a:chOff x="6839351" y="2398420"/>
            <a:chExt cx="4245342" cy="1483313"/>
          </a:xfrm>
          <a:solidFill>
            <a:schemeClr val="accent2"/>
          </a:solidFill>
        </p:grpSpPr>
        <p:sp>
          <p:nvSpPr>
            <p:cNvPr id="15" name="圆: 空心 14">
              <a:extLst>
                <a:ext uri="{FF2B5EF4-FFF2-40B4-BE49-F238E27FC236}">
                  <a16:creationId xmlns:a16="http://schemas.microsoft.com/office/drawing/2014/main" id="{1725FD49-3BBA-FBDF-24B4-E4B18297B5F4}"/>
                </a:ext>
              </a:extLst>
            </p:cNvPr>
            <p:cNvSpPr/>
            <p:nvPr/>
          </p:nvSpPr>
          <p:spPr>
            <a:xfrm rot="940934">
              <a:off x="6846104" y="2454774"/>
              <a:ext cx="4238589" cy="1426959"/>
            </a:xfrm>
            <a:prstGeom prst="donut">
              <a:avLst>
                <a:gd name="adj" fmla="val 1112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16" name="圆: 空心 15">
              <a:extLst>
                <a:ext uri="{FF2B5EF4-FFF2-40B4-BE49-F238E27FC236}">
                  <a16:creationId xmlns:a16="http://schemas.microsoft.com/office/drawing/2014/main" id="{E30A0328-D35A-FC75-BBD2-8BCD84F03613}"/>
                </a:ext>
              </a:extLst>
            </p:cNvPr>
            <p:cNvSpPr/>
            <p:nvPr/>
          </p:nvSpPr>
          <p:spPr>
            <a:xfrm rot="20183453">
              <a:off x="6839351" y="2398420"/>
              <a:ext cx="4238589" cy="1426959"/>
            </a:xfrm>
            <a:prstGeom prst="donut">
              <a:avLst>
                <a:gd name="adj" fmla="val 1112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</p:grp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E34D97C5-1321-0018-F986-D5525314841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01 </a:t>
            </a:r>
            <a:r>
              <a:rPr lang="zh-CN" altLang="en-US" dirty="0"/>
              <a:t>工作总结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557783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2910593-4076-1BC9-2726-147164E1C19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自我评价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4353052-2539-6DC2-EFB9-42764742D29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>
                <a:latin typeface="+mn-lt"/>
              </a:rPr>
              <a:t>SUMMARY</a:t>
            </a:r>
            <a:endParaRPr lang="zh-CN" altLang="en-US" dirty="0">
              <a:latin typeface="+mn-lt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A0E48E1-6CDB-9ED5-A25E-C4E63CBF03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91909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383CD180-4A73-BE08-45D5-603121217845}"/>
              </a:ext>
            </a:extLst>
          </p:cNvPr>
          <p:cNvSpPr/>
          <p:nvPr/>
        </p:nvSpPr>
        <p:spPr>
          <a:xfrm>
            <a:off x="379696" y="6644783"/>
            <a:ext cx="395532" cy="352562"/>
          </a:xfrm>
          <a:custGeom>
            <a:avLst/>
            <a:gdLst>
              <a:gd name="connsiteX0" fmla="*/ 827210 w 1654421"/>
              <a:gd name="connsiteY0" fmla="*/ 0 h 1474688"/>
              <a:gd name="connsiteX1" fmla="*/ 830622 w 1654421"/>
              <a:gd name="connsiteY1" fmla="*/ 22357 h 1474688"/>
              <a:gd name="connsiteX2" fmla="*/ 1619489 w 1654421"/>
              <a:gd name="connsiteY2" fmla="*/ 735580 h 1474688"/>
              <a:gd name="connsiteX3" fmla="*/ 1654421 w 1654421"/>
              <a:gd name="connsiteY3" fmla="*/ 737344 h 1474688"/>
              <a:gd name="connsiteX4" fmla="*/ 1619489 w 1654421"/>
              <a:gd name="connsiteY4" fmla="*/ 739108 h 1474688"/>
              <a:gd name="connsiteX5" fmla="*/ 830622 w 1654421"/>
              <a:gd name="connsiteY5" fmla="*/ 1452331 h 1474688"/>
              <a:gd name="connsiteX6" fmla="*/ 827210 w 1654421"/>
              <a:gd name="connsiteY6" fmla="*/ 1474688 h 1474688"/>
              <a:gd name="connsiteX7" fmla="*/ 823798 w 1654421"/>
              <a:gd name="connsiteY7" fmla="*/ 1452331 h 1474688"/>
              <a:gd name="connsiteX8" fmla="*/ 34931 w 1654421"/>
              <a:gd name="connsiteY8" fmla="*/ 739108 h 1474688"/>
              <a:gd name="connsiteX9" fmla="*/ 0 w 1654421"/>
              <a:gd name="connsiteY9" fmla="*/ 737344 h 1474688"/>
              <a:gd name="connsiteX10" fmla="*/ 34931 w 1654421"/>
              <a:gd name="connsiteY10" fmla="*/ 735580 h 1474688"/>
              <a:gd name="connsiteX11" fmla="*/ 823798 w 1654421"/>
              <a:gd name="connsiteY11" fmla="*/ 22357 h 1474688"/>
              <a:gd name="connsiteX12" fmla="*/ 827210 w 1654421"/>
              <a:gd name="connsiteY12" fmla="*/ 0 h 1474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54421" h="1474688">
                <a:moveTo>
                  <a:pt x="827210" y="0"/>
                </a:moveTo>
                <a:lnTo>
                  <a:pt x="830622" y="22357"/>
                </a:lnTo>
                <a:cubicBezTo>
                  <a:pt x="908467" y="402778"/>
                  <a:pt x="1226582" y="695678"/>
                  <a:pt x="1619489" y="735580"/>
                </a:cubicBezTo>
                <a:lnTo>
                  <a:pt x="1654421" y="737344"/>
                </a:lnTo>
                <a:lnTo>
                  <a:pt x="1619489" y="739108"/>
                </a:lnTo>
                <a:cubicBezTo>
                  <a:pt x="1226582" y="779010"/>
                  <a:pt x="908467" y="1071910"/>
                  <a:pt x="830622" y="1452331"/>
                </a:cubicBezTo>
                <a:lnTo>
                  <a:pt x="827210" y="1474688"/>
                </a:lnTo>
                <a:lnTo>
                  <a:pt x="823798" y="1452331"/>
                </a:lnTo>
                <a:cubicBezTo>
                  <a:pt x="745953" y="1071910"/>
                  <a:pt x="427839" y="779010"/>
                  <a:pt x="34931" y="739108"/>
                </a:cubicBezTo>
                <a:lnTo>
                  <a:pt x="0" y="737344"/>
                </a:lnTo>
                <a:lnTo>
                  <a:pt x="34931" y="735580"/>
                </a:lnTo>
                <a:cubicBezTo>
                  <a:pt x="427839" y="695678"/>
                  <a:pt x="745953" y="402778"/>
                  <a:pt x="823798" y="22357"/>
                </a:cubicBezTo>
                <a:lnTo>
                  <a:pt x="82721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glow rad="50800">
              <a:srgbClr val="1E21A9">
                <a:alpha val="11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106" name="任意多边形: 形状 105">
            <a:extLst>
              <a:ext uri="{FF2B5EF4-FFF2-40B4-BE49-F238E27FC236}">
                <a16:creationId xmlns:a16="http://schemas.microsoft.com/office/drawing/2014/main" id="{0FDFE777-3434-4609-FE0F-AAFF5723AE75}"/>
              </a:ext>
            </a:extLst>
          </p:cNvPr>
          <p:cNvSpPr/>
          <p:nvPr/>
        </p:nvSpPr>
        <p:spPr>
          <a:xfrm>
            <a:off x="11698511" y="6210881"/>
            <a:ext cx="395532" cy="352562"/>
          </a:xfrm>
          <a:custGeom>
            <a:avLst/>
            <a:gdLst>
              <a:gd name="connsiteX0" fmla="*/ 827210 w 1654421"/>
              <a:gd name="connsiteY0" fmla="*/ 0 h 1474688"/>
              <a:gd name="connsiteX1" fmla="*/ 830622 w 1654421"/>
              <a:gd name="connsiteY1" fmla="*/ 22357 h 1474688"/>
              <a:gd name="connsiteX2" fmla="*/ 1619489 w 1654421"/>
              <a:gd name="connsiteY2" fmla="*/ 735580 h 1474688"/>
              <a:gd name="connsiteX3" fmla="*/ 1654421 w 1654421"/>
              <a:gd name="connsiteY3" fmla="*/ 737344 h 1474688"/>
              <a:gd name="connsiteX4" fmla="*/ 1619489 w 1654421"/>
              <a:gd name="connsiteY4" fmla="*/ 739108 h 1474688"/>
              <a:gd name="connsiteX5" fmla="*/ 830622 w 1654421"/>
              <a:gd name="connsiteY5" fmla="*/ 1452331 h 1474688"/>
              <a:gd name="connsiteX6" fmla="*/ 827210 w 1654421"/>
              <a:gd name="connsiteY6" fmla="*/ 1474688 h 1474688"/>
              <a:gd name="connsiteX7" fmla="*/ 823798 w 1654421"/>
              <a:gd name="connsiteY7" fmla="*/ 1452331 h 1474688"/>
              <a:gd name="connsiteX8" fmla="*/ 34931 w 1654421"/>
              <a:gd name="connsiteY8" fmla="*/ 739108 h 1474688"/>
              <a:gd name="connsiteX9" fmla="*/ 0 w 1654421"/>
              <a:gd name="connsiteY9" fmla="*/ 737344 h 1474688"/>
              <a:gd name="connsiteX10" fmla="*/ 34931 w 1654421"/>
              <a:gd name="connsiteY10" fmla="*/ 735580 h 1474688"/>
              <a:gd name="connsiteX11" fmla="*/ 823798 w 1654421"/>
              <a:gd name="connsiteY11" fmla="*/ 22357 h 1474688"/>
              <a:gd name="connsiteX12" fmla="*/ 827210 w 1654421"/>
              <a:gd name="connsiteY12" fmla="*/ 0 h 1474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54421" h="1474688">
                <a:moveTo>
                  <a:pt x="827210" y="0"/>
                </a:moveTo>
                <a:lnTo>
                  <a:pt x="830622" y="22357"/>
                </a:lnTo>
                <a:cubicBezTo>
                  <a:pt x="908467" y="402778"/>
                  <a:pt x="1226582" y="695678"/>
                  <a:pt x="1619489" y="735580"/>
                </a:cubicBezTo>
                <a:lnTo>
                  <a:pt x="1654421" y="737344"/>
                </a:lnTo>
                <a:lnTo>
                  <a:pt x="1619489" y="739108"/>
                </a:lnTo>
                <a:cubicBezTo>
                  <a:pt x="1226582" y="779010"/>
                  <a:pt x="908467" y="1071910"/>
                  <a:pt x="830622" y="1452331"/>
                </a:cubicBezTo>
                <a:lnTo>
                  <a:pt x="827210" y="1474688"/>
                </a:lnTo>
                <a:lnTo>
                  <a:pt x="823798" y="1452331"/>
                </a:lnTo>
                <a:cubicBezTo>
                  <a:pt x="745953" y="1071910"/>
                  <a:pt x="427839" y="779010"/>
                  <a:pt x="34931" y="739108"/>
                </a:cubicBezTo>
                <a:lnTo>
                  <a:pt x="0" y="737344"/>
                </a:lnTo>
                <a:lnTo>
                  <a:pt x="34931" y="735580"/>
                </a:lnTo>
                <a:cubicBezTo>
                  <a:pt x="427839" y="695678"/>
                  <a:pt x="745953" y="402778"/>
                  <a:pt x="823798" y="22357"/>
                </a:cubicBezTo>
                <a:lnTo>
                  <a:pt x="82721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glow rad="50800">
              <a:srgbClr val="1E21A9">
                <a:alpha val="11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2D35BECC-3D39-703E-50A3-882AAFBFD5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9866" y="3625490"/>
            <a:ext cx="547387" cy="600996"/>
          </a:xfrm>
          <a:custGeom>
            <a:avLst/>
            <a:gdLst>
              <a:gd name="connsiteX0" fmla="*/ 0 w 1739154"/>
              <a:gd name="connsiteY0" fmla="*/ 0 h 1909482"/>
              <a:gd name="connsiteX1" fmla="*/ 1739154 w 1739154"/>
              <a:gd name="connsiteY1" fmla="*/ 0 h 1909482"/>
              <a:gd name="connsiteX2" fmla="*/ 1739154 w 1739154"/>
              <a:gd name="connsiteY2" fmla="*/ 1909482 h 1909482"/>
              <a:gd name="connsiteX3" fmla="*/ 0 w 1739154"/>
              <a:gd name="connsiteY3" fmla="*/ 1909482 h 1909482"/>
              <a:gd name="connsiteX4" fmla="*/ 0 w 1739154"/>
              <a:gd name="connsiteY4" fmla="*/ 0 h 1909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9154" h="1909482">
                <a:moveTo>
                  <a:pt x="0" y="0"/>
                </a:moveTo>
                <a:lnTo>
                  <a:pt x="1739154" y="0"/>
                </a:lnTo>
                <a:lnTo>
                  <a:pt x="1739154" y="1909482"/>
                </a:lnTo>
                <a:lnTo>
                  <a:pt x="0" y="1909482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1A72AB4C-8804-C643-0F76-AA7ABB67E5EC}"/>
              </a:ext>
            </a:extLst>
          </p:cNvPr>
          <p:cNvSpPr/>
          <p:nvPr/>
        </p:nvSpPr>
        <p:spPr>
          <a:xfrm>
            <a:off x="6209732" y="3741125"/>
            <a:ext cx="207394" cy="184863"/>
          </a:xfrm>
          <a:custGeom>
            <a:avLst/>
            <a:gdLst>
              <a:gd name="connsiteX0" fmla="*/ 827210 w 1654421"/>
              <a:gd name="connsiteY0" fmla="*/ 0 h 1474688"/>
              <a:gd name="connsiteX1" fmla="*/ 830622 w 1654421"/>
              <a:gd name="connsiteY1" fmla="*/ 22357 h 1474688"/>
              <a:gd name="connsiteX2" fmla="*/ 1619489 w 1654421"/>
              <a:gd name="connsiteY2" fmla="*/ 735580 h 1474688"/>
              <a:gd name="connsiteX3" fmla="*/ 1654421 w 1654421"/>
              <a:gd name="connsiteY3" fmla="*/ 737344 h 1474688"/>
              <a:gd name="connsiteX4" fmla="*/ 1619489 w 1654421"/>
              <a:gd name="connsiteY4" fmla="*/ 739108 h 1474688"/>
              <a:gd name="connsiteX5" fmla="*/ 830622 w 1654421"/>
              <a:gd name="connsiteY5" fmla="*/ 1452331 h 1474688"/>
              <a:gd name="connsiteX6" fmla="*/ 827210 w 1654421"/>
              <a:gd name="connsiteY6" fmla="*/ 1474688 h 1474688"/>
              <a:gd name="connsiteX7" fmla="*/ 823798 w 1654421"/>
              <a:gd name="connsiteY7" fmla="*/ 1452331 h 1474688"/>
              <a:gd name="connsiteX8" fmla="*/ 34931 w 1654421"/>
              <a:gd name="connsiteY8" fmla="*/ 739108 h 1474688"/>
              <a:gd name="connsiteX9" fmla="*/ 0 w 1654421"/>
              <a:gd name="connsiteY9" fmla="*/ 737344 h 1474688"/>
              <a:gd name="connsiteX10" fmla="*/ 34931 w 1654421"/>
              <a:gd name="connsiteY10" fmla="*/ 735580 h 1474688"/>
              <a:gd name="connsiteX11" fmla="*/ 823798 w 1654421"/>
              <a:gd name="connsiteY11" fmla="*/ 22357 h 1474688"/>
              <a:gd name="connsiteX12" fmla="*/ 827210 w 1654421"/>
              <a:gd name="connsiteY12" fmla="*/ 0 h 1474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54421" h="1474688">
                <a:moveTo>
                  <a:pt x="827210" y="0"/>
                </a:moveTo>
                <a:lnTo>
                  <a:pt x="830622" y="22357"/>
                </a:lnTo>
                <a:cubicBezTo>
                  <a:pt x="908467" y="402778"/>
                  <a:pt x="1226582" y="695678"/>
                  <a:pt x="1619489" y="735580"/>
                </a:cubicBezTo>
                <a:lnTo>
                  <a:pt x="1654421" y="737344"/>
                </a:lnTo>
                <a:lnTo>
                  <a:pt x="1619489" y="739108"/>
                </a:lnTo>
                <a:cubicBezTo>
                  <a:pt x="1226582" y="779010"/>
                  <a:pt x="908467" y="1071910"/>
                  <a:pt x="830622" y="1452331"/>
                </a:cubicBezTo>
                <a:lnTo>
                  <a:pt x="827210" y="1474688"/>
                </a:lnTo>
                <a:lnTo>
                  <a:pt x="823798" y="1452331"/>
                </a:lnTo>
                <a:cubicBezTo>
                  <a:pt x="745953" y="1071910"/>
                  <a:pt x="427839" y="779010"/>
                  <a:pt x="34931" y="739108"/>
                </a:cubicBezTo>
                <a:lnTo>
                  <a:pt x="0" y="737344"/>
                </a:lnTo>
                <a:lnTo>
                  <a:pt x="34931" y="735580"/>
                </a:lnTo>
                <a:cubicBezTo>
                  <a:pt x="427839" y="695678"/>
                  <a:pt x="745953" y="402778"/>
                  <a:pt x="823798" y="22357"/>
                </a:cubicBezTo>
                <a:lnTo>
                  <a:pt x="82721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glow rad="50800">
              <a:srgbClr val="1E21A9">
                <a:alpha val="11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7500A19-ABD6-22E5-F1B3-6392825460A7}"/>
              </a:ext>
            </a:extLst>
          </p:cNvPr>
          <p:cNvSpPr txBox="1"/>
          <p:nvPr/>
        </p:nvSpPr>
        <p:spPr>
          <a:xfrm>
            <a:off x="2802483" y="2425646"/>
            <a:ext cx="13853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gradFill>
                  <a:gsLst>
                    <a:gs pos="0">
                      <a:srgbClr val="1E21A9"/>
                    </a:gs>
                    <a:gs pos="100000">
                      <a:srgbClr val="1E21A9">
                        <a:alpha val="48000"/>
                      </a:srgbClr>
                    </a:gs>
                  </a:gsLst>
                  <a:lin ang="54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rPr>
              <a:t>优点一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0EE5E038-9798-4818-CAE6-F6BA021C8426}"/>
              </a:ext>
            </a:extLst>
          </p:cNvPr>
          <p:cNvSpPr txBox="1"/>
          <p:nvPr/>
        </p:nvSpPr>
        <p:spPr>
          <a:xfrm>
            <a:off x="2753342" y="2799146"/>
            <a:ext cx="3101584" cy="962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请在此输入正文内容，请在此输入正文内容，请在此输入正文内容，请在此输入正文</a:t>
            </a:r>
          </a:p>
        </p:txBody>
      </p:sp>
      <p:sp>
        <p:nvSpPr>
          <p:cNvPr id="2" name="iconfont-1043-171180">
            <a:extLst>
              <a:ext uri="{FF2B5EF4-FFF2-40B4-BE49-F238E27FC236}">
                <a16:creationId xmlns:a16="http://schemas.microsoft.com/office/drawing/2014/main" id="{4CF6045F-B36C-7C7C-11EF-05BCDBDC36A3}"/>
              </a:ext>
            </a:extLst>
          </p:cNvPr>
          <p:cNvSpPr/>
          <p:nvPr/>
        </p:nvSpPr>
        <p:spPr>
          <a:xfrm>
            <a:off x="2241855" y="2433732"/>
            <a:ext cx="383939" cy="383939"/>
          </a:xfrm>
          <a:custGeom>
            <a:avLst/>
            <a:gdLst>
              <a:gd name="T0" fmla="*/ 6400 w 12800"/>
              <a:gd name="T1" fmla="*/ 0 h 12800"/>
              <a:gd name="T2" fmla="*/ 0 w 12800"/>
              <a:gd name="T3" fmla="*/ 6400 h 12800"/>
              <a:gd name="T4" fmla="*/ 6400 w 12800"/>
              <a:gd name="T5" fmla="*/ 12800 h 12800"/>
              <a:gd name="T6" fmla="*/ 12800 w 12800"/>
              <a:gd name="T7" fmla="*/ 6400 h 12800"/>
              <a:gd name="T8" fmla="*/ 6400 w 12800"/>
              <a:gd name="T9" fmla="*/ 0 h 12800"/>
              <a:gd name="T10" fmla="*/ 10192 w 12800"/>
              <a:gd name="T11" fmla="*/ 3987 h 12800"/>
              <a:gd name="T12" fmla="*/ 5859 w 12800"/>
              <a:gd name="T13" fmla="*/ 9752 h 12800"/>
              <a:gd name="T14" fmla="*/ 5293 w 12800"/>
              <a:gd name="T15" fmla="*/ 10061 h 12800"/>
              <a:gd name="T16" fmla="*/ 5235 w 12800"/>
              <a:gd name="T17" fmla="*/ 10063 h 12800"/>
              <a:gd name="T18" fmla="*/ 4687 w 12800"/>
              <a:gd name="T19" fmla="*/ 9839 h 12800"/>
              <a:gd name="T20" fmla="*/ 2276 w 12800"/>
              <a:gd name="T21" fmla="*/ 7471 h 12800"/>
              <a:gd name="T22" fmla="*/ 2266 w 12800"/>
              <a:gd name="T23" fmla="*/ 6367 h 12800"/>
              <a:gd name="T24" fmla="*/ 3371 w 12800"/>
              <a:gd name="T25" fmla="*/ 6357 h 12800"/>
              <a:gd name="T26" fmla="*/ 5146 w 12800"/>
              <a:gd name="T27" fmla="*/ 8100 h 12800"/>
              <a:gd name="T28" fmla="*/ 8944 w 12800"/>
              <a:gd name="T29" fmla="*/ 3048 h 12800"/>
              <a:gd name="T30" fmla="*/ 10038 w 12800"/>
              <a:gd name="T31" fmla="*/ 2892 h 12800"/>
              <a:gd name="T32" fmla="*/ 10192 w 12800"/>
              <a:gd name="T33" fmla="*/ 3987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800" h="12800">
                <a:moveTo>
                  <a:pt x="6400" y="0"/>
                </a:moveTo>
                <a:cubicBezTo>
                  <a:pt x="2865" y="0"/>
                  <a:pt x="0" y="2865"/>
                  <a:pt x="0" y="6400"/>
                </a:cubicBezTo>
                <a:cubicBezTo>
                  <a:pt x="0" y="9935"/>
                  <a:pt x="2865" y="12800"/>
                  <a:pt x="6400" y="12800"/>
                </a:cubicBezTo>
                <a:cubicBezTo>
                  <a:pt x="9935" y="12800"/>
                  <a:pt x="12800" y="9935"/>
                  <a:pt x="12800" y="6400"/>
                </a:cubicBezTo>
                <a:cubicBezTo>
                  <a:pt x="12800" y="2865"/>
                  <a:pt x="9935" y="0"/>
                  <a:pt x="6400" y="0"/>
                </a:cubicBezTo>
                <a:close/>
                <a:moveTo>
                  <a:pt x="10192" y="3987"/>
                </a:moveTo>
                <a:lnTo>
                  <a:pt x="5859" y="9752"/>
                </a:lnTo>
                <a:cubicBezTo>
                  <a:pt x="5724" y="9932"/>
                  <a:pt x="5517" y="10045"/>
                  <a:pt x="5293" y="10061"/>
                </a:cubicBezTo>
                <a:cubicBezTo>
                  <a:pt x="5273" y="10063"/>
                  <a:pt x="5254" y="10063"/>
                  <a:pt x="5235" y="10063"/>
                </a:cubicBezTo>
                <a:cubicBezTo>
                  <a:pt x="5031" y="10063"/>
                  <a:pt x="4834" y="9984"/>
                  <a:pt x="4687" y="9839"/>
                </a:cubicBezTo>
                <a:lnTo>
                  <a:pt x="2276" y="7471"/>
                </a:lnTo>
                <a:cubicBezTo>
                  <a:pt x="1968" y="7169"/>
                  <a:pt x="1964" y="6675"/>
                  <a:pt x="2266" y="6367"/>
                </a:cubicBezTo>
                <a:cubicBezTo>
                  <a:pt x="2569" y="6059"/>
                  <a:pt x="3063" y="6055"/>
                  <a:pt x="3371" y="6357"/>
                </a:cubicBezTo>
                <a:lnTo>
                  <a:pt x="5146" y="8100"/>
                </a:lnTo>
                <a:lnTo>
                  <a:pt x="8944" y="3048"/>
                </a:lnTo>
                <a:cubicBezTo>
                  <a:pt x="9203" y="2703"/>
                  <a:pt x="9692" y="2634"/>
                  <a:pt x="10038" y="2892"/>
                </a:cubicBezTo>
                <a:cubicBezTo>
                  <a:pt x="10382" y="3153"/>
                  <a:pt x="10451" y="3642"/>
                  <a:pt x="10192" y="398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40C41BB-DC6F-9A38-7CDA-3A7566DF505E}"/>
              </a:ext>
            </a:extLst>
          </p:cNvPr>
          <p:cNvGrpSpPr/>
          <p:nvPr/>
        </p:nvGrpSpPr>
        <p:grpSpPr>
          <a:xfrm>
            <a:off x="3828992" y="2495683"/>
            <a:ext cx="487837" cy="260037"/>
            <a:chOff x="747228" y="4016348"/>
            <a:chExt cx="962896" cy="513262"/>
          </a:xfrm>
          <a:solidFill>
            <a:schemeClr val="accent1"/>
          </a:solidFill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A307424B-28B9-C194-9F9C-1501BD320BD0}"/>
                </a:ext>
              </a:extLst>
            </p:cNvPr>
            <p:cNvSpPr/>
            <p:nvPr/>
          </p:nvSpPr>
          <p:spPr>
            <a:xfrm rot="5400000">
              <a:off x="617889" y="4145687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4E469905-6787-36AE-D41F-F207D2FCDCFD}"/>
                </a:ext>
              </a:extLst>
            </p:cNvPr>
            <p:cNvSpPr/>
            <p:nvPr/>
          </p:nvSpPr>
          <p:spPr>
            <a:xfrm rot="5400000">
              <a:off x="972045" y="4145687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9CD895BA-60ED-B452-9673-048B716F0453}"/>
                </a:ext>
              </a:extLst>
            </p:cNvPr>
            <p:cNvSpPr/>
            <p:nvPr/>
          </p:nvSpPr>
          <p:spPr>
            <a:xfrm rot="5400000">
              <a:off x="1326201" y="4145687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35BC5CB2-47C0-5491-A450-ECC752B31567}"/>
              </a:ext>
            </a:extLst>
          </p:cNvPr>
          <p:cNvSpPr txBox="1"/>
          <p:nvPr/>
        </p:nvSpPr>
        <p:spPr>
          <a:xfrm>
            <a:off x="2802483" y="4545047"/>
            <a:ext cx="13853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gradFill>
                  <a:gsLst>
                    <a:gs pos="0">
                      <a:srgbClr val="1E21A9"/>
                    </a:gs>
                    <a:gs pos="100000">
                      <a:srgbClr val="1E21A9">
                        <a:alpha val="48000"/>
                      </a:srgbClr>
                    </a:gs>
                  </a:gsLst>
                  <a:lin ang="54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rPr>
              <a:t>优点一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30E9072-6E18-93DA-4CD4-C01CADD57A0A}"/>
              </a:ext>
            </a:extLst>
          </p:cNvPr>
          <p:cNvSpPr txBox="1"/>
          <p:nvPr/>
        </p:nvSpPr>
        <p:spPr>
          <a:xfrm>
            <a:off x="2753342" y="4918547"/>
            <a:ext cx="3101584" cy="962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请在此输入正文内容，请在此输入正文内容，请在此输入正文内容，请在此输入正文</a:t>
            </a:r>
          </a:p>
        </p:txBody>
      </p:sp>
      <p:sp>
        <p:nvSpPr>
          <p:cNvPr id="23" name="iconfont-1043-171180">
            <a:extLst>
              <a:ext uri="{FF2B5EF4-FFF2-40B4-BE49-F238E27FC236}">
                <a16:creationId xmlns:a16="http://schemas.microsoft.com/office/drawing/2014/main" id="{F8FA7E5D-2CC3-6886-6B08-9C2FB1FE0467}"/>
              </a:ext>
            </a:extLst>
          </p:cNvPr>
          <p:cNvSpPr/>
          <p:nvPr/>
        </p:nvSpPr>
        <p:spPr>
          <a:xfrm>
            <a:off x="2241855" y="4553133"/>
            <a:ext cx="383939" cy="383939"/>
          </a:xfrm>
          <a:custGeom>
            <a:avLst/>
            <a:gdLst>
              <a:gd name="T0" fmla="*/ 6400 w 12800"/>
              <a:gd name="T1" fmla="*/ 0 h 12800"/>
              <a:gd name="T2" fmla="*/ 0 w 12800"/>
              <a:gd name="T3" fmla="*/ 6400 h 12800"/>
              <a:gd name="T4" fmla="*/ 6400 w 12800"/>
              <a:gd name="T5" fmla="*/ 12800 h 12800"/>
              <a:gd name="T6" fmla="*/ 12800 w 12800"/>
              <a:gd name="T7" fmla="*/ 6400 h 12800"/>
              <a:gd name="T8" fmla="*/ 6400 w 12800"/>
              <a:gd name="T9" fmla="*/ 0 h 12800"/>
              <a:gd name="T10" fmla="*/ 10192 w 12800"/>
              <a:gd name="T11" fmla="*/ 3987 h 12800"/>
              <a:gd name="T12" fmla="*/ 5859 w 12800"/>
              <a:gd name="T13" fmla="*/ 9752 h 12800"/>
              <a:gd name="T14" fmla="*/ 5293 w 12800"/>
              <a:gd name="T15" fmla="*/ 10061 h 12800"/>
              <a:gd name="T16" fmla="*/ 5235 w 12800"/>
              <a:gd name="T17" fmla="*/ 10063 h 12800"/>
              <a:gd name="T18" fmla="*/ 4687 w 12800"/>
              <a:gd name="T19" fmla="*/ 9839 h 12800"/>
              <a:gd name="T20" fmla="*/ 2276 w 12800"/>
              <a:gd name="T21" fmla="*/ 7471 h 12800"/>
              <a:gd name="T22" fmla="*/ 2266 w 12800"/>
              <a:gd name="T23" fmla="*/ 6367 h 12800"/>
              <a:gd name="T24" fmla="*/ 3371 w 12800"/>
              <a:gd name="T25" fmla="*/ 6357 h 12800"/>
              <a:gd name="T26" fmla="*/ 5146 w 12800"/>
              <a:gd name="T27" fmla="*/ 8100 h 12800"/>
              <a:gd name="T28" fmla="*/ 8944 w 12800"/>
              <a:gd name="T29" fmla="*/ 3048 h 12800"/>
              <a:gd name="T30" fmla="*/ 10038 w 12800"/>
              <a:gd name="T31" fmla="*/ 2892 h 12800"/>
              <a:gd name="T32" fmla="*/ 10192 w 12800"/>
              <a:gd name="T33" fmla="*/ 3987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800" h="12800">
                <a:moveTo>
                  <a:pt x="6400" y="0"/>
                </a:moveTo>
                <a:cubicBezTo>
                  <a:pt x="2865" y="0"/>
                  <a:pt x="0" y="2865"/>
                  <a:pt x="0" y="6400"/>
                </a:cubicBezTo>
                <a:cubicBezTo>
                  <a:pt x="0" y="9935"/>
                  <a:pt x="2865" y="12800"/>
                  <a:pt x="6400" y="12800"/>
                </a:cubicBezTo>
                <a:cubicBezTo>
                  <a:pt x="9935" y="12800"/>
                  <a:pt x="12800" y="9935"/>
                  <a:pt x="12800" y="6400"/>
                </a:cubicBezTo>
                <a:cubicBezTo>
                  <a:pt x="12800" y="2865"/>
                  <a:pt x="9935" y="0"/>
                  <a:pt x="6400" y="0"/>
                </a:cubicBezTo>
                <a:close/>
                <a:moveTo>
                  <a:pt x="10192" y="3987"/>
                </a:moveTo>
                <a:lnTo>
                  <a:pt x="5859" y="9752"/>
                </a:lnTo>
                <a:cubicBezTo>
                  <a:pt x="5724" y="9932"/>
                  <a:pt x="5517" y="10045"/>
                  <a:pt x="5293" y="10061"/>
                </a:cubicBezTo>
                <a:cubicBezTo>
                  <a:pt x="5273" y="10063"/>
                  <a:pt x="5254" y="10063"/>
                  <a:pt x="5235" y="10063"/>
                </a:cubicBezTo>
                <a:cubicBezTo>
                  <a:pt x="5031" y="10063"/>
                  <a:pt x="4834" y="9984"/>
                  <a:pt x="4687" y="9839"/>
                </a:cubicBezTo>
                <a:lnTo>
                  <a:pt x="2276" y="7471"/>
                </a:lnTo>
                <a:cubicBezTo>
                  <a:pt x="1968" y="7169"/>
                  <a:pt x="1964" y="6675"/>
                  <a:pt x="2266" y="6367"/>
                </a:cubicBezTo>
                <a:cubicBezTo>
                  <a:pt x="2569" y="6059"/>
                  <a:pt x="3063" y="6055"/>
                  <a:pt x="3371" y="6357"/>
                </a:cubicBezTo>
                <a:lnTo>
                  <a:pt x="5146" y="8100"/>
                </a:lnTo>
                <a:lnTo>
                  <a:pt x="8944" y="3048"/>
                </a:lnTo>
                <a:cubicBezTo>
                  <a:pt x="9203" y="2703"/>
                  <a:pt x="9692" y="2634"/>
                  <a:pt x="10038" y="2892"/>
                </a:cubicBezTo>
                <a:cubicBezTo>
                  <a:pt x="10382" y="3153"/>
                  <a:pt x="10451" y="3642"/>
                  <a:pt x="10192" y="398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64D19B08-C364-3A8A-5492-C8BC22672182}"/>
              </a:ext>
            </a:extLst>
          </p:cNvPr>
          <p:cNvGrpSpPr/>
          <p:nvPr/>
        </p:nvGrpSpPr>
        <p:grpSpPr>
          <a:xfrm>
            <a:off x="3828992" y="4615084"/>
            <a:ext cx="487837" cy="260037"/>
            <a:chOff x="747228" y="4016348"/>
            <a:chExt cx="962896" cy="513262"/>
          </a:xfrm>
          <a:solidFill>
            <a:schemeClr val="accent1"/>
          </a:solidFill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9EC1B763-8D0B-67F2-3597-99D4FABD5915}"/>
                </a:ext>
              </a:extLst>
            </p:cNvPr>
            <p:cNvSpPr/>
            <p:nvPr/>
          </p:nvSpPr>
          <p:spPr>
            <a:xfrm rot="5400000">
              <a:off x="617889" y="4145687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8FC3B8EB-5B6B-B511-9B2F-FC2DF0C54758}"/>
                </a:ext>
              </a:extLst>
            </p:cNvPr>
            <p:cNvSpPr/>
            <p:nvPr/>
          </p:nvSpPr>
          <p:spPr>
            <a:xfrm rot="5400000">
              <a:off x="972045" y="4145687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7AB46B80-9F72-212C-ED4F-6AAA472E43E8}"/>
                </a:ext>
              </a:extLst>
            </p:cNvPr>
            <p:cNvSpPr/>
            <p:nvPr/>
          </p:nvSpPr>
          <p:spPr>
            <a:xfrm rot="5400000">
              <a:off x="1326201" y="4145687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BF07B939-BE34-8378-6381-F6CA1DB2EEFF}"/>
              </a:ext>
            </a:extLst>
          </p:cNvPr>
          <p:cNvSpPr txBox="1"/>
          <p:nvPr/>
        </p:nvSpPr>
        <p:spPr>
          <a:xfrm>
            <a:off x="7332561" y="2425646"/>
            <a:ext cx="13853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gradFill>
                  <a:gsLst>
                    <a:gs pos="0">
                      <a:srgbClr val="1E21A9"/>
                    </a:gs>
                    <a:gs pos="100000">
                      <a:srgbClr val="1E21A9">
                        <a:alpha val="48000"/>
                      </a:srgbClr>
                    </a:gs>
                  </a:gsLst>
                  <a:lin ang="54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rPr>
              <a:t>优点一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DF823193-CF80-6F01-D3AD-92786D9CEDBE}"/>
              </a:ext>
            </a:extLst>
          </p:cNvPr>
          <p:cNvSpPr txBox="1"/>
          <p:nvPr/>
        </p:nvSpPr>
        <p:spPr>
          <a:xfrm>
            <a:off x="7283420" y="2799146"/>
            <a:ext cx="3101584" cy="962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请在此输入正文内容，请在此输入正文内容，请在此输入正文内容，请在此输入正文</a:t>
            </a:r>
          </a:p>
        </p:txBody>
      </p:sp>
      <p:sp>
        <p:nvSpPr>
          <p:cNvPr id="47" name="iconfont-1043-171180">
            <a:extLst>
              <a:ext uri="{FF2B5EF4-FFF2-40B4-BE49-F238E27FC236}">
                <a16:creationId xmlns:a16="http://schemas.microsoft.com/office/drawing/2014/main" id="{BD8C1711-96F1-228C-F3F5-D5016B4A4816}"/>
              </a:ext>
            </a:extLst>
          </p:cNvPr>
          <p:cNvSpPr/>
          <p:nvPr/>
        </p:nvSpPr>
        <p:spPr>
          <a:xfrm>
            <a:off x="6771933" y="2433732"/>
            <a:ext cx="383939" cy="383939"/>
          </a:xfrm>
          <a:custGeom>
            <a:avLst/>
            <a:gdLst>
              <a:gd name="T0" fmla="*/ 6400 w 12800"/>
              <a:gd name="T1" fmla="*/ 0 h 12800"/>
              <a:gd name="T2" fmla="*/ 0 w 12800"/>
              <a:gd name="T3" fmla="*/ 6400 h 12800"/>
              <a:gd name="T4" fmla="*/ 6400 w 12800"/>
              <a:gd name="T5" fmla="*/ 12800 h 12800"/>
              <a:gd name="T6" fmla="*/ 12800 w 12800"/>
              <a:gd name="T7" fmla="*/ 6400 h 12800"/>
              <a:gd name="T8" fmla="*/ 6400 w 12800"/>
              <a:gd name="T9" fmla="*/ 0 h 12800"/>
              <a:gd name="T10" fmla="*/ 10192 w 12800"/>
              <a:gd name="T11" fmla="*/ 3987 h 12800"/>
              <a:gd name="T12" fmla="*/ 5859 w 12800"/>
              <a:gd name="T13" fmla="*/ 9752 h 12800"/>
              <a:gd name="T14" fmla="*/ 5293 w 12800"/>
              <a:gd name="T15" fmla="*/ 10061 h 12800"/>
              <a:gd name="T16" fmla="*/ 5235 w 12800"/>
              <a:gd name="T17" fmla="*/ 10063 h 12800"/>
              <a:gd name="T18" fmla="*/ 4687 w 12800"/>
              <a:gd name="T19" fmla="*/ 9839 h 12800"/>
              <a:gd name="T20" fmla="*/ 2276 w 12800"/>
              <a:gd name="T21" fmla="*/ 7471 h 12800"/>
              <a:gd name="T22" fmla="*/ 2266 w 12800"/>
              <a:gd name="T23" fmla="*/ 6367 h 12800"/>
              <a:gd name="T24" fmla="*/ 3371 w 12800"/>
              <a:gd name="T25" fmla="*/ 6357 h 12800"/>
              <a:gd name="T26" fmla="*/ 5146 w 12800"/>
              <a:gd name="T27" fmla="*/ 8100 h 12800"/>
              <a:gd name="T28" fmla="*/ 8944 w 12800"/>
              <a:gd name="T29" fmla="*/ 3048 h 12800"/>
              <a:gd name="T30" fmla="*/ 10038 w 12800"/>
              <a:gd name="T31" fmla="*/ 2892 h 12800"/>
              <a:gd name="T32" fmla="*/ 10192 w 12800"/>
              <a:gd name="T33" fmla="*/ 3987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800" h="12800">
                <a:moveTo>
                  <a:pt x="6400" y="0"/>
                </a:moveTo>
                <a:cubicBezTo>
                  <a:pt x="2865" y="0"/>
                  <a:pt x="0" y="2865"/>
                  <a:pt x="0" y="6400"/>
                </a:cubicBezTo>
                <a:cubicBezTo>
                  <a:pt x="0" y="9935"/>
                  <a:pt x="2865" y="12800"/>
                  <a:pt x="6400" y="12800"/>
                </a:cubicBezTo>
                <a:cubicBezTo>
                  <a:pt x="9935" y="12800"/>
                  <a:pt x="12800" y="9935"/>
                  <a:pt x="12800" y="6400"/>
                </a:cubicBezTo>
                <a:cubicBezTo>
                  <a:pt x="12800" y="2865"/>
                  <a:pt x="9935" y="0"/>
                  <a:pt x="6400" y="0"/>
                </a:cubicBezTo>
                <a:close/>
                <a:moveTo>
                  <a:pt x="10192" y="3987"/>
                </a:moveTo>
                <a:lnTo>
                  <a:pt x="5859" y="9752"/>
                </a:lnTo>
                <a:cubicBezTo>
                  <a:pt x="5724" y="9932"/>
                  <a:pt x="5517" y="10045"/>
                  <a:pt x="5293" y="10061"/>
                </a:cubicBezTo>
                <a:cubicBezTo>
                  <a:pt x="5273" y="10063"/>
                  <a:pt x="5254" y="10063"/>
                  <a:pt x="5235" y="10063"/>
                </a:cubicBezTo>
                <a:cubicBezTo>
                  <a:pt x="5031" y="10063"/>
                  <a:pt x="4834" y="9984"/>
                  <a:pt x="4687" y="9839"/>
                </a:cubicBezTo>
                <a:lnTo>
                  <a:pt x="2276" y="7471"/>
                </a:lnTo>
                <a:cubicBezTo>
                  <a:pt x="1968" y="7169"/>
                  <a:pt x="1964" y="6675"/>
                  <a:pt x="2266" y="6367"/>
                </a:cubicBezTo>
                <a:cubicBezTo>
                  <a:pt x="2569" y="6059"/>
                  <a:pt x="3063" y="6055"/>
                  <a:pt x="3371" y="6357"/>
                </a:cubicBezTo>
                <a:lnTo>
                  <a:pt x="5146" y="8100"/>
                </a:lnTo>
                <a:lnTo>
                  <a:pt x="8944" y="3048"/>
                </a:lnTo>
                <a:cubicBezTo>
                  <a:pt x="9203" y="2703"/>
                  <a:pt x="9692" y="2634"/>
                  <a:pt x="10038" y="2892"/>
                </a:cubicBezTo>
                <a:cubicBezTo>
                  <a:pt x="10382" y="3153"/>
                  <a:pt x="10451" y="3642"/>
                  <a:pt x="10192" y="398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AEBE8DAA-B786-7F38-2C30-179906C58590}"/>
              </a:ext>
            </a:extLst>
          </p:cNvPr>
          <p:cNvGrpSpPr/>
          <p:nvPr/>
        </p:nvGrpSpPr>
        <p:grpSpPr>
          <a:xfrm>
            <a:off x="8359070" y="2495683"/>
            <a:ext cx="487837" cy="260037"/>
            <a:chOff x="747228" y="4016348"/>
            <a:chExt cx="962896" cy="513262"/>
          </a:xfrm>
          <a:solidFill>
            <a:schemeClr val="accent1"/>
          </a:solidFill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51CD6874-9747-5442-AAC5-DAA56C1FB2C1}"/>
                </a:ext>
              </a:extLst>
            </p:cNvPr>
            <p:cNvSpPr/>
            <p:nvPr/>
          </p:nvSpPr>
          <p:spPr>
            <a:xfrm rot="5400000">
              <a:off x="617889" y="4145687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95C9B35-B03B-81A3-6DAE-BFB619E9902E}"/>
                </a:ext>
              </a:extLst>
            </p:cNvPr>
            <p:cNvSpPr/>
            <p:nvPr/>
          </p:nvSpPr>
          <p:spPr>
            <a:xfrm rot="5400000">
              <a:off x="972045" y="4145687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78B3FD2C-0E89-0A0D-10BD-B9EE360B83AC}"/>
                </a:ext>
              </a:extLst>
            </p:cNvPr>
            <p:cNvSpPr/>
            <p:nvPr/>
          </p:nvSpPr>
          <p:spPr>
            <a:xfrm rot="5400000">
              <a:off x="1326201" y="4145687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B1508A74-3136-A3D4-CB1E-BB8D6C21D4A2}"/>
              </a:ext>
            </a:extLst>
          </p:cNvPr>
          <p:cNvSpPr txBox="1"/>
          <p:nvPr/>
        </p:nvSpPr>
        <p:spPr>
          <a:xfrm>
            <a:off x="7332561" y="4545047"/>
            <a:ext cx="13853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gradFill>
                  <a:gsLst>
                    <a:gs pos="0">
                      <a:srgbClr val="1E21A9"/>
                    </a:gs>
                    <a:gs pos="100000">
                      <a:srgbClr val="1E21A9">
                        <a:alpha val="48000"/>
                      </a:srgbClr>
                    </a:gs>
                  </a:gsLst>
                  <a:lin ang="54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rPr>
              <a:t>优点一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DFF35262-1EA0-DCD3-F549-4D2200F58507}"/>
              </a:ext>
            </a:extLst>
          </p:cNvPr>
          <p:cNvSpPr txBox="1"/>
          <p:nvPr/>
        </p:nvSpPr>
        <p:spPr>
          <a:xfrm>
            <a:off x="7283420" y="4918547"/>
            <a:ext cx="3101584" cy="962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请在此输入正文内容，请在此输入正文内容，请在此输入正文内容，请在此输入正文</a:t>
            </a:r>
          </a:p>
        </p:txBody>
      </p:sp>
      <p:sp>
        <p:nvSpPr>
          <p:cNvPr id="62" name="iconfont-1043-171180">
            <a:extLst>
              <a:ext uri="{FF2B5EF4-FFF2-40B4-BE49-F238E27FC236}">
                <a16:creationId xmlns:a16="http://schemas.microsoft.com/office/drawing/2014/main" id="{4E5D854C-2916-6028-788F-E7E718397B45}"/>
              </a:ext>
            </a:extLst>
          </p:cNvPr>
          <p:cNvSpPr/>
          <p:nvPr/>
        </p:nvSpPr>
        <p:spPr>
          <a:xfrm>
            <a:off x="6771933" y="4553133"/>
            <a:ext cx="383939" cy="383939"/>
          </a:xfrm>
          <a:custGeom>
            <a:avLst/>
            <a:gdLst>
              <a:gd name="T0" fmla="*/ 6400 w 12800"/>
              <a:gd name="T1" fmla="*/ 0 h 12800"/>
              <a:gd name="T2" fmla="*/ 0 w 12800"/>
              <a:gd name="T3" fmla="*/ 6400 h 12800"/>
              <a:gd name="T4" fmla="*/ 6400 w 12800"/>
              <a:gd name="T5" fmla="*/ 12800 h 12800"/>
              <a:gd name="T6" fmla="*/ 12800 w 12800"/>
              <a:gd name="T7" fmla="*/ 6400 h 12800"/>
              <a:gd name="T8" fmla="*/ 6400 w 12800"/>
              <a:gd name="T9" fmla="*/ 0 h 12800"/>
              <a:gd name="T10" fmla="*/ 10192 w 12800"/>
              <a:gd name="T11" fmla="*/ 3987 h 12800"/>
              <a:gd name="T12" fmla="*/ 5859 w 12800"/>
              <a:gd name="T13" fmla="*/ 9752 h 12800"/>
              <a:gd name="T14" fmla="*/ 5293 w 12800"/>
              <a:gd name="T15" fmla="*/ 10061 h 12800"/>
              <a:gd name="T16" fmla="*/ 5235 w 12800"/>
              <a:gd name="T17" fmla="*/ 10063 h 12800"/>
              <a:gd name="T18" fmla="*/ 4687 w 12800"/>
              <a:gd name="T19" fmla="*/ 9839 h 12800"/>
              <a:gd name="T20" fmla="*/ 2276 w 12800"/>
              <a:gd name="T21" fmla="*/ 7471 h 12800"/>
              <a:gd name="T22" fmla="*/ 2266 w 12800"/>
              <a:gd name="T23" fmla="*/ 6367 h 12800"/>
              <a:gd name="T24" fmla="*/ 3371 w 12800"/>
              <a:gd name="T25" fmla="*/ 6357 h 12800"/>
              <a:gd name="T26" fmla="*/ 5146 w 12800"/>
              <a:gd name="T27" fmla="*/ 8100 h 12800"/>
              <a:gd name="T28" fmla="*/ 8944 w 12800"/>
              <a:gd name="T29" fmla="*/ 3048 h 12800"/>
              <a:gd name="T30" fmla="*/ 10038 w 12800"/>
              <a:gd name="T31" fmla="*/ 2892 h 12800"/>
              <a:gd name="T32" fmla="*/ 10192 w 12800"/>
              <a:gd name="T33" fmla="*/ 3987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800" h="12800">
                <a:moveTo>
                  <a:pt x="6400" y="0"/>
                </a:moveTo>
                <a:cubicBezTo>
                  <a:pt x="2865" y="0"/>
                  <a:pt x="0" y="2865"/>
                  <a:pt x="0" y="6400"/>
                </a:cubicBezTo>
                <a:cubicBezTo>
                  <a:pt x="0" y="9935"/>
                  <a:pt x="2865" y="12800"/>
                  <a:pt x="6400" y="12800"/>
                </a:cubicBezTo>
                <a:cubicBezTo>
                  <a:pt x="9935" y="12800"/>
                  <a:pt x="12800" y="9935"/>
                  <a:pt x="12800" y="6400"/>
                </a:cubicBezTo>
                <a:cubicBezTo>
                  <a:pt x="12800" y="2865"/>
                  <a:pt x="9935" y="0"/>
                  <a:pt x="6400" y="0"/>
                </a:cubicBezTo>
                <a:close/>
                <a:moveTo>
                  <a:pt x="10192" y="3987"/>
                </a:moveTo>
                <a:lnTo>
                  <a:pt x="5859" y="9752"/>
                </a:lnTo>
                <a:cubicBezTo>
                  <a:pt x="5724" y="9932"/>
                  <a:pt x="5517" y="10045"/>
                  <a:pt x="5293" y="10061"/>
                </a:cubicBezTo>
                <a:cubicBezTo>
                  <a:pt x="5273" y="10063"/>
                  <a:pt x="5254" y="10063"/>
                  <a:pt x="5235" y="10063"/>
                </a:cubicBezTo>
                <a:cubicBezTo>
                  <a:pt x="5031" y="10063"/>
                  <a:pt x="4834" y="9984"/>
                  <a:pt x="4687" y="9839"/>
                </a:cubicBezTo>
                <a:lnTo>
                  <a:pt x="2276" y="7471"/>
                </a:lnTo>
                <a:cubicBezTo>
                  <a:pt x="1968" y="7169"/>
                  <a:pt x="1964" y="6675"/>
                  <a:pt x="2266" y="6367"/>
                </a:cubicBezTo>
                <a:cubicBezTo>
                  <a:pt x="2569" y="6059"/>
                  <a:pt x="3063" y="6055"/>
                  <a:pt x="3371" y="6357"/>
                </a:cubicBezTo>
                <a:lnTo>
                  <a:pt x="5146" y="8100"/>
                </a:lnTo>
                <a:lnTo>
                  <a:pt x="8944" y="3048"/>
                </a:lnTo>
                <a:cubicBezTo>
                  <a:pt x="9203" y="2703"/>
                  <a:pt x="9692" y="2634"/>
                  <a:pt x="10038" y="2892"/>
                </a:cubicBezTo>
                <a:cubicBezTo>
                  <a:pt x="10382" y="3153"/>
                  <a:pt x="10451" y="3642"/>
                  <a:pt x="10192" y="398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54D23832-21A8-659E-B8F8-40ECA15145A1}"/>
              </a:ext>
            </a:extLst>
          </p:cNvPr>
          <p:cNvGrpSpPr/>
          <p:nvPr/>
        </p:nvGrpSpPr>
        <p:grpSpPr>
          <a:xfrm>
            <a:off x="8359070" y="4615084"/>
            <a:ext cx="487837" cy="260037"/>
            <a:chOff x="747228" y="4016348"/>
            <a:chExt cx="962896" cy="513262"/>
          </a:xfrm>
          <a:solidFill>
            <a:schemeClr val="accent1"/>
          </a:solidFill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A4930CD9-AE95-75C0-D611-F687EDD10007}"/>
                </a:ext>
              </a:extLst>
            </p:cNvPr>
            <p:cNvSpPr/>
            <p:nvPr/>
          </p:nvSpPr>
          <p:spPr>
            <a:xfrm rot="5400000">
              <a:off x="617889" y="4145687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38C8CC57-2550-FE85-3885-528290904E12}"/>
                </a:ext>
              </a:extLst>
            </p:cNvPr>
            <p:cNvSpPr/>
            <p:nvPr/>
          </p:nvSpPr>
          <p:spPr>
            <a:xfrm rot="5400000">
              <a:off x="972045" y="4145687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08F78C95-0A11-2072-EC61-164BFC3F7A8C}"/>
                </a:ext>
              </a:extLst>
            </p:cNvPr>
            <p:cNvSpPr/>
            <p:nvPr/>
          </p:nvSpPr>
          <p:spPr>
            <a:xfrm rot="5400000">
              <a:off x="1326201" y="4145687"/>
              <a:ext cx="513262" cy="254584"/>
            </a:xfrm>
            <a:custGeom>
              <a:avLst/>
              <a:gdLst>
                <a:gd name="connsiteX0" fmla="*/ 431583 w 863166"/>
                <a:gd name="connsiteY0" fmla="*/ 0 h 428140"/>
                <a:gd name="connsiteX1" fmla="*/ 439972 w 863166"/>
                <a:gd name="connsiteY1" fmla="*/ 83220 h 428140"/>
                <a:gd name="connsiteX2" fmla="*/ 776117 w 863166"/>
                <a:gd name="connsiteY2" fmla="*/ 419365 h 428140"/>
                <a:gd name="connsiteX3" fmla="*/ 863166 w 863166"/>
                <a:gd name="connsiteY3" fmla="*/ 428140 h 428140"/>
                <a:gd name="connsiteX4" fmla="*/ 0 w 863166"/>
                <a:gd name="connsiteY4" fmla="*/ 428140 h 428140"/>
                <a:gd name="connsiteX5" fmla="*/ 87049 w 863166"/>
                <a:gd name="connsiteY5" fmla="*/ 419365 h 428140"/>
                <a:gd name="connsiteX6" fmla="*/ 423194 w 863166"/>
                <a:gd name="connsiteY6" fmla="*/ 83220 h 428140"/>
                <a:gd name="connsiteX7" fmla="*/ 431583 w 863166"/>
                <a:gd name="connsiteY7" fmla="*/ 0 h 42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66" h="428140">
                  <a:moveTo>
                    <a:pt x="431583" y="0"/>
                  </a:moveTo>
                  <a:lnTo>
                    <a:pt x="439972" y="83220"/>
                  </a:lnTo>
                  <a:cubicBezTo>
                    <a:pt x="474499" y="251945"/>
                    <a:pt x="607392" y="384839"/>
                    <a:pt x="776117" y="419365"/>
                  </a:cubicBezTo>
                  <a:lnTo>
                    <a:pt x="863166" y="428140"/>
                  </a:lnTo>
                  <a:lnTo>
                    <a:pt x="0" y="428140"/>
                  </a:lnTo>
                  <a:lnTo>
                    <a:pt x="87049" y="419365"/>
                  </a:lnTo>
                  <a:cubicBezTo>
                    <a:pt x="255774" y="384839"/>
                    <a:pt x="388668" y="251945"/>
                    <a:pt x="423194" y="83220"/>
                  </a:cubicBezTo>
                  <a:lnTo>
                    <a:pt x="4315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</p:grpSp>
      <p:pic>
        <p:nvPicPr>
          <p:cNvPr id="68" name="图片 67">
            <a:extLst>
              <a:ext uri="{FF2B5EF4-FFF2-40B4-BE49-F238E27FC236}">
                <a16:creationId xmlns:a16="http://schemas.microsoft.com/office/drawing/2014/main" id="{0A3C4FB5-8FB6-32E5-2BEC-65AE757B0A6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28902" y="5586581"/>
            <a:ext cx="611502" cy="613952"/>
          </a:xfrm>
          <a:custGeom>
            <a:avLst/>
            <a:gdLst>
              <a:gd name="connsiteX0" fmla="*/ 0 w 1326653"/>
              <a:gd name="connsiteY0" fmla="*/ 0 h 1331969"/>
              <a:gd name="connsiteX1" fmla="*/ 1326653 w 1326653"/>
              <a:gd name="connsiteY1" fmla="*/ 0 h 1331969"/>
              <a:gd name="connsiteX2" fmla="*/ 1326653 w 1326653"/>
              <a:gd name="connsiteY2" fmla="*/ 1331969 h 1331969"/>
              <a:gd name="connsiteX3" fmla="*/ 0 w 1326653"/>
              <a:gd name="connsiteY3" fmla="*/ 1331969 h 1331969"/>
              <a:gd name="connsiteX4" fmla="*/ 0 w 1326653"/>
              <a:gd name="connsiteY4" fmla="*/ 0 h 133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6653" h="1331969">
                <a:moveTo>
                  <a:pt x="0" y="0"/>
                </a:moveTo>
                <a:lnTo>
                  <a:pt x="1326653" y="0"/>
                </a:lnTo>
                <a:lnTo>
                  <a:pt x="1326653" y="1331969"/>
                </a:lnTo>
                <a:lnTo>
                  <a:pt x="0" y="133196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70" name="图片 69">
            <a:extLst>
              <a:ext uri="{FF2B5EF4-FFF2-40B4-BE49-F238E27FC236}">
                <a16:creationId xmlns:a16="http://schemas.microsoft.com/office/drawing/2014/main" id="{500DC38B-2D5D-2E4F-2258-61A1A4418A7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821560" y="3080702"/>
            <a:ext cx="611502" cy="613952"/>
          </a:xfrm>
          <a:custGeom>
            <a:avLst/>
            <a:gdLst>
              <a:gd name="connsiteX0" fmla="*/ 0 w 1326653"/>
              <a:gd name="connsiteY0" fmla="*/ 0 h 1331969"/>
              <a:gd name="connsiteX1" fmla="*/ 1326653 w 1326653"/>
              <a:gd name="connsiteY1" fmla="*/ 0 h 1331969"/>
              <a:gd name="connsiteX2" fmla="*/ 1326653 w 1326653"/>
              <a:gd name="connsiteY2" fmla="*/ 1331969 h 1331969"/>
              <a:gd name="connsiteX3" fmla="*/ 0 w 1326653"/>
              <a:gd name="connsiteY3" fmla="*/ 1331969 h 1331969"/>
              <a:gd name="connsiteX4" fmla="*/ 0 w 1326653"/>
              <a:gd name="connsiteY4" fmla="*/ 0 h 133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6653" h="1331969">
                <a:moveTo>
                  <a:pt x="0" y="0"/>
                </a:moveTo>
                <a:lnTo>
                  <a:pt x="1326653" y="0"/>
                </a:lnTo>
                <a:lnTo>
                  <a:pt x="1326653" y="1331969"/>
                </a:lnTo>
                <a:lnTo>
                  <a:pt x="0" y="1331969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2149AF8-493D-613E-35A2-A769461EAC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02 </a:t>
            </a:r>
            <a:r>
              <a:rPr lang="zh-CN" altLang="en-US" dirty="0"/>
              <a:t>自我评价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8270537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0,&quot;OldGuidesSetting&quot;:{&quot;HeaderHeight&quot;:15.0,&quot;FooterHeight&quot;:9.0,&quot;SideMargin&quot;:5.5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2271;#161369;#91697;#162116;#161904;#110358;#109078;#31766;#160681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3084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2271;#161369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2271;#161369;#91697;#162116;#161904;#110358;#109078;#31766;#160681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2271;#161369;#91697;#162116;#161904;#110358;#109078;#31766;#160681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2271;#161369;#91697;#162116;#161904;#110358;#109078;#31766;#160681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2271;#161369;#91697;#162116;#161904;#110358;#109078;#31766;#160681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2271;#161369;#91697;#162116;#161904;#110358;#109078;#31766;#160681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2271;#161369;#91697;#162116;#161904;#110358;#109078;#31766;#160681;"/>
</p:tagLst>
</file>

<file path=ppt/theme/theme1.xml><?xml version="1.0" encoding="utf-8"?>
<a:theme xmlns:a="http://schemas.openxmlformats.org/drawingml/2006/main" name="Office 主题​​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21A9"/>
      </a:accent1>
      <a:accent2>
        <a:srgbClr val="6BDF02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酸性">
      <a:majorFont>
        <a:latin typeface="阿里巴巴普惠体 Medium"/>
        <a:ea typeface="阿里巴巴普惠体 Medium"/>
        <a:cs typeface=""/>
      </a:majorFont>
      <a:minorFont>
        <a:latin typeface="OPPOSans R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1346</Words>
  <Application>Microsoft Office PowerPoint</Application>
  <PresentationFormat>宽屏</PresentationFormat>
  <Paragraphs>261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40" baseType="lpstr">
      <vt:lpstr>OPPOSans H</vt:lpstr>
      <vt:lpstr>OPPOSans M</vt:lpstr>
      <vt:lpstr>OPPOSans R</vt:lpstr>
      <vt:lpstr>阿里巴巴普惠体 2.0 55 Regular</vt:lpstr>
      <vt:lpstr>阿里巴巴普惠体 2.0 65 Medium</vt:lpstr>
      <vt:lpstr>阿里巴巴普惠体 B</vt:lpstr>
      <vt:lpstr>阿里巴巴普惠体 Medium</vt:lpstr>
      <vt:lpstr>阿里巴巴普惠体 R</vt:lpstr>
      <vt:lpstr>等线</vt:lpstr>
      <vt:lpstr>思源黑体 CN Bold</vt:lpstr>
      <vt:lpstr>思源黑体 CN Light</vt:lpstr>
      <vt:lpstr>Arial</vt:lpstr>
      <vt:lpstr>Bahnschrift SemiBold</vt:lpstr>
      <vt:lpstr>Bahnschrift SemiLight</vt:lpstr>
      <vt:lpstr>Calibri</vt:lpstr>
      <vt:lpstr>Segoe UI Light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酸性转正述职工作汇报ppt模板</dc:title>
  <dc:creator>CC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13</cp:revision>
  <dcterms:created xsi:type="dcterms:W3CDTF">2023-01-30T07:18:55Z</dcterms:created>
  <dcterms:modified xsi:type="dcterms:W3CDTF">2023-07-30T07:38:00Z</dcterms:modified>
</cp:coreProperties>
</file>