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0"/>
  </p:notesMasterIdLst>
  <p:handoutMasterIdLst>
    <p:handoutMasterId r:id="rId21"/>
  </p:handoutMasterIdLst>
  <p:sldIdLst>
    <p:sldId id="273" r:id="rId3"/>
    <p:sldId id="287" r:id="rId4"/>
    <p:sldId id="288" r:id="rId5"/>
    <p:sldId id="290" r:id="rId6"/>
    <p:sldId id="291" r:id="rId7"/>
    <p:sldId id="292" r:id="rId8"/>
    <p:sldId id="293" r:id="rId9"/>
    <p:sldId id="299" r:id="rId10"/>
    <p:sldId id="300" r:id="rId11"/>
    <p:sldId id="295" r:id="rId12"/>
    <p:sldId id="294" r:id="rId13"/>
    <p:sldId id="296" r:id="rId14"/>
    <p:sldId id="297" r:id="rId15"/>
    <p:sldId id="298" r:id="rId16"/>
    <p:sldId id="289" r:id="rId17"/>
    <p:sldId id="1127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8" autoAdjust="0"/>
    <p:restoredTop sz="94660"/>
  </p:normalViewPr>
  <p:slideViewPr>
    <p:cSldViewPr snapToGrid="0">
      <p:cViewPr varScale="1">
        <p:scale>
          <a:sx n="81" d="100"/>
          <a:sy n="81" d="100"/>
        </p:scale>
        <p:origin x="44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季度业绩复盘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目标</c:v>
                </c:pt>
              </c:strCache>
            </c:strRef>
          </c:tx>
          <c:spPr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</a:schemeClr>
                  </a:gs>
                  <a:gs pos="53000">
                    <a:schemeClr val="accent1">
                      <a:lumMod val="45000"/>
                      <a:lumOff val="55000"/>
                    </a:schemeClr>
                  </a:gs>
                  <a:gs pos="93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cat>
            <c:strRef>
              <c:f>Sheet1!$B$4:$B$6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Sheet1!$C$4:$C$6</c:f>
              <c:numCache>
                <c:formatCode>General</c:formatCode>
                <c:ptCount val="3"/>
                <c:pt idx="0">
                  <c:v>56</c:v>
                </c:pt>
                <c:pt idx="1">
                  <c:v>49</c:v>
                </c:pt>
                <c:pt idx="2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C4-744C-AC70-FF070C747176}"/>
            </c:ext>
          </c:extLst>
        </c:ser>
        <c:ser>
          <c:idx val="1"/>
          <c:order val="1"/>
          <c:tx>
            <c:strRef>
              <c:f>Sheet1!$D$3</c:f>
              <c:strCache>
                <c:ptCount val="1"/>
                <c:pt idx="0">
                  <c:v>业绩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</a:gra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C4-744C-AC70-FF070C74717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C4-744C-AC70-FF070C7471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Sheet1!$B$4:$B$6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Sheet1!$D$4:$D$6</c:f>
              <c:numCache>
                <c:formatCode>General</c:formatCode>
                <c:ptCount val="3"/>
                <c:pt idx="0">
                  <c:v>58</c:v>
                </c:pt>
                <c:pt idx="1">
                  <c:v>77</c:v>
                </c:pt>
                <c:pt idx="2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C4-744C-AC70-FF070C7471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05407679"/>
        <c:axId val="1406576287"/>
      </c:barChart>
      <c:lineChart>
        <c:grouping val="standard"/>
        <c:varyColors val="0"/>
        <c:ser>
          <c:idx val="2"/>
          <c:order val="2"/>
          <c:tx>
            <c:strRef>
              <c:f>Sheet1!$E$3</c:f>
              <c:strCache>
                <c:ptCount val="1"/>
                <c:pt idx="0">
                  <c:v>完成率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C4-744C-AC70-FF070C747176}"/>
                </c:ext>
              </c:extLst>
            </c:dLbl>
            <c:dLbl>
              <c:idx val="1"/>
              <c:layout>
                <c:manualLayout>
                  <c:x val="-4.1510050661872855E-2"/>
                  <c:y val="-1.8397919896822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9C4-744C-AC70-FF070C74717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9C4-744C-AC70-FF070C7471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Sheet1!$B$4:$B$6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Sheet1!$E$4:$E$6</c:f>
              <c:numCache>
                <c:formatCode>0%</c:formatCode>
                <c:ptCount val="3"/>
                <c:pt idx="0">
                  <c:v>1.0357142857142858</c:v>
                </c:pt>
                <c:pt idx="1">
                  <c:v>1.5714285714285714</c:v>
                </c:pt>
                <c:pt idx="2">
                  <c:v>1.2244897959183674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C9C4-744C-AC70-FF070C7471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2960527"/>
        <c:axId val="1405506767"/>
      </c:lineChart>
      <c:catAx>
        <c:axId val="1405407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6576287"/>
        <c:crosses val="autoZero"/>
        <c:auto val="1"/>
        <c:lblAlgn val="ctr"/>
        <c:lblOffset val="100"/>
        <c:noMultiLvlLbl val="0"/>
      </c:catAx>
      <c:valAx>
        <c:axId val="14065762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407679"/>
        <c:crosses val="autoZero"/>
        <c:crossBetween val="between"/>
      </c:valAx>
      <c:valAx>
        <c:axId val="1405506767"/>
        <c:scaling>
          <c:orientation val="minMax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2960527"/>
        <c:crosses val="max"/>
        <c:crossBetween val="between"/>
      </c:valAx>
      <c:catAx>
        <c:axId val="1482960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0550676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36-124C-915D-2219443B19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36-124C-915D-2219443B192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36-124C-915D-2219443B192A}"/>
              </c:ext>
            </c:extLst>
          </c:dPt>
          <c:val>
            <c:numRef>
              <c:f>Sheet1!$B$4:$B$6</c:f>
              <c:numCache>
                <c:formatCode>General</c:formatCode>
                <c:ptCount val="3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36-124C-915D-2219443B192A}"/>
            </c:ext>
          </c:extLst>
        </c:ser>
        <c:ser>
          <c:idx val="1"/>
          <c:order val="1"/>
          <c:spPr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alpha val="50000"/>
                    </a:schemeClr>
                  </a:gs>
                  <a:gs pos="99000">
                    <a:schemeClr val="accent1">
                      <a:alpha val="50000"/>
                    </a:scheme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3136-124C-915D-2219443B192A}"/>
              </c:ext>
            </c:extLst>
          </c:dPt>
          <c:dPt>
            <c:idx val="1"/>
            <c:bubble3D val="0"/>
            <c:spPr>
              <a:solidFill>
                <a:schemeClr val="tx1">
                  <a:alpha val="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3136-124C-915D-2219443B192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3136-124C-915D-2219443B192A}"/>
              </c:ext>
            </c:extLst>
          </c:dPt>
          <c:val>
            <c:numRef>
              <c:f>Sheet1!$C$4:$C$6</c:f>
              <c:numCache>
                <c:formatCode>0%</c:formatCode>
                <c:ptCount val="3"/>
                <c:pt idx="0">
                  <c:v>0.87</c:v>
                </c:pt>
                <c:pt idx="1">
                  <c:v>0.13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136-124C-915D-2219443B19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1"/>
        <c:holeSize val="2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900835667855282E-2"/>
          <c:y val="7.1360491693619535E-2"/>
          <c:w val="0.90220908076535922"/>
          <c:h val="0.7599329133489640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44-664B-82D1-4B882FE4804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44-664B-82D1-4B882FE4804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44-664B-82D1-4B882FE4804D}"/>
              </c:ext>
            </c:extLst>
          </c:dPt>
          <c:val>
            <c:numRef>
              <c:f>Sheet1!$B$4:$B$6</c:f>
              <c:numCache>
                <c:formatCode>General</c:formatCode>
                <c:ptCount val="3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D44-664B-82D1-4B882FE4804D}"/>
            </c:ext>
          </c:extLst>
        </c:ser>
        <c:ser>
          <c:idx val="1"/>
          <c:order val="1"/>
          <c:spPr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alpha val="49919"/>
                    </a:schemeClr>
                  </a:gs>
                  <a:gs pos="100000">
                    <a:schemeClr val="accent1">
                      <a:alpha val="51000"/>
                    </a:scheme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6D44-664B-82D1-4B882FE4804D}"/>
              </c:ext>
            </c:extLst>
          </c:dPt>
          <c:dPt>
            <c:idx val="1"/>
            <c:bubble3D val="0"/>
            <c:spPr>
              <a:solidFill>
                <a:schemeClr val="tx1">
                  <a:alpha val="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6D44-664B-82D1-4B882FE4804D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6D44-664B-82D1-4B882FE4804D}"/>
              </c:ext>
            </c:extLst>
          </c:dPt>
          <c:val>
            <c:numRef>
              <c:f>Sheet1!$C$4:$C$6</c:f>
              <c:numCache>
                <c:formatCode>0%</c:formatCode>
                <c:ptCount val="3"/>
                <c:pt idx="0">
                  <c:v>0.65</c:v>
                </c:pt>
                <c:pt idx="1">
                  <c:v>0.35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D44-664B-82D1-4B882FE480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1"/>
        <c:holeSize val="2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A11-0445-80AE-A24C7B13B64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A11-0445-80AE-A24C7B13B64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A11-0445-80AE-A24C7B13B64B}"/>
              </c:ext>
            </c:extLst>
          </c:dPt>
          <c:val>
            <c:numRef>
              <c:f>Sheet1!$B$4:$B$6</c:f>
              <c:numCache>
                <c:formatCode>General</c:formatCode>
                <c:ptCount val="3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A11-0445-80AE-A24C7B13B64B}"/>
            </c:ext>
          </c:extLst>
        </c:ser>
        <c:ser>
          <c:idx val="1"/>
          <c:order val="1"/>
          <c:spPr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A11-0445-80AE-A24C7B13B64B}"/>
              </c:ext>
            </c:extLst>
          </c:dPt>
          <c:dPt>
            <c:idx val="1"/>
            <c:bubble3D val="0"/>
            <c:spPr>
              <a:solidFill>
                <a:schemeClr val="tx1">
                  <a:alpha val="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A11-0445-80AE-A24C7B13B64B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DA11-0445-80AE-A24C7B13B64B}"/>
              </c:ext>
            </c:extLst>
          </c:dPt>
          <c:val>
            <c:numRef>
              <c:f>Sheet1!$C$4:$C$6</c:f>
              <c:numCache>
                <c:formatCode>0%</c:formatCode>
                <c:ptCount val="3"/>
                <c:pt idx="0">
                  <c:v>0.6</c:v>
                </c:pt>
                <c:pt idx="1">
                  <c:v>0.4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A11-0445-80AE-A24C7B13B6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1"/>
        <c:holeSize val="2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3CCEF14D-F407-6549-9752-34D965DD6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653"/>
            <a:ext cx="12195169" cy="687965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2942E72-8CA4-3547-AB5C-905A138DD801}"/>
              </a:ext>
            </a:extLst>
          </p:cNvPr>
          <p:cNvGrpSpPr/>
          <p:nvPr userDrawn="1"/>
        </p:nvGrpSpPr>
        <p:grpSpPr>
          <a:xfrm flipH="1">
            <a:off x="5293841" y="-579"/>
            <a:ext cx="6898159" cy="4105694"/>
            <a:chOff x="1" y="0"/>
            <a:chExt cx="6898159" cy="4105694"/>
          </a:xfrm>
        </p:grpSpPr>
        <p:sp>
          <p:nvSpPr>
            <p:cNvPr id="10" name="i$1îḓé">
              <a:extLst>
                <a:ext uri="{FF2B5EF4-FFF2-40B4-BE49-F238E27FC236}">
                  <a16:creationId xmlns:a16="http://schemas.microsoft.com/office/drawing/2014/main" id="{B5521100-DA58-8147-8424-C88B880DA424}"/>
                </a:ext>
              </a:extLst>
            </p:cNvPr>
            <p:cNvSpPr/>
            <p:nvPr/>
          </p:nvSpPr>
          <p:spPr>
            <a:xfrm>
              <a:off x="552086" y="0"/>
              <a:ext cx="5650827" cy="4104652"/>
            </a:xfrm>
            <a:custGeom>
              <a:avLst/>
              <a:gdLst>
                <a:gd name="connsiteX0" fmla="*/ 2415251 w 5650827"/>
                <a:gd name="connsiteY0" fmla="*/ 0 h 4104652"/>
                <a:gd name="connsiteX1" fmla="*/ 5650827 w 5650827"/>
                <a:gd name="connsiteY1" fmla="*/ 0 h 4104652"/>
                <a:gd name="connsiteX2" fmla="*/ 5628020 w 5650827"/>
                <a:gd name="connsiteY2" fmla="*/ 65012 h 4104652"/>
                <a:gd name="connsiteX3" fmla="*/ 5363392 w 5650827"/>
                <a:gd name="connsiteY3" fmla="*/ 462433 h 4104652"/>
                <a:gd name="connsiteX4" fmla="*/ 2059894 w 5650827"/>
                <a:gd name="connsiteY4" fmla="*/ 3752595 h 4104652"/>
                <a:gd name="connsiteX5" fmla="*/ 353580 w 5650827"/>
                <a:gd name="connsiteY5" fmla="*/ 3752725 h 4104652"/>
                <a:gd name="connsiteX6" fmla="*/ 353450 w 5650827"/>
                <a:gd name="connsiteY6" fmla="*/ 3752595 h 4104652"/>
                <a:gd name="connsiteX7" fmla="*/ 353321 w 5650827"/>
                <a:gd name="connsiteY7" fmla="*/ 2053003 h 4104652"/>
                <a:gd name="connsiteX8" fmla="*/ 353450 w 5650827"/>
                <a:gd name="connsiteY8" fmla="*/ 2052872 h 410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50827" h="4104652">
                  <a:moveTo>
                    <a:pt x="2415251" y="0"/>
                  </a:moveTo>
                  <a:lnTo>
                    <a:pt x="5650827" y="0"/>
                  </a:lnTo>
                  <a:lnTo>
                    <a:pt x="5628020" y="65012"/>
                  </a:lnTo>
                  <a:cubicBezTo>
                    <a:pt x="5569214" y="209604"/>
                    <a:pt x="5481004" y="345107"/>
                    <a:pt x="5363392" y="462433"/>
                  </a:cubicBezTo>
                  <a:lnTo>
                    <a:pt x="2059894" y="3752595"/>
                  </a:lnTo>
                  <a:cubicBezTo>
                    <a:pt x="1588732" y="4221968"/>
                    <a:pt x="824808" y="4221999"/>
                    <a:pt x="353580" y="3752725"/>
                  </a:cubicBezTo>
                  <a:cubicBezTo>
                    <a:pt x="353515" y="3752660"/>
                    <a:pt x="353482" y="3752628"/>
                    <a:pt x="353450" y="3752595"/>
                  </a:cubicBezTo>
                  <a:cubicBezTo>
                    <a:pt x="-117778" y="3283288"/>
                    <a:pt x="-117811" y="2522342"/>
                    <a:pt x="353321" y="2053003"/>
                  </a:cubicBezTo>
                  <a:cubicBezTo>
                    <a:pt x="353386" y="2052938"/>
                    <a:pt x="353417" y="2052906"/>
                    <a:pt x="353450" y="2052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36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18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 dirty="0"/>
            </a:p>
          </p:txBody>
        </p:sp>
        <p:sp>
          <p:nvSpPr>
            <p:cNvPr id="11" name="i$ḻíḑé">
              <a:extLst>
                <a:ext uri="{FF2B5EF4-FFF2-40B4-BE49-F238E27FC236}">
                  <a16:creationId xmlns:a16="http://schemas.microsoft.com/office/drawing/2014/main" id="{9099AB76-A9DB-8143-A0F2-A8B74A18DB73}"/>
                </a:ext>
              </a:extLst>
            </p:cNvPr>
            <p:cNvSpPr/>
            <p:nvPr/>
          </p:nvSpPr>
          <p:spPr>
            <a:xfrm>
              <a:off x="3329271" y="1"/>
              <a:ext cx="3568889" cy="2958715"/>
            </a:xfrm>
            <a:custGeom>
              <a:avLst/>
              <a:gdLst>
                <a:gd name="connsiteX0" fmla="*/ 2338041 w 3568889"/>
                <a:gd name="connsiteY0" fmla="*/ 0 h 2958715"/>
                <a:gd name="connsiteX1" fmla="*/ 3568889 w 3568889"/>
                <a:gd name="connsiteY1" fmla="*/ 0 h 2958715"/>
                <a:gd name="connsiteX2" fmla="*/ 3547476 w 3568889"/>
                <a:gd name="connsiteY2" fmla="*/ 71158 h 2958715"/>
                <a:gd name="connsiteX3" fmla="*/ 3443890 w 3568889"/>
                <a:gd name="connsiteY3" fmla="*/ 224794 h 2958715"/>
                <a:gd name="connsiteX4" fmla="*/ 805198 w 3568889"/>
                <a:gd name="connsiteY4" fmla="*/ 2822734 h 2958715"/>
                <a:gd name="connsiteX5" fmla="*/ 138114 w 3568889"/>
                <a:gd name="connsiteY5" fmla="*/ 2822734 h 2958715"/>
                <a:gd name="connsiteX6" fmla="*/ 138114 w 3568889"/>
                <a:gd name="connsiteY6" fmla="*/ 2165951 h 295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889" h="2958715">
                  <a:moveTo>
                    <a:pt x="2338041" y="0"/>
                  </a:moveTo>
                  <a:lnTo>
                    <a:pt x="3568889" y="0"/>
                  </a:lnTo>
                  <a:lnTo>
                    <a:pt x="3547476" y="71158"/>
                  </a:lnTo>
                  <a:cubicBezTo>
                    <a:pt x="3524457" y="127064"/>
                    <a:pt x="3489928" y="179449"/>
                    <a:pt x="3443890" y="224794"/>
                  </a:cubicBezTo>
                  <a:lnTo>
                    <a:pt x="805198" y="2822734"/>
                  </a:lnTo>
                  <a:cubicBezTo>
                    <a:pt x="620973" y="3004042"/>
                    <a:pt x="322341" y="3004042"/>
                    <a:pt x="138114" y="2822734"/>
                  </a:cubicBezTo>
                  <a:cubicBezTo>
                    <a:pt x="-46038" y="2641352"/>
                    <a:pt x="-46038" y="2347333"/>
                    <a:pt x="138114" y="216595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7700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18922103" scaled="1"/>
            </a:gradFill>
            <a:ln w="21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ïśḷiḓè">
              <a:extLst>
                <a:ext uri="{FF2B5EF4-FFF2-40B4-BE49-F238E27FC236}">
                  <a16:creationId xmlns:a16="http://schemas.microsoft.com/office/drawing/2014/main" id="{A96E7EE1-5FC9-5A42-B8B5-E4A6A589593D}"/>
                </a:ext>
              </a:extLst>
            </p:cNvPr>
            <p:cNvSpPr/>
            <p:nvPr/>
          </p:nvSpPr>
          <p:spPr>
            <a:xfrm>
              <a:off x="2235652" y="3277658"/>
              <a:ext cx="828708" cy="828036"/>
            </a:xfrm>
            <a:custGeom>
              <a:avLst/>
              <a:gdLst>
                <a:gd name="connsiteX0" fmla="*/ 386720 w 452514"/>
                <a:gd name="connsiteY0" fmla="*/ 385236 h 452147"/>
                <a:gd name="connsiteX1" fmla="*/ 386720 w 452514"/>
                <a:gd name="connsiteY1" fmla="*/ 385236 h 452147"/>
                <a:gd name="connsiteX2" fmla="*/ 66763 w 452514"/>
                <a:gd name="connsiteY2" fmla="*/ 385236 h 452147"/>
                <a:gd name="connsiteX3" fmla="*/ 66763 w 452514"/>
                <a:gd name="connsiteY3" fmla="*/ 385236 h 452147"/>
                <a:gd name="connsiteX4" fmla="*/ 66566 w 452514"/>
                <a:gd name="connsiteY4" fmla="*/ 65695 h 452147"/>
                <a:gd name="connsiteX5" fmla="*/ 66763 w 452514"/>
                <a:gd name="connsiteY5" fmla="*/ 65497 h 452147"/>
                <a:gd name="connsiteX6" fmla="*/ 66763 w 452514"/>
                <a:gd name="connsiteY6" fmla="*/ 65497 h 452147"/>
                <a:gd name="connsiteX7" fmla="*/ 386720 w 452514"/>
                <a:gd name="connsiteY7" fmla="*/ 65497 h 452147"/>
                <a:gd name="connsiteX8" fmla="*/ 386720 w 452514"/>
                <a:gd name="connsiteY8" fmla="*/ 65497 h 452147"/>
                <a:gd name="connsiteX9" fmla="*/ 386918 w 452514"/>
                <a:gd name="connsiteY9" fmla="*/ 385039 h 452147"/>
                <a:gd name="connsiteX10" fmla="*/ 386720 w 452514"/>
                <a:gd name="connsiteY10" fmla="*/ 385236 h 45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514" h="452147">
                  <a:moveTo>
                    <a:pt x="386720" y="385236"/>
                  </a:moveTo>
                  <a:lnTo>
                    <a:pt x="386720" y="385236"/>
                  </a:lnTo>
                  <a:cubicBezTo>
                    <a:pt x="298338" y="473509"/>
                    <a:pt x="155146" y="473509"/>
                    <a:pt x="66763" y="385236"/>
                  </a:cubicBezTo>
                  <a:lnTo>
                    <a:pt x="66763" y="385236"/>
                  </a:lnTo>
                  <a:cubicBezTo>
                    <a:pt x="-21532" y="297051"/>
                    <a:pt x="-21619" y="153990"/>
                    <a:pt x="66566" y="65695"/>
                  </a:cubicBezTo>
                  <a:cubicBezTo>
                    <a:pt x="66632" y="65629"/>
                    <a:pt x="66698" y="65564"/>
                    <a:pt x="66763" y="65497"/>
                  </a:cubicBezTo>
                  <a:lnTo>
                    <a:pt x="66763" y="65497"/>
                  </a:lnTo>
                  <a:cubicBezTo>
                    <a:pt x="155146" y="-22775"/>
                    <a:pt x="298338" y="-22775"/>
                    <a:pt x="386720" y="65497"/>
                  </a:cubicBezTo>
                  <a:lnTo>
                    <a:pt x="386720" y="65497"/>
                  </a:lnTo>
                  <a:cubicBezTo>
                    <a:pt x="475015" y="153684"/>
                    <a:pt x="475103" y="296743"/>
                    <a:pt x="386918" y="385039"/>
                  </a:cubicBezTo>
                  <a:cubicBezTo>
                    <a:pt x="386852" y="385105"/>
                    <a:pt x="386786" y="385170"/>
                    <a:pt x="386720" y="385236"/>
                  </a:cubicBezTo>
                  <a:close/>
                </a:path>
              </a:pathLst>
            </a:custGeom>
            <a:noFill/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iṧ1ïḍè">
              <a:extLst>
                <a:ext uri="{FF2B5EF4-FFF2-40B4-BE49-F238E27FC236}">
                  <a16:creationId xmlns:a16="http://schemas.microsoft.com/office/drawing/2014/main" id="{3B52FF99-EF14-A844-A566-DACEF2A9E4D0}"/>
                </a:ext>
              </a:extLst>
            </p:cNvPr>
            <p:cNvSpPr/>
            <p:nvPr userDrawn="1"/>
          </p:nvSpPr>
          <p:spPr>
            <a:xfrm>
              <a:off x="1" y="0"/>
              <a:ext cx="1228863" cy="1209884"/>
            </a:xfrm>
            <a:custGeom>
              <a:avLst/>
              <a:gdLst>
                <a:gd name="connsiteX0" fmla="*/ 470006 w 1228863"/>
                <a:gd name="connsiteY0" fmla="*/ 0 h 1209884"/>
                <a:gd name="connsiteX1" fmla="*/ 1228863 w 1228863"/>
                <a:gd name="connsiteY1" fmla="*/ 0 h 1209884"/>
                <a:gd name="connsiteX2" fmla="*/ 0 w 1228863"/>
                <a:gd name="connsiteY2" fmla="*/ 1209884 h 1209884"/>
                <a:gd name="connsiteX3" fmla="*/ 0 w 1228863"/>
                <a:gd name="connsiteY3" fmla="*/ 462748 h 120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863" h="1209884">
                  <a:moveTo>
                    <a:pt x="470006" y="0"/>
                  </a:moveTo>
                  <a:lnTo>
                    <a:pt x="1228863" y="0"/>
                  </a:lnTo>
                  <a:lnTo>
                    <a:pt x="0" y="1209884"/>
                  </a:lnTo>
                  <a:lnTo>
                    <a:pt x="0" y="462748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14000"/>
                  </a:schemeClr>
                </a:gs>
                <a:gs pos="100000">
                  <a:schemeClr val="accent1">
                    <a:alpha val="73000"/>
                  </a:schemeClr>
                </a:gs>
              </a:gsLst>
              <a:lin ang="18922103" scaled="1"/>
            </a:gradFill>
            <a:ln w="21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D714445-6161-8141-B940-B2D136BD141E}"/>
              </a:ext>
            </a:extLst>
          </p:cNvPr>
          <p:cNvGrpSpPr/>
          <p:nvPr userDrawn="1"/>
        </p:nvGrpSpPr>
        <p:grpSpPr>
          <a:xfrm flipH="1">
            <a:off x="0" y="4845487"/>
            <a:ext cx="1616510" cy="2012513"/>
            <a:chOff x="10575491" y="4845488"/>
            <a:chExt cx="1616510" cy="2012513"/>
          </a:xfrm>
        </p:grpSpPr>
        <p:sp>
          <p:nvSpPr>
            <p:cNvPr id="15" name="ïṣ1idê">
              <a:extLst>
                <a:ext uri="{FF2B5EF4-FFF2-40B4-BE49-F238E27FC236}">
                  <a16:creationId xmlns:a16="http://schemas.microsoft.com/office/drawing/2014/main" id="{E84D9B1D-3343-764B-BE9F-1A18D8E6E77C}"/>
                </a:ext>
              </a:extLst>
            </p:cNvPr>
            <p:cNvSpPr/>
            <p:nvPr userDrawn="1"/>
          </p:nvSpPr>
          <p:spPr>
            <a:xfrm>
              <a:off x="10575491" y="4845488"/>
              <a:ext cx="1427723" cy="1421928"/>
            </a:xfrm>
            <a:custGeom>
              <a:avLst/>
              <a:gdLst>
                <a:gd name="connsiteX0" fmla="*/ 3621449 w 3859174"/>
                <a:gd name="connsiteY0" fmla="*/ 1389323 h 3858711"/>
                <a:gd name="connsiteX1" fmla="*/ 1391172 w 3859174"/>
                <a:gd name="connsiteY1" fmla="*/ 3619382 h 3858711"/>
                <a:gd name="connsiteX2" fmla="*/ 239195 w 3859174"/>
                <a:gd name="connsiteY2" fmla="*/ 3619470 h 3858711"/>
                <a:gd name="connsiteX3" fmla="*/ 239107 w 3859174"/>
                <a:gd name="connsiteY3" fmla="*/ 3619382 h 3858711"/>
                <a:gd name="connsiteX4" fmla="*/ 239107 w 3859174"/>
                <a:gd name="connsiteY4" fmla="*/ 3619382 h 3858711"/>
                <a:gd name="connsiteX5" fmla="*/ 239020 w 3859174"/>
                <a:gd name="connsiteY5" fmla="*/ 2467405 h 3858711"/>
                <a:gd name="connsiteX6" fmla="*/ 239107 w 3859174"/>
                <a:gd name="connsiteY6" fmla="*/ 2467316 h 3858711"/>
                <a:gd name="connsiteX7" fmla="*/ 2469384 w 3859174"/>
                <a:gd name="connsiteY7" fmla="*/ 237916 h 3858711"/>
                <a:gd name="connsiteX8" fmla="*/ 3621361 w 3859174"/>
                <a:gd name="connsiteY8" fmla="*/ 237828 h 3858711"/>
                <a:gd name="connsiteX9" fmla="*/ 3621449 w 3859174"/>
                <a:gd name="connsiteY9" fmla="*/ 237916 h 3858711"/>
                <a:gd name="connsiteX10" fmla="*/ 3621449 w 3859174"/>
                <a:gd name="connsiteY10" fmla="*/ 237916 h 3858711"/>
                <a:gd name="connsiteX11" fmla="*/ 3621449 w 3859174"/>
                <a:gd name="connsiteY11" fmla="*/ 1389323 h 385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9174" h="3858711">
                  <a:moveTo>
                    <a:pt x="3621449" y="1389323"/>
                  </a:moveTo>
                  <a:lnTo>
                    <a:pt x="1391172" y="3619382"/>
                  </a:lnTo>
                  <a:cubicBezTo>
                    <a:pt x="1073078" y="3937521"/>
                    <a:pt x="557333" y="3937542"/>
                    <a:pt x="239195" y="3619470"/>
                  </a:cubicBezTo>
                  <a:cubicBezTo>
                    <a:pt x="239151" y="3619426"/>
                    <a:pt x="239129" y="3619404"/>
                    <a:pt x="239107" y="3619382"/>
                  </a:cubicBezTo>
                  <a:lnTo>
                    <a:pt x="239107" y="3619382"/>
                  </a:lnTo>
                  <a:cubicBezTo>
                    <a:pt x="-79031" y="3301287"/>
                    <a:pt x="-79053" y="2785521"/>
                    <a:pt x="239020" y="2467405"/>
                  </a:cubicBezTo>
                  <a:cubicBezTo>
                    <a:pt x="239064" y="2467361"/>
                    <a:pt x="239085" y="2467339"/>
                    <a:pt x="239107" y="2467316"/>
                  </a:cubicBezTo>
                  <a:lnTo>
                    <a:pt x="2469384" y="237916"/>
                  </a:lnTo>
                  <a:cubicBezTo>
                    <a:pt x="2787479" y="-80223"/>
                    <a:pt x="3303223" y="-80244"/>
                    <a:pt x="3621361" y="237828"/>
                  </a:cubicBezTo>
                  <a:cubicBezTo>
                    <a:pt x="3621406" y="237872"/>
                    <a:pt x="3621427" y="237895"/>
                    <a:pt x="3621449" y="237916"/>
                  </a:cubicBezTo>
                  <a:lnTo>
                    <a:pt x="3621449" y="237916"/>
                  </a:lnTo>
                  <a:cubicBezTo>
                    <a:pt x="3939062" y="556011"/>
                    <a:pt x="3939062" y="1071230"/>
                    <a:pt x="3621449" y="13893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25000"/>
                  </a:schemeClr>
                </a:gs>
              </a:gsLst>
              <a:lin ang="8100000" scaled="1"/>
              <a:tileRect/>
            </a:gradFill>
            <a:ln w="218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16" name="íṥḷíďê">
              <a:extLst>
                <a:ext uri="{FF2B5EF4-FFF2-40B4-BE49-F238E27FC236}">
                  <a16:creationId xmlns:a16="http://schemas.microsoft.com/office/drawing/2014/main" id="{E000DD9E-DCF2-084D-9488-9BE24935F1E1}"/>
                </a:ext>
              </a:extLst>
            </p:cNvPr>
            <p:cNvSpPr/>
            <p:nvPr userDrawn="1"/>
          </p:nvSpPr>
          <p:spPr>
            <a:xfrm>
              <a:off x="10660441" y="5350094"/>
              <a:ext cx="1531560" cy="1507907"/>
            </a:xfrm>
            <a:custGeom>
              <a:avLst/>
              <a:gdLst>
                <a:gd name="connsiteX0" fmla="*/ 1531560 w 1531560"/>
                <a:gd name="connsiteY0" fmla="*/ 0 h 1507907"/>
                <a:gd name="connsiteX1" fmla="*/ 1531560 w 1531560"/>
                <a:gd name="connsiteY1" fmla="*/ 1051439 h 1507907"/>
                <a:gd name="connsiteX2" fmla="*/ 1067932 w 1531560"/>
                <a:gd name="connsiteY2" fmla="*/ 1507907 h 1507907"/>
                <a:gd name="connsiteX3" fmla="*/ 0 w 1531560"/>
                <a:gd name="connsiteY3" fmla="*/ 1507907 h 150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1560" h="1507907">
                  <a:moveTo>
                    <a:pt x="1531560" y="0"/>
                  </a:moveTo>
                  <a:lnTo>
                    <a:pt x="1531560" y="1051439"/>
                  </a:lnTo>
                  <a:lnTo>
                    <a:pt x="1067932" y="1507907"/>
                  </a:lnTo>
                  <a:lnTo>
                    <a:pt x="0" y="150790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6000"/>
                  </a:schemeClr>
                </a:gs>
                <a:gs pos="100000">
                  <a:schemeClr val="accent1">
                    <a:alpha val="73000"/>
                  </a:schemeClr>
                </a:gs>
              </a:gsLst>
              <a:lin ang="18922103" scaled="1"/>
            </a:gradFill>
            <a:ln w="21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iṣḷíḍe">
              <a:extLst>
                <a:ext uri="{FF2B5EF4-FFF2-40B4-BE49-F238E27FC236}">
                  <a16:creationId xmlns:a16="http://schemas.microsoft.com/office/drawing/2014/main" id="{AE94C26F-A657-0342-A18D-EB9AB73195A6}"/>
                </a:ext>
              </a:extLst>
            </p:cNvPr>
            <p:cNvSpPr/>
            <p:nvPr userDrawn="1"/>
          </p:nvSpPr>
          <p:spPr>
            <a:xfrm>
              <a:off x="11014680" y="5009015"/>
              <a:ext cx="357556" cy="357266"/>
            </a:xfrm>
            <a:custGeom>
              <a:avLst/>
              <a:gdLst>
                <a:gd name="connsiteX0" fmla="*/ 386720 w 452514"/>
                <a:gd name="connsiteY0" fmla="*/ 385236 h 452147"/>
                <a:gd name="connsiteX1" fmla="*/ 386720 w 452514"/>
                <a:gd name="connsiteY1" fmla="*/ 385236 h 452147"/>
                <a:gd name="connsiteX2" fmla="*/ 66763 w 452514"/>
                <a:gd name="connsiteY2" fmla="*/ 385236 h 452147"/>
                <a:gd name="connsiteX3" fmla="*/ 66763 w 452514"/>
                <a:gd name="connsiteY3" fmla="*/ 385236 h 452147"/>
                <a:gd name="connsiteX4" fmla="*/ 66566 w 452514"/>
                <a:gd name="connsiteY4" fmla="*/ 65695 h 452147"/>
                <a:gd name="connsiteX5" fmla="*/ 66763 w 452514"/>
                <a:gd name="connsiteY5" fmla="*/ 65497 h 452147"/>
                <a:gd name="connsiteX6" fmla="*/ 66763 w 452514"/>
                <a:gd name="connsiteY6" fmla="*/ 65497 h 452147"/>
                <a:gd name="connsiteX7" fmla="*/ 386720 w 452514"/>
                <a:gd name="connsiteY7" fmla="*/ 65497 h 452147"/>
                <a:gd name="connsiteX8" fmla="*/ 386720 w 452514"/>
                <a:gd name="connsiteY8" fmla="*/ 65497 h 452147"/>
                <a:gd name="connsiteX9" fmla="*/ 386918 w 452514"/>
                <a:gd name="connsiteY9" fmla="*/ 385039 h 452147"/>
                <a:gd name="connsiteX10" fmla="*/ 386720 w 452514"/>
                <a:gd name="connsiteY10" fmla="*/ 385236 h 45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514" h="452147">
                  <a:moveTo>
                    <a:pt x="386720" y="385236"/>
                  </a:moveTo>
                  <a:lnTo>
                    <a:pt x="386720" y="385236"/>
                  </a:lnTo>
                  <a:cubicBezTo>
                    <a:pt x="298338" y="473509"/>
                    <a:pt x="155146" y="473509"/>
                    <a:pt x="66763" y="385236"/>
                  </a:cubicBezTo>
                  <a:lnTo>
                    <a:pt x="66763" y="385236"/>
                  </a:lnTo>
                  <a:cubicBezTo>
                    <a:pt x="-21532" y="297051"/>
                    <a:pt x="-21619" y="153990"/>
                    <a:pt x="66566" y="65695"/>
                  </a:cubicBezTo>
                  <a:cubicBezTo>
                    <a:pt x="66632" y="65629"/>
                    <a:pt x="66698" y="65564"/>
                    <a:pt x="66763" y="65497"/>
                  </a:cubicBezTo>
                  <a:lnTo>
                    <a:pt x="66763" y="65497"/>
                  </a:lnTo>
                  <a:cubicBezTo>
                    <a:pt x="155146" y="-22775"/>
                    <a:pt x="298338" y="-22775"/>
                    <a:pt x="386720" y="65497"/>
                  </a:cubicBezTo>
                  <a:lnTo>
                    <a:pt x="386720" y="65497"/>
                  </a:lnTo>
                  <a:cubicBezTo>
                    <a:pt x="475015" y="153684"/>
                    <a:pt x="475103" y="296743"/>
                    <a:pt x="386918" y="385039"/>
                  </a:cubicBezTo>
                  <a:cubicBezTo>
                    <a:pt x="386852" y="385105"/>
                    <a:pt x="386786" y="385170"/>
                    <a:pt x="386720" y="385236"/>
                  </a:cubicBezTo>
                  <a:close/>
                </a:path>
              </a:pathLst>
            </a:custGeom>
            <a:noFill/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7525" y="2087132"/>
            <a:ext cx="10858500" cy="17573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100000"/>
              </a:lnSpc>
              <a:defRPr lang="zh-CN" altLang="en-US" sz="5400" b="1" dirty="0">
                <a:effectLst/>
                <a:latin typeface="+mj-ea"/>
                <a:ea typeface="+mj-ea"/>
              </a:defRPr>
            </a:lvl1pPr>
          </a:lstStyle>
          <a:p>
            <a:pPr lvl="0" defTabSz="914400"/>
            <a:r>
              <a:rPr lang="en-US" altLang="zh-CN" dirty="0"/>
              <a:t>PowerPoint</a:t>
            </a:r>
            <a:br>
              <a:rPr lang="en-US" altLang="zh-CN" dirty="0"/>
            </a:br>
            <a:r>
              <a:rPr lang="en-US" altLang="zh-CN" dirty="0"/>
              <a:t>Standard Template</a:t>
            </a:r>
            <a:endParaRPr lang="zh-CN" altLang="en-US" dirty="0"/>
          </a:p>
        </p:txBody>
      </p:sp>
      <p:sp>
        <p:nvSpPr>
          <p:cNvPr id="8" name="Speaker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87525" y="4415878"/>
            <a:ext cx="5568950" cy="39723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marL="0" indent="0">
              <a:buNone/>
              <a:defRPr lang="en-US" altLang="zh-CN" sz="1800" b="0" smtClean="0"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062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27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body" sz="quarter" idx="14" hasCustomPrompt="1"/>
          </p:nvPr>
        </p:nvSpPr>
        <p:spPr>
          <a:xfrm>
            <a:off x="163917" y="564361"/>
            <a:ext cx="2836562" cy="123396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lang="zh-CN" altLang="en-US" sz="8000" b="1" kern="1200" dirty="0">
                <a:gradFill>
                  <a:gsLst>
                    <a:gs pos="33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reflection blurRad="6350" stA="35068" endPos="39939" dist="38100" dir="5400000" sy="-100000" algn="bl" rotWithShape="0"/>
                </a:effectLst>
                <a:latin typeface="+mj-ea"/>
                <a:ea typeface="+mj-ea"/>
                <a:cs typeface="+mn-cs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4A1A1CD-798F-B34F-9346-B45918469E31}" type="datetime1">
              <a:rPr lang="zh-CN" altLang="en-US" smtClean="0"/>
              <a:t>2023/7/31</a:t>
            </a:fld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4483AC1-3F91-7B4C-82D7-CF189A73B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653"/>
            <a:ext cx="12195169" cy="6879653"/>
          </a:xfrm>
          <a:prstGeom prst="rect">
            <a:avLst/>
          </a:prstGeom>
        </p:spPr>
      </p:pic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A1DAF49-62BC-8844-8EC1-E5C645217EE3}" type="datetime1">
              <a:rPr lang="zh-CN" altLang="en-US" smtClean="0"/>
              <a:t>2023/7/31</a:t>
            </a:fld>
            <a:endParaRPr lang="en-US" altLang="zh-CN" dirty="0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Office</a:t>
            </a:r>
          </a:p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t>‹#›</a:t>
            </a:fld>
            <a:endParaRPr lang="en-US" altLang="zh-CN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2696CFB-C3D5-B347-A13B-F2E52BF08EC5}"/>
              </a:ext>
            </a:extLst>
          </p:cNvPr>
          <p:cNvSpPr/>
          <p:nvPr userDrawn="1"/>
        </p:nvSpPr>
        <p:spPr>
          <a:xfrm>
            <a:off x="-1" y="2661443"/>
            <a:ext cx="660401" cy="153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8239EB6-F56F-B14F-B2C2-C29070A03498}"/>
              </a:ext>
            </a:extLst>
          </p:cNvPr>
          <p:cNvSpPr/>
          <p:nvPr userDrawn="1"/>
        </p:nvSpPr>
        <p:spPr>
          <a:xfrm>
            <a:off x="4838700" y="2661443"/>
            <a:ext cx="7353300" cy="1535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77132" y="3497465"/>
            <a:ext cx="3663793" cy="810216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>
              <a:defRPr lang="zh-CN" altLang="en-US" sz="4000">
                <a:latin typeface="+mj-ea"/>
                <a:ea typeface="+mj-ea"/>
              </a:defRPr>
            </a:lvl1pPr>
          </a:lstStyle>
          <a:p>
            <a:pPr lvl="0" defTabSz="91440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961969" y="2661443"/>
            <a:ext cx="3677762" cy="81021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3600" b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F4FDBE9-C6B3-BC42-A06D-3DBE910D051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2171" y="2971799"/>
            <a:ext cx="3805907" cy="9144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000">
                <a:solidFill>
                  <a:srgbClr val="FFFFFF">
                    <a:alpha val="15000"/>
                  </a:srgb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r>
              <a:rPr lang="en-US" altLang="zh-CN" dirty="0"/>
              <a:t>WORK REVIEW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3839" y="-1290"/>
            <a:ext cx="10858500" cy="1028700"/>
          </a:xfrm>
        </p:spPr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9853-335B-E340-A414-E52943B547E3}" type="datetime1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-2856449" y="-1290"/>
            <a:ext cx="2147323" cy="559836"/>
          </a:xfrm>
          <a:prstGeom prst="rect">
            <a:avLst/>
          </a:prstGeom>
        </p:spPr>
        <p:txBody>
          <a:bodyPr wrap="none" lIns="90000" tIns="46800" rIns="0" bIns="46800" rtlCol="0" anchor="b" anchorCtr="0">
            <a:noAutofit/>
          </a:bodyPr>
          <a:lstStyle/>
          <a:p>
            <a:pPr algn="l"/>
            <a:r>
              <a:rPr kumimoji="1" lang="zh-CN" altLang="en-US" sz="1600" b="1" spc="356" dirty="0">
                <a:solidFill>
                  <a:schemeClr val="bg2"/>
                </a:solidFill>
                <a:effectLst/>
                <a:latin typeface="+mn-ea"/>
                <a:ea typeface="+mn-ea"/>
                <a:cs typeface="+mn-cs"/>
                <a:sym typeface="+mn-lt"/>
              </a:rPr>
              <a:t>正文</a:t>
            </a:r>
            <a:r>
              <a:rPr kumimoji="1" lang="en-US" altLang="zh-CN" sz="1600" b="1" spc="356" dirty="0">
                <a:solidFill>
                  <a:schemeClr val="bg2"/>
                </a:solidFill>
                <a:effectLst/>
                <a:latin typeface="+mn-ea"/>
                <a:ea typeface="+mn-ea"/>
                <a:cs typeface="+mn-cs"/>
                <a:sym typeface="+mn-lt"/>
              </a:rPr>
              <a:t>12</a:t>
            </a:r>
            <a:r>
              <a:rPr kumimoji="1" lang="zh-CN" altLang="en-US" sz="1600" b="1" spc="356" dirty="0">
                <a:solidFill>
                  <a:schemeClr val="bg2"/>
                </a:solidFill>
                <a:effectLst/>
                <a:latin typeface="+mn-ea"/>
                <a:ea typeface="+mn-ea"/>
                <a:cs typeface="+mn-cs"/>
                <a:sym typeface="+mn-lt"/>
              </a:rPr>
              <a:t>，标题</a:t>
            </a:r>
            <a:r>
              <a:rPr kumimoji="1" lang="en-US" altLang="zh-CN" sz="1600" b="1" spc="356" dirty="0">
                <a:solidFill>
                  <a:schemeClr val="bg2"/>
                </a:solidFill>
                <a:effectLst/>
                <a:latin typeface="+mn-ea"/>
                <a:ea typeface="+mn-ea"/>
                <a:cs typeface="+mn-cs"/>
                <a:sym typeface="+mn-lt"/>
              </a:rPr>
              <a:t>16</a:t>
            </a:r>
            <a:endParaRPr kumimoji="1" lang="zh-CN" altLang="en-US" sz="1600" b="1" spc="356" dirty="0">
              <a:solidFill>
                <a:schemeClr val="bg2"/>
              </a:solidFill>
              <a:effectLst/>
              <a:latin typeface="+mn-ea"/>
              <a:ea typeface="+mn-ea"/>
              <a:cs typeface="+mn-cs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236B7B-BFC1-1145-AF85-2C01B2262686}"/>
              </a:ext>
            </a:extLst>
          </p:cNvPr>
          <p:cNvSpPr/>
          <p:nvPr userDrawn="1"/>
        </p:nvSpPr>
        <p:spPr>
          <a:xfrm flipH="1">
            <a:off x="675967" y="492678"/>
            <a:ext cx="129576" cy="55983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3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B881EE1-3294-EF45-BEC5-B45D9D5257F3}"/>
              </a:ext>
            </a:extLst>
          </p:cNvPr>
          <p:cNvSpPr/>
          <p:nvPr userDrawn="1"/>
        </p:nvSpPr>
        <p:spPr>
          <a:xfrm rot="16200000" flipH="1">
            <a:off x="6031267" y="720198"/>
            <a:ext cx="129465" cy="12192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>
              <a:solidFill>
                <a:srgbClr val="F8FBFF"/>
              </a:solidFill>
              <a:latin typeface=""/>
              <a:ea typeface="MiSans Semibold" panose="00000700000000000000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673100" y="607734"/>
            <a:ext cx="216253" cy="43553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30565" y="103910"/>
            <a:ext cx="10858500" cy="1028700"/>
          </a:xfrm>
        </p:spPr>
        <p:txBody>
          <a:bodyPr/>
          <a:lstStyle/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7EED8-FB88-FE42-B4E7-EB9A38D91120}" type="datetime1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628FE-7FC0-1944-B338-72CE4B489E60}" type="datetime1">
              <a:rPr lang="zh-CN" altLang="en-US" smtClean="0"/>
              <a:t>2023/7/31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Office 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0C3E44A-99C8-A047-A291-5EB1222A5D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653"/>
            <a:ext cx="12195169" cy="6879653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1951190"/>
            <a:ext cx="10858500" cy="120988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US" altLang="zh-CN" sz="6600" b="1" smtClean="0">
                <a:latin typeface="+mj-ea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400">
              <a:spcBef>
                <a:spcPct val="0"/>
              </a:spcBef>
            </a:pPr>
            <a:r>
              <a:rPr lang="en-US" altLang="zh-CN" dirty="0"/>
              <a:t>Standard Template</a:t>
            </a:r>
          </a:p>
        </p:txBody>
      </p:sp>
      <p:sp>
        <p:nvSpPr>
          <p:cNvPr id="8" name="Speaker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3798668"/>
            <a:ext cx="10858500" cy="572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600" b="0" smtClean="0"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Speaker name and title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0399" y="3161073"/>
            <a:ext cx="3318933" cy="63759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dist">
              <a:spcBef>
                <a:spcPts val="0"/>
              </a:spcBef>
              <a:buNone/>
              <a:defRPr lang="zh-CN" altLang="en-US" sz="1400">
                <a:solidFill>
                  <a:schemeClr val="tx1">
                    <a:alpha val="56000"/>
                  </a:schemeClr>
                </a:solidFill>
                <a:latin typeface="+mn-ea"/>
                <a:ea typeface="+mn-ea"/>
              </a:defRPr>
            </a:lvl1pPr>
          </a:lstStyle>
          <a:p>
            <a:pPr marL="228600" lvl="0" indent="-228600" defTabSz="914400"/>
            <a:r>
              <a:rPr lang="en-US" altLang="zh-CN" dirty="0"/>
              <a:t>You Can Enter Subtitle Here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708F76D-4D6C-2643-85C5-07388D2FE347}"/>
              </a:ext>
            </a:extLst>
          </p:cNvPr>
          <p:cNvGrpSpPr/>
          <p:nvPr userDrawn="1"/>
        </p:nvGrpSpPr>
        <p:grpSpPr>
          <a:xfrm flipH="1">
            <a:off x="5293841" y="-579"/>
            <a:ext cx="6898159" cy="4105694"/>
            <a:chOff x="1" y="0"/>
            <a:chExt cx="6898159" cy="4105694"/>
          </a:xfrm>
        </p:grpSpPr>
        <p:sp>
          <p:nvSpPr>
            <p:cNvPr id="10" name="i$1îḓé">
              <a:extLst>
                <a:ext uri="{FF2B5EF4-FFF2-40B4-BE49-F238E27FC236}">
                  <a16:creationId xmlns:a16="http://schemas.microsoft.com/office/drawing/2014/main" id="{20C84035-59A9-9B44-923D-C1BC80DB33D0}"/>
                </a:ext>
              </a:extLst>
            </p:cNvPr>
            <p:cNvSpPr/>
            <p:nvPr/>
          </p:nvSpPr>
          <p:spPr>
            <a:xfrm>
              <a:off x="552086" y="0"/>
              <a:ext cx="5650827" cy="4104652"/>
            </a:xfrm>
            <a:custGeom>
              <a:avLst/>
              <a:gdLst>
                <a:gd name="connsiteX0" fmla="*/ 2415251 w 5650827"/>
                <a:gd name="connsiteY0" fmla="*/ 0 h 4104652"/>
                <a:gd name="connsiteX1" fmla="*/ 5650827 w 5650827"/>
                <a:gd name="connsiteY1" fmla="*/ 0 h 4104652"/>
                <a:gd name="connsiteX2" fmla="*/ 5628020 w 5650827"/>
                <a:gd name="connsiteY2" fmla="*/ 65012 h 4104652"/>
                <a:gd name="connsiteX3" fmla="*/ 5363392 w 5650827"/>
                <a:gd name="connsiteY3" fmla="*/ 462433 h 4104652"/>
                <a:gd name="connsiteX4" fmla="*/ 2059894 w 5650827"/>
                <a:gd name="connsiteY4" fmla="*/ 3752595 h 4104652"/>
                <a:gd name="connsiteX5" fmla="*/ 353580 w 5650827"/>
                <a:gd name="connsiteY5" fmla="*/ 3752725 h 4104652"/>
                <a:gd name="connsiteX6" fmla="*/ 353450 w 5650827"/>
                <a:gd name="connsiteY6" fmla="*/ 3752595 h 4104652"/>
                <a:gd name="connsiteX7" fmla="*/ 353321 w 5650827"/>
                <a:gd name="connsiteY7" fmla="*/ 2053003 h 4104652"/>
                <a:gd name="connsiteX8" fmla="*/ 353450 w 5650827"/>
                <a:gd name="connsiteY8" fmla="*/ 2052872 h 410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50827" h="4104652">
                  <a:moveTo>
                    <a:pt x="2415251" y="0"/>
                  </a:moveTo>
                  <a:lnTo>
                    <a:pt x="5650827" y="0"/>
                  </a:lnTo>
                  <a:lnTo>
                    <a:pt x="5628020" y="65012"/>
                  </a:lnTo>
                  <a:cubicBezTo>
                    <a:pt x="5569214" y="209604"/>
                    <a:pt x="5481004" y="345107"/>
                    <a:pt x="5363392" y="462433"/>
                  </a:cubicBezTo>
                  <a:lnTo>
                    <a:pt x="2059894" y="3752595"/>
                  </a:lnTo>
                  <a:cubicBezTo>
                    <a:pt x="1588732" y="4221968"/>
                    <a:pt x="824808" y="4221999"/>
                    <a:pt x="353580" y="3752725"/>
                  </a:cubicBezTo>
                  <a:cubicBezTo>
                    <a:pt x="353515" y="3752660"/>
                    <a:pt x="353482" y="3752628"/>
                    <a:pt x="353450" y="3752595"/>
                  </a:cubicBezTo>
                  <a:cubicBezTo>
                    <a:pt x="-117778" y="3283288"/>
                    <a:pt x="-117811" y="2522342"/>
                    <a:pt x="353321" y="2053003"/>
                  </a:cubicBezTo>
                  <a:cubicBezTo>
                    <a:pt x="353386" y="2052938"/>
                    <a:pt x="353417" y="2052906"/>
                    <a:pt x="353450" y="2052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36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18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 dirty="0"/>
            </a:p>
          </p:txBody>
        </p:sp>
        <p:sp>
          <p:nvSpPr>
            <p:cNvPr id="11" name="i$ḻíḑé">
              <a:extLst>
                <a:ext uri="{FF2B5EF4-FFF2-40B4-BE49-F238E27FC236}">
                  <a16:creationId xmlns:a16="http://schemas.microsoft.com/office/drawing/2014/main" id="{1C601B47-A5B2-DD40-8BC1-26560E4B573D}"/>
                </a:ext>
              </a:extLst>
            </p:cNvPr>
            <p:cNvSpPr/>
            <p:nvPr/>
          </p:nvSpPr>
          <p:spPr>
            <a:xfrm>
              <a:off x="3329271" y="1"/>
              <a:ext cx="3568889" cy="2958715"/>
            </a:xfrm>
            <a:custGeom>
              <a:avLst/>
              <a:gdLst>
                <a:gd name="connsiteX0" fmla="*/ 2338041 w 3568889"/>
                <a:gd name="connsiteY0" fmla="*/ 0 h 2958715"/>
                <a:gd name="connsiteX1" fmla="*/ 3568889 w 3568889"/>
                <a:gd name="connsiteY1" fmla="*/ 0 h 2958715"/>
                <a:gd name="connsiteX2" fmla="*/ 3547476 w 3568889"/>
                <a:gd name="connsiteY2" fmla="*/ 71158 h 2958715"/>
                <a:gd name="connsiteX3" fmla="*/ 3443890 w 3568889"/>
                <a:gd name="connsiteY3" fmla="*/ 224794 h 2958715"/>
                <a:gd name="connsiteX4" fmla="*/ 805198 w 3568889"/>
                <a:gd name="connsiteY4" fmla="*/ 2822734 h 2958715"/>
                <a:gd name="connsiteX5" fmla="*/ 138114 w 3568889"/>
                <a:gd name="connsiteY5" fmla="*/ 2822734 h 2958715"/>
                <a:gd name="connsiteX6" fmla="*/ 138114 w 3568889"/>
                <a:gd name="connsiteY6" fmla="*/ 2165951 h 295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889" h="2958715">
                  <a:moveTo>
                    <a:pt x="2338041" y="0"/>
                  </a:moveTo>
                  <a:lnTo>
                    <a:pt x="3568889" y="0"/>
                  </a:lnTo>
                  <a:lnTo>
                    <a:pt x="3547476" y="71158"/>
                  </a:lnTo>
                  <a:cubicBezTo>
                    <a:pt x="3524457" y="127064"/>
                    <a:pt x="3489928" y="179449"/>
                    <a:pt x="3443890" y="224794"/>
                  </a:cubicBezTo>
                  <a:lnTo>
                    <a:pt x="805198" y="2822734"/>
                  </a:lnTo>
                  <a:cubicBezTo>
                    <a:pt x="620973" y="3004042"/>
                    <a:pt x="322341" y="3004042"/>
                    <a:pt x="138114" y="2822734"/>
                  </a:cubicBezTo>
                  <a:cubicBezTo>
                    <a:pt x="-46038" y="2641352"/>
                    <a:pt x="-46038" y="2347333"/>
                    <a:pt x="138114" y="216595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7700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18922103" scaled="1"/>
            </a:gradFill>
            <a:ln w="21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ïśḷiḓè">
              <a:extLst>
                <a:ext uri="{FF2B5EF4-FFF2-40B4-BE49-F238E27FC236}">
                  <a16:creationId xmlns:a16="http://schemas.microsoft.com/office/drawing/2014/main" id="{B7CB7B32-1C83-354B-9B42-529F764186A3}"/>
                </a:ext>
              </a:extLst>
            </p:cNvPr>
            <p:cNvSpPr/>
            <p:nvPr/>
          </p:nvSpPr>
          <p:spPr>
            <a:xfrm>
              <a:off x="2235652" y="3277658"/>
              <a:ext cx="828708" cy="828036"/>
            </a:xfrm>
            <a:custGeom>
              <a:avLst/>
              <a:gdLst>
                <a:gd name="connsiteX0" fmla="*/ 386720 w 452514"/>
                <a:gd name="connsiteY0" fmla="*/ 385236 h 452147"/>
                <a:gd name="connsiteX1" fmla="*/ 386720 w 452514"/>
                <a:gd name="connsiteY1" fmla="*/ 385236 h 452147"/>
                <a:gd name="connsiteX2" fmla="*/ 66763 w 452514"/>
                <a:gd name="connsiteY2" fmla="*/ 385236 h 452147"/>
                <a:gd name="connsiteX3" fmla="*/ 66763 w 452514"/>
                <a:gd name="connsiteY3" fmla="*/ 385236 h 452147"/>
                <a:gd name="connsiteX4" fmla="*/ 66566 w 452514"/>
                <a:gd name="connsiteY4" fmla="*/ 65695 h 452147"/>
                <a:gd name="connsiteX5" fmla="*/ 66763 w 452514"/>
                <a:gd name="connsiteY5" fmla="*/ 65497 h 452147"/>
                <a:gd name="connsiteX6" fmla="*/ 66763 w 452514"/>
                <a:gd name="connsiteY6" fmla="*/ 65497 h 452147"/>
                <a:gd name="connsiteX7" fmla="*/ 386720 w 452514"/>
                <a:gd name="connsiteY7" fmla="*/ 65497 h 452147"/>
                <a:gd name="connsiteX8" fmla="*/ 386720 w 452514"/>
                <a:gd name="connsiteY8" fmla="*/ 65497 h 452147"/>
                <a:gd name="connsiteX9" fmla="*/ 386918 w 452514"/>
                <a:gd name="connsiteY9" fmla="*/ 385039 h 452147"/>
                <a:gd name="connsiteX10" fmla="*/ 386720 w 452514"/>
                <a:gd name="connsiteY10" fmla="*/ 385236 h 45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514" h="452147">
                  <a:moveTo>
                    <a:pt x="386720" y="385236"/>
                  </a:moveTo>
                  <a:lnTo>
                    <a:pt x="386720" y="385236"/>
                  </a:lnTo>
                  <a:cubicBezTo>
                    <a:pt x="298338" y="473509"/>
                    <a:pt x="155146" y="473509"/>
                    <a:pt x="66763" y="385236"/>
                  </a:cubicBezTo>
                  <a:lnTo>
                    <a:pt x="66763" y="385236"/>
                  </a:lnTo>
                  <a:cubicBezTo>
                    <a:pt x="-21532" y="297051"/>
                    <a:pt x="-21619" y="153990"/>
                    <a:pt x="66566" y="65695"/>
                  </a:cubicBezTo>
                  <a:cubicBezTo>
                    <a:pt x="66632" y="65629"/>
                    <a:pt x="66698" y="65564"/>
                    <a:pt x="66763" y="65497"/>
                  </a:cubicBezTo>
                  <a:lnTo>
                    <a:pt x="66763" y="65497"/>
                  </a:lnTo>
                  <a:cubicBezTo>
                    <a:pt x="155146" y="-22775"/>
                    <a:pt x="298338" y="-22775"/>
                    <a:pt x="386720" y="65497"/>
                  </a:cubicBezTo>
                  <a:lnTo>
                    <a:pt x="386720" y="65497"/>
                  </a:lnTo>
                  <a:cubicBezTo>
                    <a:pt x="475015" y="153684"/>
                    <a:pt x="475103" y="296743"/>
                    <a:pt x="386918" y="385039"/>
                  </a:cubicBezTo>
                  <a:cubicBezTo>
                    <a:pt x="386852" y="385105"/>
                    <a:pt x="386786" y="385170"/>
                    <a:pt x="386720" y="385236"/>
                  </a:cubicBezTo>
                  <a:close/>
                </a:path>
              </a:pathLst>
            </a:custGeom>
            <a:noFill/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iṧ1ïḍè">
              <a:extLst>
                <a:ext uri="{FF2B5EF4-FFF2-40B4-BE49-F238E27FC236}">
                  <a16:creationId xmlns:a16="http://schemas.microsoft.com/office/drawing/2014/main" id="{F3EC9316-DA5C-1040-8B1A-4A4845C423B5}"/>
                </a:ext>
              </a:extLst>
            </p:cNvPr>
            <p:cNvSpPr/>
            <p:nvPr userDrawn="1"/>
          </p:nvSpPr>
          <p:spPr>
            <a:xfrm>
              <a:off x="1" y="0"/>
              <a:ext cx="1228863" cy="1209884"/>
            </a:xfrm>
            <a:custGeom>
              <a:avLst/>
              <a:gdLst>
                <a:gd name="connsiteX0" fmla="*/ 470006 w 1228863"/>
                <a:gd name="connsiteY0" fmla="*/ 0 h 1209884"/>
                <a:gd name="connsiteX1" fmla="*/ 1228863 w 1228863"/>
                <a:gd name="connsiteY1" fmla="*/ 0 h 1209884"/>
                <a:gd name="connsiteX2" fmla="*/ 0 w 1228863"/>
                <a:gd name="connsiteY2" fmla="*/ 1209884 h 1209884"/>
                <a:gd name="connsiteX3" fmla="*/ 0 w 1228863"/>
                <a:gd name="connsiteY3" fmla="*/ 462748 h 120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863" h="1209884">
                  <a:moveTo>
                    <a:pt x="470006" y="0"/>
                  </a:moveTo>
                  <a:lnTo>
                    <a:pt x="1228863" y="0"/>
                  </a:lnTo>
                  <a:lnTo>
                    <a:pt x="0" y="1209884"/>
                  </a:lnTo>
                  <a:lnTo>
                    <a:pt x="0" y="462748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14000"/>
                  </a:schemeClr>
                </a:gs>
                <a:gs pos="100000">
                  <a:schemeClr val="accent1">
                    <a:alpha val="73000"/>
                  </a:schemeClr>
                </a:gs>
              </a:gsLst>
              <a:lin ang="18922103" scaled="1"/>
            </a:gradFill>
            <a:ln w="21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A9CA6C-1EED-7146-98B2-5054FE9D4361}"/>
              </a:ext>
            </a:extLst>
          </p:cNvPr>
          <p:cNvGrpSpPr/>
          <p:nvPr userDrawn="1"/>
        </p:nvGrpSpPr>
        <p:grpSpPr>
          <a:xfrm flipH="1">
            <a:off x="0" y="4845487"/>
            <a:ext cx="1616510" cy="2012513"/>
            <a:chOff x="10575491" y="4845488"/>
            <a:chExt cx="1616510" cy="2012513"/>
          </a:xfrm>
        </p:grpSpPr>
        <p:sp>
          <p:nvSpPr>
            <p:cNvPr id="15" name="ïṣ1idê">
              <a:extLst>
                <a:ext uri="{FF2B5EF4-FFF2-40B4-BE49-F238E27FC236}">
                  <a16:creationId xmlns:a16="http://schemas.microsoft.com/office/drawing/2014/main" id="{7837C503-FA2D-0F4C-A97B-700D357B7005}"/>
                </a:ext>
              </a:extLst>
            </p:cNvPr>
            <p:cNvSpPr/>
            <p:nvPr userDrawn="1"/>
          </p:nvSpPr>
          <p:spPr>
            <a:xfrm>
              <a:off x="10575491" y="4845488"/>
              <a:ext cx="1427723" cy="1421928"/>
            </a:xfrm>
            <a:custGeom>
              <a:avLst/>
              <a:gdLst>
                <a:gd name="connsiteX0" fmla="*/ 3621449 w 3859174"/>
                <a:gd name="connsiteY0" fmla="*/ 1389323 h 3858711"/>
                <a:gd name="connsiteX1" fmla="*/ 1391172 w 3859174"/>
                <a:gd name="connsiteY1" fmla="*/ 3619382 h 3858711"/>
                <a:gd name="connsiteX2" fmla="*/ 239195 w 3859174"/>
                <a:gd name="connsiteY2" fmla="*/ 3619470 h 3858711"/>
                <a:gd name="connsiteX3" fmla="*/ 239107 w 3859174"/>
                <a:gd name="connsiteY3" fmla="*/ 3619382 h 3858711"/>
                <a:gd name="connsiteX4" fmla="*/ 239107 w 3859174"/>
                <a:gd name="connsiteY4" fmla="*/ 3619382 h 3858711"/>
                <a:gd name="connsiteX5" fmla="*/ 239020 w 3859174"/>
                <a:gd name="connsiteY5" fmla="*/ 2467405 h 3858711"/>
                <a:gd name="connsiteX6" fmla="*/ 239107 w 3859174"/>
                <a:gd name="connsiteY6" fmla="*/ 2467316 h 3858711"/>
                <a:gd name="connsiteX7" fmla="*/ 2469384 w 3859174"/>
                <a:gd name="connsiteY7" fmla="*/ 237916 h 3858711"/>
                <a:gd name="connsiteX8" fmla="*/ 3621361 w 3859174"/>
                <a:gd name="connsiteY8" fmla="*/ 237828 h 3858711"/>
                <a:gd name="connsiteX9" fmla="*/ 3621449 w 3859174"/>
                <a:gd name="connsiteY9" fmla="*/ 237916 h 3858711"/>
                <a:gd name="connsiteX10" fmla="*/ 3621449 w 3859174"/>
                <a:gd name="connsiteY10" fmla="*/ 237916 h 3858711"/>
                <a:gd name="connsiteX11" fmla="*/ 3621449 w 3859174"/>
                <a:gd name="connsiteY11" fmla="*/ 1389323 h 385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9174" h="3858711">
                  <a:moveTo>
                    <a:pt x="3621449" y="1389323"/>
                  </a:moveTo>
                  <a:lnTo>
                    <a:pt x="1391172" y="3619382"/>
                  </a:lnTo>
                  <a:cubicBezTo>
                    <a:pt x="1073078" y="3937521"/>
                    <a:pt x="557333" y="3937542"/>
                    <a:pt x="239195" y="3619470"/>
                  </a:cubicBezTo>
                  <a:cubicBezTo>
                    <a:pt x="239151" y="3619426"/>
                    <a:pt x="239129" y="3619404"/>
                    <a:pt x="239107" y="3619382"/>
                  </a:cubicBezTo>
                  <a:lnTo>
                    <a:pt x="239107" y="3619382"/>
                  </a:lnTo>
                  <a:cubicBezTo>
                    <a:pt x="-79031" y="3301287"/>
                    <a:pt x="-79053" y="2785521"/>
                    <a:pt x="239020" y="2467405"/>
                  </a:cubicBezTo>
                  <a:cubicBezTo>
                    <a:pt x="239064" y="2467361"/>
                    <a:pt x="239085" y="2467339"/>
                    <a:pt x="239107" y="2467316"/>
                  </a:cubicBezTo>
                  <a:lnTo>
                    <a:pt x="2469384" y="237916"/>
                  </a:lnTo>
                  <a:cubicBezTo>
                    <a:pt x="2787479" y="-80223"/>
                    <a:pt x="3303223" y="-80244"/>
                    <a:pt x="3621361" y="237828"/>
                  </a:cubicBezTo>
                  <a:cubicBezTo>
                    <a:pt x="3621406" y="237872"/>
                    <a:pt x="3621427" y="237895"/>
                    <a:pt x="3621449" y="237916"/>
                  </a:cubicBezTo>
                  <a:lnTo>
                    <a:pt x="3621449" y="237916"/>
                  </a:lnTo>
                  <a:cubicBezTo>
                    <a:pt x="3939062" y="556011"/>
                    <a:pt x="3939062" y="1071230"/>
                    <a:pt x="3621449" y="13893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25000"/>
                  </a:schemeClr>
                </a:gs>
              </a:gsLst>
              <a:lin ang="8100000" scaled="1"/>
              <a:tileRect/>
            </a:gradFill>
            <a:ln w="218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16" name="íṥḷíďê">
              <a:extLst>
                <a:ext uri="{FF2B5EF4-FFF2-40B4-BE49-F238E27FC236}">
                  <a16:creationId xmlns:a16="http://schemas.microsoft.com/office/drawing/2014/main" id="{5E700DF5-2F55-9B4A-A86F-13EEE27CEAA7}"/>
                </a:ext>
              </a:extLst>
            </p:cNvPr>
            <p:cNvSpPr/>
            <p:nvPr userDrawn="1"/>
          </p:nvSpPr>
          <p:spPr>
            <a:xfrm>
              <a:off x="10660441" y="5350094"/>
              <a:ext cx="1531560" cy="1507907"/>
            </a:xfrm>
            <a:custGeom>
              <a:avLst/>
              <a:gdLst>
                <a:gd name="connsiteX0" fmla="*/ 1531560 w 1531560"/>
                <a:gd name="connsiteY0" fmla="*/ 0 h 1507907"/>
                <a:gd name="connsiteX1" fmla="*/ 1531560 w 1531560"/>
                <a:gd name="connsiteY1" fmla="*/ 1051439 h 1507907"/>
                <a:gd name="connsiteX2" fmla="*/ 1067932 w 1531560"/>
                <a:gd name="connsiteY2" fmla="*/ 1507907 h 1507907"/>
                <a:gd name="connsiteX3" fmla="*/ 0 w 1531560"/>
                <a:gd name="connsiteY3" fmla="*/ 1507907 h 150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1560" h="1507907">
                  <a:moveTo>
                    <a:pt x="1531560" y="0"/>
                  </a:moveTo>
                  <a:lnTo>
                    <a:pt x="1531560" y="1051439"/>
                  </a:lnTo>
                  <a:lnTo>
                    <a:pt x="1067932" y="1507907"/>
                  </a:lnTo>
                  <a:lnTo>
                    <a:pt x="0" y="150790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6000"/>
                  </a:schemeClr>
                </a:gs>
                <a:gs pos="100000">
                  <a:schemeClr val="accent1">
                    <a:alpha val="73000"/>
                  </a:schemeClr>
                </a:gs>
              </a:gsLst>
              <a:lin ang="18922103" scaled="1"/>
            </a:gradFill>
            <a:ln w="21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iṣḷíḍe">
              <a:extLst>
                <a:ext uri="{FF2B5EF4-FFF2-40B4-BE49-F238E27FC236}">
                  <a16:creationId xmlns:a16="http://schemas.microsoft.com/office/drawing/2014/main" id="{38470E91-4F3A-8D48-A409-EFBB7D90E58B}"/>
                </a:ext>
              </a:extLst>
            </p:cNvPr>
            <p:cNvSpPr/>
            <p:nvPr userDrawn="1"/>
          </p:nvSpPr>
          <p:spPr>
            <a:xfrm>
              <a:off x="11014680" y="5009015"/>
              <a:ext cx="357556" cy="357266"/>
            </a:xfrm>
            <a:custGeom>
              <a:avLst/>
              <a:gdLst>
                <a:gd name="connsiteX0" fmla="*/ 386720 w 452514"/>
                <a:gd name="connsiteY0" fmla="*/ 385236 h 452147"/>
                <a:gd name="connsiteX1" fmla="*/ 386720 w 452514"/>
                <a:gd name="connsiteY1" fmla="*/ 385236 h 452147"/>
                <a:gd name="connsiteX2" fmla="*/ 66763 w 452514"/>
                <a:gd name="connsiteY2" fmla="*/ 385236 h 452147"/>
                <a:gd name="connsiteX3" fmla="*/ 66763 w 452514"/>
                <a:gd name="connsiteY3" fmla="*/ 385236 h 452147"/>
                <a:gd name="connsiteX4" fmla="*/ 66566 w 452514"/>
                <a:gd name="connsiteY4" fmla="*/ 65695 h 452147"/>
                <a:gd name="connsiteX5" fmla="*/ 66763 w 452514"/>
                <a:gd name="connsiteY5" fmla="*/ 65497 h 452147"/>
                <a:gd name="connsiteX6" fmla="*/ 66763 w 452514"/>
                <a:gd name="connsiteY6" fmla="*/ 65497 h 452147"/>
                <a:gd name="connsiteX7" fmla="*/ 386720 w 452514"/>
                <a:gd name="connsiteY7" fmla="*/ 65497 h 452147"/>
                <a:gd name="connsiteX8" fmla="*/ 386720 w 452514"/>
                <a:gd name="connsiteY8" fmla="*/ 65497 h 452147"/>
                <a:gd name="connsiteX9" fmla="*/ 386918 w 452514"/>
                <a:gd name="connsiteY9" fmla="*/ 385039 h 452147"/>
                <a:gd name="connsiteX10" fmla="*/ 386720 w 452514"/>
                <a:gd name="connsiteY10" fmla="*/ 385236 h 45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514" h="452147">
                  <a:moveTo>
                    <a:pt x="386720" y="385236"/>
                  </a:moveTo>
                  <a:lnTo>
                    <a:pt x="386720" y="385236"/>
                  </a:lnTo>
                  <a:cubicBezTo>
                    <a:pt x="298338" y="473509"/>
                    <a:pt x="155146" y="473509"/>
                    <a:pt x="66763" y="385236"/>
                  </a:cubicBezTo>
                  <a:lnTo>
                    <a:pt x="66763" y="385236"/>
                  </a:lnTo>
                  <a:cubicBezTo>
                    <a:pt x="-21532" y="297051"/>
                    <a:pt x="-21619" y="153990"/>
                    <a:pt x="66566" y="65695"/>
                  </a:cubicBezTo>
                  <a:cubicBezTo>
                    <a:pt x="66632" y="65629"/>
                    <a:pt x="66698" y="65564"/>
                    <a:pt x="66763" y="65497"/>
                  </a:cubicBezTo>
                  <a:lnTo>
                    <a:pt x="66763" y="65497"/>
                  </a:lnTo>
                  <a:cubicBezTo>
                    <a:pt x="155146" y="-22775"/>
                    <a:pt x="298338" y="-22775"/>
                    <a:pt x="386720" y="65497"/>
                  </a:cubicBezTo>
                  <a:lnTo>
                    <a:pt x="386720" y="65497"/>
                  </a:lnTo>
                  <a:cubicBezTo>
                    <a:pt x="475015" y="153684"/>
                    <a:pt x="475103" y="296743"/>
                    <a:pt x="386918" y="385039"/>
                  </a:cubicBezTo>
                  <a:cubicBezTo>
                    <a:pt x="386852" y="385105"/>
                    <a:pt x="386786" y="385170"/>
                    <a:pt x="386720" y="385236"/>
                  </a:cubicBezTo>
                  <a:close/>
                </a:path>
              </a:pathLst>
            </a:custGeom>
            <a:noFill/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81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427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40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Office</a:t>
            </a:r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ea typeface="阿里巴巴普惠体 2.0" panose="00020600040101010101" charset="-122"/>
              </a:defRPr>
            </a:lvl1pPr>
          </a:lstStyle>
          <a:p>
            <a:fld id="{257CA79A-E6B4-794D-94FE-6857B031A7CD}" type="datetime1">
              <a:rPr lang="zh-CN" altLang="en-US" smtClean="0"/>
              <a:t>2023/7/31</a:t>
            </a:fld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ea typeface="阿里巴巴普惠体 2.0" panose="00020600040101010101" charset="-122"/>
              </a:defRPr>
            </a:lvl1pPr>
          </a:lstStyle>
          <a:p>
            <a:fld id="{7F65B630-C7FF-41C0-9923-C5E5E29EED81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阿里巴巴普惠体 2.0" panose="0002060004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阿里巴巴普惠体 2.0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63" userDrawn="1">
          <p15:clr>
            <a:srgbClr val="F26B43"/>
          </p15:clr>
        </p15:guide>
        <p15:guide id="2" orient="horz" pos="3861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28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:a16="http://schemas.microsoft.com/office/drawing/2014/main" id="{276F35C6-9E4C-524E-8270-802B35A2A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effectLst/>
              </a:rPr>
              <a:t>蓝色商务风</a:t>
            </a:r>
            <a:br>
              <a:rPr lang="en-US" altLang="zh-CN" dirty="0">
                <a:effectLst/>
              </a:rPr>
            </a:br>
            <a:r>
              <a:rPr lang="zh-CN" altLang="en-US" dirty="0">
                <a:effectLst/>
              </a:rPr>
              <a:t>互联网工作汇报</a:t>
            </a:r>
            <a:r>
              <a:rPr lang="en-US" altLang="zh-CN" dirty="0">
                <a:effectLst/>
              </a:rPr>
              <a:t>PPT</a:t>
            </a:r>
            <a:endParaRPr lang="zh-CN" altLang="en-US" dirty="0">
              <a:effectLst/>
            </a:endParaRP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AF23A2A6-76EC-E14B-A675-52C56F2EDF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cxnSp>
        <p:nvCxnSpPr>
          <p:cNvPr id="40" name="直线连接符 39">
            <a:extLst>
              <a:ext uri="{FF2B5EF4-FFF2-40B4-BE49-F238E27FC236}">
                <a16:creationId xmlns:a16="http://schemas.microsoft.com/office/drawing/2014/main" id="{AD6FE609-3F79-DD48-A916-4ACA74863F01}"/>
              </a:ext>
            </a:extLst>
          </p:cNvPr>
          <p:cNvCxnSpPr/>
          <p:nvPr/>
        </p:nvCxnSpPr>
        <p:spPr>
          <a:xfrm>
            <a:off x="776733" y="4083511"/>
            <a:ext cx="1376573" cy="0"/>
          </a:xfrm>
          <a:prstGeom prst="line">
            <a:avLst/>
          </a:prstGeom>
          <a:ln>
            <a:solidFill>
              <a:schemeClr val="tx1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431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ADBD321-A48D-1D4E-AF70-4AF33FEA7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阶段工作规划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767AF1-2B54-774E-9878-2803B67F7D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4EE2734-40C4-A94F-9602-6886AA011C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WORK REVIEW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5FF532-3717-BB4C-8237-0BF766A46921}"/>
              </a:ext>
            </a:extLst>
          </p:cNvPr>
          <p:cNvSpPr txBox="1"/>
          <p:nvPr/>
        </p:nvSpPr>
        <p:spPr>
          <a:xfrm>
            <a:off x="8805333" y="3352800"/>
            <a:ext cx="0" cy="0"/>
          </a:xfrm>
          <a:prstGeom prst="rect">
            <a:avLst/>
          </a:prstGeom>
        </p:spPr>
        <p:txBody>
          <a:bodyPr wrap="none" lIns="90000" tIns="46800" rIns="0" bIns="46800" rtlCol="0" anchor="b" anchorCtr="0">
            <a:normAutofit fontScale="25000" lnSpcReduction="20000"/>
          </a:bodyPr>
          <a:lstStyle/>
          <a:p>
            <a:pPr algn="l"/>
            <a:endParaRPr kumimoji="1" lang="zh-CN" altLang="en-US" b="1" spc="356" dirty="0">
              <a:solidFill>
                <a:srgbClr val="FFFFFF"/>
              </a:solidFill>
              <a:effectLst/>
              <a:cs typeface="+mn-cs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B8662D-C569-6049-AA99-D42E272ED5DD}"/>
              </a:ext>
            </a:extLst>
          </p:cNvPr>
          <p:cNvGrpSpPr/>
          <p:nvPr/>
        </p:nvGrpSpPr>
        <p:grpSpPr>
          <a:xfrm flipH="1">
            <a:off x="3028407" y="2844716"/>
            <a:ext cx="1018211" cy="249630"/>
            <a:chOff x="4711632" y="428713"/>
            <a:chExt cx="1018211" cy="249630"/>
          </a:xfrm>
        </p:grpSpPr>
        <p:cxnSp>
          <p:nvCxnSpPr>
            <p:cNvPr id="8" name="直接连接符 107">
              <a:extLst>
                <a:ext uri="{FF2B5EF4-FFF2-40B4-BE49-F238E27FC236}">
                  <a16:creationId xmlns:a16="http://schemas.microsoft.com/office/drawing/2014/main" id="{0543EAF5-C970-9B4F-8D57-B75F2CEC75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39877" y="678343"/>
              <a:ext cx="889966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弧形 108">
              <a:extLst>
                <a:ext uri="{FF2B5EF4-FFF2-40B4-BE49-F238E27FC236}">
                  <a16:creationId xmlns:a16="http://schemas.microsoft.com/office/drawing/2014/main" id="{D343DD49-EFD9-FB4E-AF40-590FD14864CB}"/>
                </a:ext>
              </a:extLst>
            </p:cNvPr>
            <p:cNvSpPr/>
            <p:nvPr/>
          </p:nvSpPr>
          <p:spPr>
            <a:xfrm flipV="1">
              <a:off x="4711632" y="428713"/>
              <a:ext cx="249571" cy="249571"/>
            </a:xfrm>
            <a:prstGeom prst="arc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8564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F0995F3D-FC28-6A4F-AD18-66F7B2E7EAFB}"/>
              </a:ext>
            </a:extLst>
          </p:cNvPr>
          <p:cNvGrpSpPr/>
          <p:nvPr/>
        </p:nvGrpSpPr>
        <p:grpSpPr>
          <a:xfrm>
            <a:off x="658813" y="1261883"/>
            <a:ext cx="1778187" cy="5008973"/>
            <a:chOff x="658813" y="1218339"/>
            <a:chExt cx="1778187" cy="5008973"/>
          </a:xfrm>
        </p:grpSpPr>
        <p:sp>
          <p:nvSpPr>
            <p:cNvPr id="69" name="圆角矩形 68">
              <a:extLst>
                <a:ext uri="{FF2B5EF4-FFF2-40B4-BE49-F238E27FC236}">
                  <a16:creationId xmlns:a16="http://schemas.microsoft.com/office/drawing/2014/main" id="{6FE0C5FB-95AF-2047-8607-7D36299D68DA}"/>
                </a:ext>
              </a:extLst>
            </p:cNvPr>
            <p:cNvSpPr/>
            <p:nvPr/>
          </p:nvSpPr>
          <p:spPr>
            <a:xfrm>
              <a:off x="658813" y="1218339"/>
              <a:ext cx="1778187" cy="5008973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35A7D7EF-9E86-3540-ABA9-3C40D61D1C66}"/>
                </a:ext>
              </a:extLst>
            </p:cNvPr>
            <p:cNvGrpSpPr/>
            <p:nvPr/>
          </p:nvGrpSpPr>
          <p:grpSpPr>
            <a:xfrm>
              <a:off x="886222" y="2323476"/>
              <a:ext cx="1345658" cy="349704"/>
              <a:chOff x="886222" y="2323476"/>
              <a:chExt cx="1345658" cy="349704"/>
            </a:xfrm>
          </p:grpSpPr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C2E72DF8-51A7-3C4E-ADCC-32368757BBE2}"/>
                  </a:ext>
                </a:extLst>
              </p:cNvPr>
              <p:cNvGrpSpPr/>
              <p:nvPr/>
            </p:nvGrpSpPr>
            <p:grpSpPr>
              <a:xfrm>
                <a:off x="886222" y="2323476"/>
                <a:ext cx="1345658" cy="349704"/>
                <a:chOff x="886222" y="2323476"/>
                <a:chExt cx="1345658" cy="349704"/>
              </a:xfrm>
            </p:grpSpPr>
            <p:sp>
              <p:nvSpPr>
                <p:cNvPr id="78" name="圆角矩形 77">
                  <a:extLst>
                    <a:ext uri="{FF2B5EF4-FFF2-40B4-BE49-F238E27FC236}">
                      <a16:creationId xmlns:a16="http://schemas.microsoft.com/office/drawing/2014/main" id="{97FC1782-205D-9947-B640-A832E143932D}"/>
                    </a:ext>
                  </a:extLst>
                </p:cNvPr>
                <p:cNvSpPr/>
                <p:nvPr/>
              </p:nvSpPr>
              <p:spPr>
                <a:xfrm>
                  <a:off x="909082" y="2323476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79" name="圆角矩形 78">
                  <a:extLst>
                    <a:ext uri="{FF2B5EF4-FFF2-40B4-BE49-F238E27FC236}">
                      <a16:creationId xmlns:a16="http://schemas.microsoft.com/office/drawing/2014/main" id="{FCD0B121-76DF-FA43-9112-D0C8E7D618E2}"/>
                    </a:ext>
                  </a:extLst>
                </p:cNvPr>
                <p:cNvSpPr/>
                <p:nvPr/>
              </p:nvSpPr>
              <p:spPr>
                <a:xfrm rot="5400000" flipV="1">
                  <a:off x="734230" y="2475469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2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44B6451-8D7C-0349-81DE-27355FB77C84}"/>
                  </a:ext>
                </a:extLst>
              </p:cNvPr>
              <p:cNvSpPr txBox="1"/>
              <p:nvPr/>
            </p:nvSpPr>
            <p:spPr>
              <a:xfrm>
                <a:off x="898581" y="2384425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运营培训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王老师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97DDAA2D-2178-364C-AA99-B43331FE6BE1}"/>
                </a:ext>
              </a:extLst>
            </p:cNvPr>
            <p:cNvGrpSpPr/>
            <p:nvPr/>
          </p:nvGrpSpPr>
          <p:grpSpPr>
            <a:xfrm>
              <a:off x="885273" y="2754023"/>
              <a:ext cx="1345658" cy="349704"/>
              <a:chOff x="885273" y="2754023"/>
              <a:chExt cx="1345658" cy="349704"/>
            </a:xfrm>
          </p:grpSpPr>
          <p:grpSp>
            <p:nvGrpSpPr>
              <p:cNvPr id="177" name="组合 176">
                <a:extLst>
                  <a:ext uri="{FF2B5EF4-FFF2-40B4-BE49-F238E27FC236}">
                    <a16:creationId xmlns:a16="http://schemas.microsoft.com/office/drawing/2014/main" id="{5622307B-95DE-3B4F-B086-197240B65F77}"/>
                  </a:ext>
                </a:extLst>
              </p:cNvPr>
              <p:cNvGrpSpPr/>
              <p:nvPr/>
            </p:nvGrpSpPr>
            <p:grpSpPr>
              <a:xfrm>
                <a:off x="885273" y="2754023"/>
                <a:ext cx="1345658" cy="349704"/>
                <a:chOff x="885273" y="2754023"/>
                <a:chExt cx="1345658" cy="349704"/>
              </a:xfrm>
            </p:grpSpPr>
            <p:sp>
              <p:nvSpPr>
                <p:cNvPr id="114" name="圆角矩形 113">
                  <a:extLst>
                    <a:ext uri="{FF2B5EF4-FFF2-40B4-BE49-F238E27FC236}">
                      <a16:creationId xmlns:a16="http://schemas.microsoft.com/office/drawing/2014/main" id="{B4239040-EC7F-D843-85F4-B5081FADE9FE}"/>
                    </a:ext>
                  </a:extLst>
                </p:cNvPr>
                <p:cNvSpPr/>
                <p:nvPr/>
              </p:nvSpPr>
              <p:spPr>
                <a:xfrm>
                  <a:off x="908133" y="2754023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bg1">
                    <a:lumMod val="95000"/>
                    <a:alpha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15" name="圆角矩形 114">
                  <a:extLst>
                    <a:ext uri="{FF2B5EF4-FFF2-40B4-BE49-F238E27FC236}">
                      <a16:creationId xmlns:a16="http://schemas.microsoft.com/office/drawing/2014/main" id="{85EBCF4C-84F2-B941-AEEF-3B83C772D681}"/>
                    </a:ext>
                  </a:extLst>
                </p:cNvPr>
                <p:cNvSpPr/>
                <p:nvPr/>
              </p:nvSpPr>
              <p:spPr>
                <a:xfrm rot="5400000" flipV="1">
                  <a:off x="733281" y="2906016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1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70FC9E7D-A751-0248-B9E4-7713F28CE0EA}"/>
                  </a:ext>
                </a:extLst>
              </p:cNvPr>
              <p:cNvSpPr txBox="1"/>
              <p:nvPr/>
            </p:nvSpPr>
            <p:spPr>
              <a:xfrm>
                <a:off x="898581" y="2798282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技能培训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高老师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F43BD477-9FFC-5842-B8E1-82EAE30AE7F1}"/>
                </a:ext>
              </a:extLst>
            </p:cNvPr>
            <p:cNvGrpSpPr/>
            <p:nvPr/>
          </p:nvGrpSpPr>
          <p:grpSpPr>
            <a:xfrm>
              <a:off x="888104" y="3447951"/>
              <a:ext cx="1345658" cy="349704"/>
              <a:chOff x="888104" y="3447951"/>
              <a:chExt cx="1345658" cy="349704"/>
            </a:xfrm>
          </p:grpSpPr>
          <p:grpSp>
            <p:nvGrpSpPr>
              <p:cNvPr id="178" name="组合 177">
                <a:extLst>
                  <a:ext uri="{FF2B5EF4-FFF2-40B4-BE49-F238E27FC236}">
                    <a16:creationId xmlns:a16="http://schemas.microsoft.com/office/drawing/2014/main" id="{FBA82A7E-2E46-6443-9716-CEA92C9227B0}"/>
                  </a:ext>
                </a:extLst>
              </p:cNvPr>
              <p:cNvGrpSpPr/>
              <p:nvPr/>
            </p:nvGrpSpPr>
            <p:grpSpPr>
              <a:xfrm>
                <a:off x="888104" y="3447951"/>
                <a:ext cx="1345658" cy="349704"/>
                <a:chOff x="886222" y="2323476"/>
                <a:chExt cx="1345658" cy="349704"/>
              </a:xfrm>
            </p:grpSpPr>
            <p:sp>
              <p:nvSpPr>
                <p:cNvPr id="179" name="圆角矩形 178">
                  <a:extLst>
                    <a:ext uri="{FF2B5EF4-FFF2-40B4-BE49-F238E27FC236}">
                      <a16:creationId xmlns:a16="http://schemas.microsoft.com/office/drawing/2014/main" id="{7F849C89-6600-A74E-9254-DB3A5836916A}"/>
                    </a:ext>
                  </a:extLst>
                </p:cNvPr>
                <p:cNvSpPr/>
                <p:nvPr/>
              </p:nvSpPr>
              <p:spPr>
                <a:xfrm>
                  <a:off x="909082" y="2323476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80" name="圆角矩形 179">
                  <a:extLst>
                    <a:ext uri="{FF2B5EF4-FFF2-40B4-BE49-F238E27FC236}">
                      <a16:creationId xmlns:a16="http://schemas.microsoft.com/office/drawing/2014/main" id="{24171F21-0EC2-1F4B-825E-9AA7C3ED5215}"/>
                    </a:ext>
                  </a:extLst>
                </p:cNvPr>
                <p:cNvSpPr/>
                <p:nvPr/>
              </p:nvSpPr>
              <p:spPr>
                <a:xfrm rot="5400000" flipV="1">
                  <a:off x="734230" y="2475469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2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628EB451-8C68-A04A-BF51-46AE6886397C}"/>
                  </a:ext>
                </a:extLst>
              </p:cNvPr>
              <p:cNvSpPr txBox="1"/>
              <p:nvPr/>
            </p:nvSpPr>
            <p:spPr>
              <a:xfrm>
                <a:off x="900463" y="3508900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运营培训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王老师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AAE3CA8C-51CF-DF43-BBEE-236419AF3F02}"/>
                </a:ext>
              </a:extLst>
            </p:cNvPr>
            <p:cNvGrpSpPr/>
            <p:nvPr/>
          </p:nvGrpSpPr>
          <p:grpSpPr>
            <a:xfrm>
              <a:off x="887155" y="3878498"/>
              <a:ext cx="1345658" cy="349704"/>
              <a:chOff x="887155" y="3878498"/>
              <a:chExt cx="1345658" cy="349704"/>
            </a:xfrm>
          </p:grpSpPr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id="{3B89D952-F161-784F-94FD-5D88A68FE364}"/>
                  </a:ext>
                </a:extLst>
              </p:cNvPr>
              <p:cNvGrpSpPr/>
              <p:nvPr/>
            </p:nvGrpSpPr>
            <p:grpSpPr>
              <a:xfrm>
                <a:off x="887155" y="3878498"/>
                <a:ext cx="1345658" cy="349704"/>
                <a:chOff x="885273" y="2754023"/>
                <a:chExt cx="1345658" cy="349704"/>
              </a:xfrm>
            </p:grpSpPr>
            <p:sp>
              <p:nvSpPr>
                <p:cNvPr id="183" name="圆角矩形 182">
                  <a:extLst>
                    <a:ext uri="{FF2B5EF4-FFF2-40B4-BE49-F238E27FC236}">
                      <a16:creationId xmlns:a16="http://schemas.microsoft.com/office/drawing/2014/main" id="{4BB7EBFB-5FDE-864C-A5C3-5B5D9F008C85}"/>
                    </a:ext>
                  </a:extLst>
                </p:cNvPr>
                <p:cNvSpPr/>
                <p:nvPr/>
              </p:nvSpPr>
              <p:spPr>
                <a:xfrm>
                  <a:off x="908133" y="2754023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bg1">
                    <a:lumMod val="95000"/>
                    <a:alpha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84" name="圆角矩形 183">
                  <a:extLst>
                    <a:ext uri="{FF2B5EF4-FFF2-40B4-BE49-F238E27FC236}">
                      <a16:creationId xmlns:a16="http://schemas.microsoft.com/office/drawing/2014/main" id="{4F082367-D9E5-F445-A8BA-02949794AAC0}"/>
                    </a:ext>
                  </a:extLst>
                </p:cNvPr>
                <p:cNvSpPr/>
                <p:nvPr/>
              </p:nvSpPr>
              <p:spPr>
                <a:xfrm rot="5400000" flipV="1">
                  <a:off x="733281" y="2906016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1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85" name="文本框 184">
                <a:extLst>
                  <a:ext uri="{FF2B5EF4-FFF2-40B4-BE49-F238E27FC236}">
                    <a16:creationId xmlns:a16="http://schemas.microsoft.com/office/drawing/2014/main" id="{2481788F-6C3D-0948-8665-894CD4C91DB1}"/>
                  </a:ext>
                </a:extLst>
              </p:cNvPr>
              <p:cNvSpPr txBox="1"/>
              <p:nvPr/>
            </p:nvSpPr>
            <p:spPr>
              <a:xfrm>
                <a:off x="900463" y="3922757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技能培训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高老师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E96254C3-099A-C94B-A68A-E274F4B3EC6B}"/>
                </a:ext>
              </a:extLst>
            </p:cNvPr>
            <p:cNvGrpSpPr/>
            <p:nvPr/>
          </p:nvGrpSpPr>
          <p:grpSpPr>
            <a:xfrm>
              <a:off x="877055" y="4583582"/>
              <a:ext cx="1345658" cy="349704"/>
              <a:chOff x="877055" y="4583582"/>
              <a:chExt cx="1345658" cy="349704"/>
            </a:xfrm>
          </p:grpSpPr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22631640-2FA7-0948-88B7-CAC043DDDE8F}"/>
                  </a:ext>
                </a:extLst>
              </p:cNvPr>
              <p:cNvGrpSpPr/>
              <p:nvPr/>
            </p:nvGrpSpPr>
            <p:grpSpPr>
              <a:xfrm>
                <a:off x="877055" y="4583582"/>
                <a:ext cx="1345658" cy="349704"/>
                <a:chOff x="886222" y="2323476"/>
                <a:chExt cx="1345658" cy="349704"/>
              </a:xfrm>
            </p:grpSpPr>
            <p:sp>
              <p:nvSpPr>
                <p:cNvPr id="187" name="圆角矩形 186">
                  <a:extLst>
                    <a:ext uri="{FF2B5EF4-FFF2-40B4-BE49-F238E27FC236}">
                      <a16:creationId xmlns:a16="http://schemas.microsoft.com/office/drawing/2014/main" id="{CC6DEDAE-A5B7-4545-8FB9-BA59FF893F8D}"/>
                    </a:ext>
                  </a:extLst>
                </p:cNvPr>
                <p:cNvSpPr/>
                <p:nvPr/>
              </p:nvSpPr>
              <p:spPr>
                <a:xfrm>
                  <a:off x="909082" y="2323476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88" name="圆角矩形 187">
                  <a:extLst>
                    <a:ext uri="{FF2B5EF4-FFF2-40B4-BE49-F238E27FC236}">
                      <a16:creationId xmlns:a16="http://schemas.microsoft.com/office/drawing/2014/main" id="{1914E765-97FC-A24F-9D90-8E0E0F89E225}"/>
                    </a:ext>
                  </a:extLst>
                </p:cNvPr>
                <p:cNvSpPr/>
                <p:nvPr/>
              </p:nvSpPr>
              <p:spPr>
                <a:xfrm rot="5400000" flipV="1">
                  <a:off x="734230" y="2475469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2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A7727A1D-B261-B845-B4E3-F51BB920B474}"/>
                  </a:ext>
                </a:extLst>
              </p:cNvPr>
              <p:cNvSpPr txBox="1"/>
              <p:nvPr/>
            </p:nvSpPr>
            <p:spPr>
              <a:xfrm>
                <a:off x="889414" y="4644531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运营培训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王老师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0AB328E0-B831-134D-BE3C-A3E4BA55BC14}"/>
                </a:ext>
              </a:extLst>
            </p:cNvPr>
            <p:cNvGrpSpPr/>
            <p:nvPr/>
          </p:nvGrpSpPr>
          <p:grpSpPr>
            <a:xfrm>
              <a:off x="876106" y="5014129"/>
              <a:ext cx="1345658" cy="349704"/>
              <a:chOff x="876106" y="5014129"/>
              <a:chExt cx="1345658" cy="349704"/>
            </a:xfrm>
          </p:grpSpPr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22175E39-5194-074F-B84F-055F4E6D4806}"/>
                  </a:ext>
                </a:extLst>
              </p:cNvPr>
              <p:cNvGrpSpPr/>
              <p:nvPr/>
            </p:nvGrpSpPr>
            <p:grpSpPr>
              <a:xfrm>
                <a:off x="876106" y="5014129"/>
                <a:ext cx="1345658" cy="349704"/>
                <a:chOff x="885273" y="2754023"/>
                <a:chExt cx="1345658" cy="349704"/>
              </a:xfrm>
            </p:grpSpPr>
            <p:sp>
              <p:nvSpPr>
                <p:cNvPr id="191" name="圆角矩形 190">
                  <a:extLst>
                    <a:ext uri="{FF2B5EF4-FFF2-40B4-BE49-F238E27FC236}">
                      <a16:creationId xmlns:a16="http://schemas.microsoft.com/office/drawing/2014/main" id="{063DE0AE-E890-024C-B131-188FB89AC0FF}"/>
                    </a:ext>
                  </a:extLst>
                </p:cNvPr>
                <p:cNvSpPr/>
                <p:nvPr/>
              </p:nvSpPr>
              <p:spPr>
                <a:xfrm>
                  <a:off x="908133" y="2754023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bg1">
                    <a:lumMod val="95000"/>
                    <a:alpha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2" name="圆角矩形 191">
                  <a:extLst>
                    <a:ext uri="{FF2B5EF4-FFF2-40B4-BE49-F238E27FC236}">
                      <a16:creationId xmlns:a16="http://schemas.microsoft.com/office/drawing/2014/main" id="{218144C0-782F-AF49-9AA4-45349A94D015}"/>
                    </a:ext>
                  </a:extLst>
                </p:cNvPr>
                <p:cNvSpPr/>
                <p:nvPr/>
              </p:nvSpPr>
              <p:spPr>
                <a:xfrm rot="5400000" flipV="1">
                  <a:off x="733281" y="2906016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1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E0880D61-52C7-6F43-A804-5670D578C3D1}"/>
                  </a:ext>
                </a:extLst>
              </p:cNvPr>
              <p:cNvSpPr txBox="1"/>
              <p:nvPr/>
            </p:nvSpPr>
            <p:spPr>
              <a:xfrm>
                <a:off x="889414" y="5058388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技能培训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高老师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9954FE75-082B-D44C-BA5F-78798FB910DF}"/>
                </a:ext>
              </a:extLst>
            </p:cNvPr>
            <p:cNvGrpSpPr/>
            <p:nvPr/>
          </p:nvGrpSpPr>
          <p:grpSpPr>
            <a:xfrm>
              <a:off x="876106" y="5766480"/>
              <a:ext cx="1345658" cy="349704"/>
              <a:chOff x="876106" y="5766480"/>
              <a:chExt cx="1345658" cy="349704"/>
            </a:xfrm>
          </p:grpSpPr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212B383A-20CB-6A4E-B474-C794B35A40E9}"/>
                  </a:ext>
                </a:extLst>
              </p:cNvPr>
              <p:cNvGrpSpPr/>
              <p:nvPr/>
            </p:nvGrpSpPr>
            <p:grpSpPr>
              <a:xfrm>
                <a:off x="876106" y="5766480"/>
                <a:ext cx="1345658" cy="349704"/>
                <a:chOff x="886222" y="2323476"/>
                <a:chExt cx="1345658" cy="349704"/>
              </a:xfrm>
            </p:grpSpPr>
            <p:sp>
              <p:nvSpPr>
                <p:cNvPr id="195" name="圆角矩形 194">
                  <a:extLst>
                    <a:ext uri="{FF2B5EF4-FFF2-40B4-BE49-F238E27FC236}">
                      <a16:creationId xmlns:a16="http://schemas.microsoft.com/office/drawing/2014/main" id="{5BB662CA-0130-9A4B-95E1-F8E3AE902C37}"/>
                    </a:ext>
                  </a:extLst>
                </p:cNvPr>
                <p:cNvSpPr/>
                <p:nvPr/>
              </p:nvSpPr>
              <p:spPr>
                <a:xfrm>
                  <a:off x="909082" y="2323476"/>
                  <a:ext cx="1322798" cy="344573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6" name="圆角矩形 195">
                  <a:extLst>
                    <a:ext uri="{FF2B5EF4-FFF2-40B4-BE49-F238E27FC236}">
                      <a16:creationId xmlns:a16="http://schemas.microsoft.com/office/drawing/2014/main" id="{6D5ED693-F14E-F644-8176-8F0C13E751A9}"/>
                    </a:ext>
                  </a:extLst>
                </p:cNvPr>
                <p:cNvSpPr/>
                <p:nvPr/>
              </p:nvSpPr>
              <p:spPr>
                <a:xfrm rot="5400000" flipV="1">
                  <a:off x="734230" y="2475469"/>
                  <a:ext cx="349703" cy="45719"/>
                </a:xfrm>
                <a:prstGeom prst="roundRect">
                  <a:avLst>
                    <a:gd name="adj" fmla="val 39434"/>
                  </a:avLst>
                </a:prstGeom>
                <a:solidFill>
                  <a:schemeClr val="accent2">
                    <a:alpha val="7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3A20C509-8C81-E148-B434-22019155A3F3}"/>
                  </a:ext>
                </a:extLst>
              </p:cNvPr>
              <p:cNvSpPr txBox="1"/>
              <p:nvPr/>
            </p:nvSpPr>
            <p:spPr>
              <a:xfrm>
                <a:off x="888465" y="5827429"/>
                <a:ext cx="125547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000" dirty="0">
                    <a:latin typeface="+mn-ea"/>
                  </a:rPr>
                  <a:t>运营培训</a:t>
                </a:r>
                <a:r>
                  <a:rPr kumimoji="1" lang="en-US" altLang="zh-CN" sz="1000" dirty="0">
                    <a:latin typeface="+mn-ea"/>
                  </a:rPr>
                  <a:t>—</a:t>
                </a:r>
                <a:r>
                  <a:rPr kumimoji="1" lang="zh-CN" altLang="en-US" sz="1000" dirty="0">
                    <a:latin typeface="+mn-ea"/>
                  </a:rPr>
                  <a:t>王老师  </a:t>
                </a:r>
                <a:endParaRPr kumimoji="1" lang="zh-CN" altLang="en-US" sz="1200" dirty="0">
                  <a:latin typeface="+mn-ea"/>
                </a:endParaRPr>
              </a:p>
            </p:txBody>
          </p:sp>
        </p:grp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4890486C-CCCD-A141-9619-4131F683C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员工技能提升训</a:t>
            </a:r>
          </a:p>
        </p:txBody>
      </p:sp>
      <p:sp>
        <p:nvSpPr>
          <p:cNvPr id="73" name="圆角矩形 72">
            <a:extLst>
              <a:ext uri="{FF2B5EF4-FFF2-40B4-BE49-F238E27FC236}">
                <a16:creationId xmlns:a16="http://schemas.microsoft.com/office/drawing/2014/main" id="{CA69E041-D55D-9E40-9F61-29F37627ACBD}"/>
              </a:ext>
            </a:extLst>
          </p:cNvPr>
          <p:cNvSpPr/>
          <p:nvPr/>
        </p:nvSpPr>
        <p:spPr>
          <a:xfrm>
            <a:off x="1185297" y="2673180"/>
            <a:ext cx="1541930" cy="645907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23D9A52C-4C05-7B46-82B1-8A81D8BD32D8}"/>
              </a:ext>
            </a:extLst>
          </p:cNvPr>
          <p:cNvGrpSpPr/>
          <p:nvPr/>
        </p:nvGrpSpPr>
        <p:grpSpPr>
          <a:xfrm>
            <a:off x="1144931" y="1233848"/>
            <a:ext cx="10388257" cy="5037008"/>
            <a:chOff x="1144931" y="1190304"/>
            <a:chExt cx="10388257" cy="5037008"/>
          </a:xfrm>
        </p:grpSpPr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FEDD09BA-D122-E843-9FC7-F8DA4C048B15}"/>
                </a:ext>
              </a:extLst>
            </p:cNvPr>
            <p:cNvGrpSpPr/>
            <p:nvPr/>
          </p:nvGrpSpPr>
          <p:grpSpPr>
            <a:xfrm>
              <a:off x="2466246" y="1190304"/>
              <a:ext cx="9066942" cy="5037008"/>
              <a:chOff x="2466246" y="1190304"/>
              <a:chExt cx="9066942" cy="5037008"/>
            </a:xfrm>
          </p:grpSpPr>
          <p:sp>
            <p:nvSpPr>
              <p:cNvPr id="70" name="圆角矩形 69">
                <a:extLst>
                  <a:ext uri="{FF2B5EF4-FFF2-40B4-BE49-F238E27FC236}">
                    <a16:creationId xmlns:a16="http://schemas.microsoft.com/office/drawing/2014/main" id="{3841D1DB-3D5C-3F40-A695-3E759CC2BA18}"/>
                  </a:ext>
                </a:extLst>
              </p:cNvPr>
              <p:cNvSpPr/>
              <p:nvPr/>
            </p:nvSpPr>
            <p:spPr>
              <a:xfrm>
                <a:off x="2466246" y="1190304"/>
                <a:ext cx="9066942" cy="5037008"/>
              </a:xfrm>
              <a:prstGeom prst="roundRect">
                <a:avLst>
                  <a:gd name="adj" fmla="val 86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dist="156757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19" name="组合 218">
                <a:extLst>
                  <a:ext uri="{FF2B5EF4-FFF2-40B4-BE49-F238E27FC236}">
                    <a16:creationId xmlns:a16="http://schemas.microsoft.com/office/drawing/2014/main" id="{DBBBA590-8FE2-4F47-98C0-6C391B9CD26D}"/>
                  </a:ext>
                </a:extLst>
              </p:cNvPr>
              <p:cNvGrpSpPr/>
              <p:nvPr/>
            </p:nvGrpSpPr>
            <p:grpSpPr>
              <a:xfrm>
                <a:off x="2686737" y="1879675"/>
                <a:ext cx="8550571" cy="4210793"/>
                <a:chOff x="2686737" y="1879675"/>
                <a:chExt cx="8550571" cy="4210793"/>
              </a:xfrm>
            </p:grpSpPr>
            <p:grpSp>
              <p:nvGrpSpPr>
                <p:cNvPr id="217" name="组合 216">
                  <a:extLst>
                    <a:ext uri="{FF2B5EF4-FFF2-40B4-BE49-F238E27FC236}">
                      <a16:creationId xmlns:a16="http://schemas.microsoft.com/office/drawing/2014/main" id="{4F2091E6-8B3B-6A41-81D4-DC468883C4A8}"/>
                    </a:ext>
                  </a:extLst>
                </p:cNvPr>
                <p:cNvGrpSpPr/>
                <p:nvPr/>
              </p:nvGrpSpPr>
              <p:grpSpPr>
                <a:xfrm>
                  <a:off x="2790009" y="2289643"/>
                  <a:ext cx="7669724" cy="3800825"/>
                  <a:chOff x="2790009" y="2289643"/>
                  <a:chExt cx="7669724" cy="3800825"/>
                </a:xfrm>
              </p:grpSpPr>
              <p:sp>
                <p:nvSpPr>
                  <p:cNvPr id="75" name="圆角矩形 74">
                    <a:extLst>
                      <a:ext uri="{FF2B5EF4-FFF2-40B4-BE49-F238E27FC236}">
                        <a16:creationId xmlns:a16="http://schemas.microsoft.com/office/drawing/2014/main" id="{68B889AC-9A4D-AC4B-B920-481479222633}"/>
                      </a:ext>
                    </a:extLst>
                  </p:cNvPr>
                  <p:cNvSpPr/>
                  <p:nvPr/>
                </p:nvSpPr>
                <p:spPr>
                  <a:xfrm>
                    <a:off x="4116390" y="2289643"/>
                    <a:ext cx="1116496" cy="342002"/>
                  </a:xfrm>
                  <a:prstGeom prst="roundRect">
                    <a:avLst>
                      <a:gd name="adj" fmla="val 8604"/>
                    </a:avLst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zh-CN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9</a:t>
                    </a:r>
                    <a:r>
                      <a:rPr kumimoji="1" lang="zh-CN" altLang="en-US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：</a:t>
                    </a:r>
                    <a:r>
                      <a:rPr kumimoji="1" lang="en-US" altLang="zh-CN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00</a:t>
                    </a:r>
                    <a:r>
                      <a:rPr kumimoji="1" lang="zh-CN" altLang="en-US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 </a:t>
                    </a:r>
                    <a:r>
                      <a:rPr kumimoji="1" lang="en-US" altLang="zh-CN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-</a:t>
                    </a:r>
                    <a:r>
                      <a:rPr kumimoji="1" lang="zh-CN" altLang="en-US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 </a:t>
                    </a:r>
                    <a:r>
                      <a:rPr kumimoji="1" lang="en-US" altLang="zh-CN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11</a:t>
                    </a:r>
                    <a:r>
                      <a:rPr kumimoji="1" lang="zh-CN" altLang="en-US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：</a:t>
                    </a:r>
                    <a:r>
                      <a:rPr kumimoji="1" lang="en-US" altLang="zh-CN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rPr>
                      <a:t>00</a:t>
                    </a:r>
                  </a:p>
                </p:txBody>
              </p:sp>
              <p:grpSp>
                <p:nvGrpSpPr>
                  <p:cNvPr id="209" name="组合 208">
                    <a:extLst>
                      <a:ext uri="{FF2B5EF4-FFF2-40B4-BE49-F238E27FC236}">
                        <a16:creationId xmlns:a16="http://schemas.microsoft.com/office/drawing/2014/main" id="{D12CFEBF-FDD6-6944-A226-A590C3D617E0}"/>
                      </a:ext>
                    </a:extLst>
                  </p:cNvPr>
                  <p:cNvGrpSpPr/>
                  <p:nvPr/>
                </p:nvGrpSpPr>
                <p:grpSpPr>
                  <a:xfrm>
                    <a:off x="5418023" y="2733541"/>
                    <a:ext cx="3846145" cy="355739"/>
                    <a:chOff x="5418023" y="2733541"/>
                    <a:chExt cx="3846145" cy="355739"/>
                  </a:xfrm>
                </p:grpSpPr>
                <p:sp>
                  <p:nvSpPr>
                    <p:cNvPr id="74" name="圆角矩形 73">
                      <a:extLst>
                        <a:ext uri="{FF2B5EF4-FFF2-40B4-BE49-F238E27FC236}">
                          <a16:creationId xmlns:a16="http://schemas.microsoft.com/office/drawing/2014/main" id="{29156BA7-BEF5-1348-95F0-A5A0B3E93F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50068" y="2733541"/>
                      <a:ext cx="1214100" cy="338400"/>
                    </a:xfrm>
                    <a:prstGeom prst="roundRect">
                      <a:avLst>
                        <a:gd name="adj" fmla="val 8604"/>
                      </a:avLst>
                    </a:prstGeom>
                    <a:solidFill>
                      <a:schemeClr val="bg1">
                        <a:lumMod val="95000"/>
                        <a:alpha val="80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14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：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00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-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：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00</a:t>
                      </a:r>
                      <a:endParaRPr kumimoji="1" lang="zh-CN" altLang="en-US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6" name="圆角矩形 75">
                      <a:extLst>
                        <a:ext uri="{FF2B5EF4-FFF2-40B4-BE49-F238E27FC236}">
                          <a16:creationId xmlns:a16="http://schemas.microsoft.com/office/drawing/2014/main" id="{E02CFD4C-B77E-7643-B335-152C94BE3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8023" y="2750880"/>
                      <a:ext cx="1116000" cy="338400"/>
                    </a:xfrm>
                    <a:prstGeom prst="roundRect">
                      <a:avLst>
                        <a:gd name="adj" fmla="val 8604"/>
                      </a:avLst>
                    </a:prstGeom>
                    <a:solidFill>
                      <a:schemeClr val="bg1">
                        <a:lumMod val="95000"/>
                        <a:alpha val="8019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9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：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00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-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r>
                        <a:rPr kumimoji="1" lang="zh-CN" altLang="en-US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：</a:t>
                      </a:r>
                      <a:r>
                        <a:rPr kumimoji="1" lang="en-US" altLang="zh-CN" sz="105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</a:rPr>
                        <a:t>00</a:t>
                      </a:r>
                      <a:endParaRPr kumimoji="1" lang="zh-CN" altLang="en-US" sz="105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109" name="圆角矩形 108">
                    <a:extLst>
                      <a:ext uri="{FF2B5EF4-FFF2-40B4-BE49-F238E27FC236}">
                        <a16:creationId xmlns:a16="http://schemas.microsoft.com/office/drawing/2014/main" id="{1D75FAEA-8D5C-DF4F-A5A5-7330B4A1C338}"/>
                      </a:ext>
                    </a:extLst>
                  </p:cNvPr>
                  <p:cNvSpPr/>
                  <p:nvPr/>
                </p:nvSpPr>
                <p:spPr>
                  <a:xfrm>
                    <a:off x="6718656" y="4537908"/>
                    <a:ext cx="1214099" cy="338400"/>
                  </a:xfrm>
                  <a:prstGeom prst="roundRect">
                    <a:avLst>
                      <a:gd name="adj" fmla="val 8604"/>
                    </a:avLst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14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：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00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-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15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：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00</a:t>
                    </a:r>
                    <a:endParaRPr kumimoji="1" lang="zh-CN" altLang="en-US" sz="105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  <p:sp>
                <p:nvSpPr>
                  <p:cNvPr id="110" name="圆角矩形 109">
                    <a:extLst>
                      <a:ext uri="{FF2B5EF4-FFF2-40B4-BE49-F238E27FC236}">
                        <a16:creationId xmlns:a16="http://schemas.microsoft.com/office/drawing/2014/main" id="{4F5C4C8C-108F-BB43-A53F-D937E6E0B431}"/>
                      </a:ext>
                    </a:extLst>
                  </p:cNvPr>
                  <p:cNvSpPr/>
                  <p:nvPr/>
                </p:nvSpPr>
                <p:spPr>
                  <a:xfrm>
                    <a:off x="8050068" y="5023781"/>
                    <a:ext cx="1214100" cy="338400"/>
                  </a:xfrm>
                  <a:prstGeom prst="roundRect">
                    <a:avLst>
                      <a:gd name="adj" fmla="val 8604"/>
                    </a:avLst>
                  </a:prstGeom>
                  <a:solidFill>
                    <a:schemeClr val="bg1">
                      <a:lumMod val="95000"/>
                      <a:alpha val="8019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14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：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00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-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15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：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00</a:t>
                    </a:r>
                    <a:endParaRPr kumimoji="1" lang="zh-CN" altLang="en-US" sz="105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  <p:sp>
                <p:nvSpPr>
                  <p:cNvPr id="125" name="圆角矩形 124">
                    <a:extLst>
                      <a:ext uri="{FF2B5EF4-FFF2-40B4-BE49-F238E27FC236}">
                        <a16:creationId xmlns:a16="http://schemas.microsoft.com/office/drawing/2014/main" id="{23D9EF42-C094-5B43-8E48-AE766803F0B7}"/>
                      </a:ext>
                    </a:extLst>
                  </p:cNvPr>
                  <p:cNvSpPr/>
                  <p:nvPr/>
                </p:nvSpPr>
                <p:spPr>
                  <a:xfrm>
                    <a:off x="4122446" y="5734068"/>
                    <a:ext cx="1116000" cy="356400"/>
                  </a:xfrm>
                  <a:prstGeom prst="roundRect">
                    <a:avLst>
                      <a:gd name="adj" fmla="val 8604"/>
                    </a:avLst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9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：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00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-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 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11</a:t>
                    </a:r>
                    <a:r>
                      <a: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：</a:t>
                    </a:r>
                    <a:r>
                      <a: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00</a:t>
                    </a:r>
                    <a:endParaRPr kumimoji="1" lang="zh-CN" altLang="en-US" sz="105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p:txBody>
              </p:sp>
              <p:grpSp>
                <p:nvGrpSpPr>
                  <p:cNvPr id="211" name="组合 210">
                    <a:extLst>
                      <a:ext uri="{FF2B5EF4-FFF2-40B4-BE49-F238E27FC236}">
                        <a16:creationId xmlns:a16="http://schemas.microsoft.com/office/drawing/2014/main" id="{C85F779D-BB88-3C40-9B0D-B38A2214996F}"/>
                      </a:ext>
                    </a:extLst>
                  </p:cNvPr>
                  <p:cNvGrpSpPr/>
                  <p:nvPr/>
                </p:nvGrpSpPr>
                <p:grpSpPr>
                  <a:xfrm>
                    <a:off x="4116390" y="3423541"/>
                    <a:ext cx="6343343" cy="385294"/>
                    <a:chOff x="4116390" y="3423541"/>
                    <a:chExt cx="6343343" cy="385294"/>
                  </a:xfrm>
                </p:grpSpPr>
                <p:sp>
                  <p:nvSpPr>
                    <p:cNvPr id="89" name="圆角矩形 88">
                      <a:extLst>
                        <a:ext uri="{FF2B5EF4-FFF2-40B4-BE49-F238E27FC236}">
                          <a16:creationId xmlns:a16="http://schemas.microsoft.com/office/drawing/2014/main" id="{CF1F05CD-37C3-C347-9D38-E8AA5296B5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6390" y="3423541"/>
                      <a:ext cx="1116496" cy="355329"/>
                    </a:xfrm>
                    <a:prstGeom prst="roundRect">
                      <a:avLst>
                        <a:gd name="adj" fmla="val 8604"/>
                      </a:avLst>
                    </a:pr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457200"/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9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-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11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  <a:endParaRPr kumimoji="1" lang="en-US" altLang="zh-CN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29" name="圆角矩形 128">
                      <a:extLst>
                        <a:ext uri="{FF2B5EF4-FFF2-40B4-BE49-F238E27FC236}">
                          <a16:creationId xmlns:a16="http://schemas.microsoft.com/office/drawing/2014/main" id="{B9D9A8BB-63CA-384D-89FA-7A5872842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43733" y="3470435"/>
                      <a:ext cx="1116000" cy="338400"/>
                    </a:xfrm>
                    <a:prstGeom prst="roundRect">
                      <a:avLst>
                        <a:gd name="adj" fmla="val 8604"/>
                      </a:avLst>
                    </a:pr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457200"/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9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-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11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</a:p>
                  </p:txBody>
                </p:sp>
              </p:grpSp>
              <p:grpSp>
                <p:nvGrpSpPr>
                  <p:cNvPr id="212" name="组合 211">
                    <a:extLst>
                      <a:ext uri="{FF2B5EF4-FFF2-40B4-BE49-F238E27FC236}">
                        <a16:creationId xmlns:a16="http://schemas.microsoft.com/office/drawing/2014/main" id="{7E36D87A-76ED-CC48-8BA9-A4CA7CBC25BD}"/>
                      </a:ext>
                    </a:extLst>
                  </p:cNvPr>
                  <p:cNvGrpSpPr/>
                  <p:nvPr/>
                </p:nvGrpSpPr>
                <p:grpSpPr>
                  <a:xfrm>
                    <a:off x="2790009" y="3836454"/>
                    <a:ext cx="3946816" cy="395749"/>
                    <a:chOff x="2790009" y="3836454"/>
                    <a:chExt cx="3946816" cy="395749"/>
                  </a:xfrm>
                </p:grpSpPr>
                <p:sp>
                  <p:nvSpPr>
                    <p:cNvPr id="96" name="圆角矩形 95">
                      <a:extLst>
                        <a:ext uri="{FF2B5EF4-FFF2-40B4-BE49-F238E27FC236}">
                          <a16:creationId xmlns:a16="http://schemas.microsoft.com/office/drawing/2014/main" id="{DFE6CD69-D534-2641-8F16-0E79D92CA6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8023" y="3893803"/>
                      <a:ext cx="1318802" cy="338400"/>
                    </a:xfrm>
                    <a:prstGeom prst="roundRect">
                      <a:avLst>
                        <a:gd name="adj" fmla="val 8604"/>
                      </a:avLst>
                    </a:prstGeom>
                    <a:solidFill>
                      <a:schemeClr val="bg1">
                        <a:lumMod val="95000"/>
                        <a:alpha val="8019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457200"/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14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-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15</a:t>
                      </a:r>
                      <a:r>
                        <a:rPr kumimoji="1" lang="zh-CN" altLang="en-US" sz="105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  <a:endParaRPr kumimoji="1" lang="zh-CN" altLang="en-US" sz="105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31" name="圆角矩形 130">
                      <a:extLst>
                        <a:ext uri="{FF2B5EF4-FFF2-40B4-BE49-F238E27FC236}">
                          <a16:creationId xmlns:a16="http://schemas.microsoft.com/office/drawing/2014/main" id="{FE14ED25-C952-6F46-A85E-37B0BE6146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0009" y="3836454"/>
                      <a:ext cx="1116000" cy="338400"/>
                    </a:xfrm>
                    <a:prstGeom prst="roundRect">
                      <a:avLst>
                        <a:gd name="adj" fmla="val 8604"/>
                      </a:avLst>
                    </a:prstGeom>
                    <a:solidFill>
                      <a:schemeClr val="bg1">
                        <a:lumMod val="95000"/>
                        <a:alpha val="8019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457200"/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9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-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11</a:t>
                      </a:r>
                      <a:r>
                        <a:rPr kumimoji="1" lang="zh-CN" altLang="en-US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：</a:t>
                      </a:r>
                      <a:r>
                        <a:rPr kumimoji="1" lang="en-US" altLang="zh-CN" sz="105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00</a:t>
                      </a:r>
                    </a:p>
                  </p:txBody>
                </p:sp>
              </p:grpSp>
            </p:grpSp>
            <p:grpSp>
              <p:nvGrpSpPr>
                <p:cNvPr id="216" name="组合 215">
                  <a:extLst>
                    <a:ext uri="{FF2B5EF4-FFF2-40B4-BE49-F238E27FC236}">
                      <a16:creationId xmlns:a16="http://schemas.microsoft.com/office/drawing/2014/main" id="{C7C11C4E-B66C-7A4F-BD43-A45E85EA88EA}"/>
                    </a:ext>
                  </a:extLst>
                </p:cNvPr>
                <p:cNvGrpSpPr/>
                <p:nvPr/>
              </p:nvGrpSpPr>
              <p:grpSpPr>
                <a:xfrm>
                  <a:off x="2686737" y="1879675"/>
                  <a:ext cx="8550571" cy="3786069"/>
                  <a:chOff x="2686737" y="1879675"/>
                  <a:chExt cx="8550571" cy="3786069"/>
                </a:xfrm>
              </p:grpSpPr>
              <p:grpSp>
                <p:nvGrpSpPr>
                  <p:cNvPr id="208" name="组合 207">
                    <a:extLst>
                      <a:ext uri="{FF2B5EF4-FFF2-40B4-BE49-F238E27FC236}">
                        <a16:creationId xmlns:a16="http://schemas.microsoft.com/office/drawing/2014/main" id="{50F1B3D5-B718-E34E-869C-DEFEBDF96720}"/>
                      </a:ext>
                    </a:extLst>
                  </p:cNvPr>
                  <p:cNvGrpSpPr/>
                  <p:nvPr/>
                </p:nvGrpSpPr>
                <p:grpSpPr>
                  <a:xfrm>
                    <a:off x="2701101" y="1879675"/>
                    <a:ext cx="8536207" cy="387050"/>
                    <a:chOff x="2701101" y="1879675"/>
                    <a:chExt cx="8536207" cy="387050"/>
                  </a:xfrm>
                </p:grpSpPr>
                <p:sp>
                  <p:nvSpPr>
                    <p:cNvPr id="133" name="文本框 132">
                      <a:extLst>
                        <a:ext uri="{FF2B5EF4-FFF2-40B4-BE49-F238E27FC236}">
                          <a16:creationId xmlns:a16="http://schemas.microsoft.com/office/drawing/2014/main" id="{C39AB949-648A-5442-9017-41561DE2778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01101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5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34" name="文本框 133">
                      <a:extLst>
                        <a:ext uri="{FF2B5EF4-FFF2-40B4-BE49-F238E27FC236}">
                          <a16:creationId xmlns:a16="http://schemas.microsoft.com/office/drawing/2014/main" id="{D10E1555-8B2F-A748-A747-B354BFA69FF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35215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6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35" name="文本框 134">
                      <a:extLst>
                        <a:ext uri="{FF2B5EF4-FFF2-40B4-BE49-F238E27FC236}">
                          <a16:creationId xmlns:a16="http://schemas.microsoft.com/office/drawing/2014/main" id="{8C84AF32-DC64-DA42-9B78-ED139DC59B9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23133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7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36" name="文本框 135">
                      <a:extLst>
                        <a:ext uri="{FF2B5EF4-FFF2-40B4-BE49-F238E27FC236}">
                          <a16:creationId xmlns:a16="http://schemas.microsoft.com/office/drawing/2014/main" id="{5756E351-5CCE-2041-A037-0AA91CE72E4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23164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8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37" name="文本框 136">
                      <a:extLst>
                        <a:ext uri="{FF2B5EF4-FFF2-40B4-BE49-F238E27FC236}">
                          <a16:creationId xmlns:a16="http://schemas.microsoft.com/office/drawing/2014/main" id="{B802BCF3-20F2-BE44-A800-B14F9A94FF0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953474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9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38" name="文本框 137">
                      <a:extLst>
                        <a:ext uri="{FF2B5EF4-FFF2-40B4-BE49-F238E27FC236}">
                          <a16:creationId xmlns:a16="http://schemas.microsoft.com/office/drawing/2014/main" id="{8604F2CF-C7BF-1641-8449-62CDFC4B515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47447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10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39" name="文本框 138">
                      <a:extLst>
                        <a:ext uri="{FF2B5EF4-FFF2-40B4-BE49-F238E27FC236}">
                          <a16:creationId xmlns:a16="http://schemas.microsoft.com/office/drawing/2014/main" id="{0471254A-A6AE-A348-BD96-D0CE0716720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662542" y="1879675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11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</p:grpSp>
              <p:grpSp>
                <p:nvGrpSpPr>
                  <p:cNvPr id="210" name="组合 209">
                    <a:extLst>
                      <a:ext uri="{FF2B5EF4-FFF2-40B4-BE49-F238E27FC236}">
                        <a16:creationId xmlns:a16="http://schemas.microsoft.com/office/drawing/2014/main" id="{FFF4906D-3E72-D64C-911F-6AACDBCA6AF7}"/>
                      </a:ext>
                    </a:extLst>
                  </p:cNvPr>
                  <p:cNvGrpSpPr/>
                  <p:nvPr/>
                </p:nvGrpSpPr>
                <p:grpSpPr>
                  <a:xfrm>
                    <a:off x="2688038" y="2996712"/>
                    <a:ext cx="8549270" cy="387050"/>
                    <a:chOff x="2688038" y="2996712"/>
                    <a:chExt cx="8549270" cy="387050"/>
                  </a:xfrm>
                </p:grpSpPr>
                <p:sp>
                  <p:nvSpPr>
                    <p:cNvPr id="142" name="文本框 141">
                      <a:extLst>
                        <a:ext uri="{FF2B5EF4-FFF2-40B4-BE49-F238E27FC236}">
                          <a16:creationId xmlns:a16="http://schemas.microsoft.com/office/drawing/2014/main" id="{21C8E880-3EA3-0242-9121-1648DA4C8AC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88038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12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43" name="文本框 142">
                      <a:extLst>
                        <a:ext uri="{FF2B5EF4-FFF2-40B4-BE49-F238E27FC236}">
                          <a16:creationId xmlns:a16="http://schemas.microsoft.com/office/drawing/2014/main" id="{23FE2D71-18AA-7947-B15E-C647A996D72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17048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13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44" name="文本框 143">
                      <a:extLst>
                        <a:ext uri="{FF2B5EF4-FFF2-40B4-BE49-F238E27FC236}">
                          <a16:creationId xmlns:a16="http://schemas.microsoft.com/office/drawing/2014/main" id="{578B5893-2835-6042-A0FC-957ED5E3112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23133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14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45" name="文本框 144">
                      <a:extLst>
                        <a:ext uri="{FF2B5EF4-FFF2-40B4-BE49-F238E27FC236}">
                          <a16:creationId xmlns:a16="http://schemas.microsoft.com/office/drawing/2014/main" id="{D3D3698D-1CB1-2F48-AEC2-4FEBEC1F07A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23164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15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46" name="文本框 145">
                      <a:extLst>
                        <a:ext uri="{FF2B5EF4-FFF2-40B4-BE49-F238E27FC236}">
                          <a16:creationId xmlns:a16="http://schemas.microsoft.com/office/drawing/2014/main" id="{54246A65-2361-D540-A9FA-262059A52D2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953474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16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47" name="文本框 146">
                      <a:extLst>
                        <a:ext uri="{FF2B5EF4-FFF2-40B4-BE49-F238E27FC236}">
                          <a16:creationId xmlns:a16="http://schemas.microsoft.com/office/drawing/2014/main" id="{436642FF-D46E-B747-ADA7-F4C3C52C1CE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47447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17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48" name="文本框 147">
                      <a:extLst>
                        <a:ext uri="{FF2B5EF4-FFF2-40B4-BE49-F238E27FC236}">
                          <a16:creationId xmlns:a16="http://schemas.microsoft.com/office/drawing/2014/main" id="{F665080E-A2C1-6140-BBB4-9EF1E1C37F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662542" y="2996712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18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</p:grpSp>
              <p:grpSp>
                <p:nvGrpSpPr>
                  <p:cNvPr id="213" name="组合 212">
                    <a:extLst>
                      <a:ext uri="{FF2B5EF4-FFF2-40B4-BE49-F238E27FC236}">
                        <a16:creationId xmlns:a16="http://schemas.microsoft.com/office/drawing/2014/main" id="{870A25B1-10D6-EB4C-826F-96568B7D6A27}"/>
                      </a:ext>
                    </a:extLst>
                  </p:cNvPr>
                  <p:cNvGrpSpPr/>
                  <p:nvPr/>
                </p:nvGrpSpPr>
                <p:grpSpPr>
                  <a:xfrm>
                    <a:off x="2686737" y="4161657"/>
                    <a:ext cx="8550571" cy="387050"/>
                    <a:chOff x="2686737" y="4161657"/>
                    <a:chExt cx="8550571" cy="387050"/>
                  </a:xfrm>
                </p:grpSpPr>
                <p:sp>
                  <p:nvSpPr>
                    <p:cNvPr id="150" name="文本框 149">
                      <a:extLst>
                        <a:ext uri="{FF2B5EF4-FFF2-40B4-BE49-F238E27FC236}">
                          <a16:creationId xmlns:a16="http://schemas.microsoft.com/office/drawing/2014/main" id="{49145B6A-27AE-0E4A-9635-6B8AF9AF4A8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86737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19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1" name="文本框 150">
                      <a:extLst>
                        <a:ext uri="{FF2B5EF4-FFF2-40B4-BE49-F238E27FC236}">
                          <a16:creationId xmlns:a16="http://schemas.microsoft.com/office/drawing/2014/main" id="{B77DF9F1-EE66-9A4F-9CEC-0989979D012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35215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20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2" name="文本框 151">
                      <a:extLst>
                        <a:ext uri="{FF2B5EF4-FFF2-40B4-BE49-F238E27FC236}">
                          <a16:creationId xmlns:a16="http://schemas.microsoft.com/office/drawing/2014/main" id="{A7DF7725-6492-474C-8BFE-97DFC24293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23133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21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3" name="文本框 152">
                      <a:extLst>
                        <a:ext uri="{FF2B5EF4-FFF2-40B4-BE49-F238E27FC236}">
                          <a16:creationId xmlns:a16="http://schemas.microsoft.com/office/drawing/2014/main" id="{03C362C5-5C12-564F-B7EF-B095822E35B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23164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22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4" name="文本框 153">
                      <a:extLst>
                        <a:ext uri="{FF2B5EF4-FFF2-40B4-BE49-F238E27FC236}">
                          <a16:creationId xmlns:a16="http://schemas.microsoft.com/office/drawing/2014/main" id="{EC0301E3-520C-D944-BFC8-55BF7431758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953474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23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5" name="文本框 154">
                      <a:extLst>
                        <a:ext uri="{FF2B5EF4-FFF2-40B4-BE49-F238E27FC236}">
                          <a16:creationId xmlns:a16="http://schemas.microsoft.com/office/drawing/2014/main" id="{E7D45387-FFDF-AE40-B9AA-7340DECA126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47447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24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6" name="文本框 155">
                      <a:extLst>
                        <a:ext uri="{FF2B5EF4-FFF2-40B4-BE49-F238E27FC236}">
                          <a16:creationId xmlns:a16="http://schemas.microsoft.com/office/drawing/2014/main" id="{585C05B0-9E46-9342-8A9B-B2CE3B7E230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662542" y="4161657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25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</p:grpSp>
              <p:grpSp>
                <p:nvGrpSpPr>
                  <p:cNvPr id="214" name="组合 213">
                    <a:extLst>
                      <a:ext uri="{FF2B5EF4-FFF2-40B4-BE49-F238E27FC236}">
                        <a16:creationId xmlns:a16="http://schemas.microsoft.com/office/drawing/2014/main" id="{B70EEBAA-B7B1-CF49-98CB-F96DEEE89420}"/>
                      </a:ext>
                    </a:extLst>
                  </p:cNvPr>
                  <p:cNvGrpSpPr/>
                  <p:nvPr/>
                </p:nvGrpSpPr>
                <p:grpSpPr>
                  <a:xfrm>
                    <a:off x="2704906" y="5278694"/>
                    <a:ext cx="7117307" cy="387050"/>
                    <a:chOff x="2704906" y="5278694"/>
                    <a:chExt cx="7117307" cy="387050"/>
                  </a:xfrm>
                </p:grpSpPr>
                <p:sp>
                  <p:nvSpPr>
                    <p:cNvPr id="158" name="文本框 157">
                      <a:extLst>
                        <a:ext uri="{FF2B5EF4-FFF2-40B4-BE49-F238E27FC236}">
                          <a16:creationId xmlns:a16="http://schemas.microsoft.com/office/drawing/2014/main" id="{B8CDE93C-4D3C-0E42-B66D-2E5EE54A512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04906" y="5278694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spc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26</a:t>
                      </a:r>
                      <a:r>
                        <a:rPr kumimoji="1" lang="zh-CN" altLang="en-US" sz="1200" spc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59" name="文本框 158">
                      <a:extLst>
                        <a:ext uri="{FF2B5EF4-FFF2-40B4-BE49-F238E27FC236}">
                          <a16:creationId xmlns:a16="http://schemas.microsoft.com/office/drawing/2014/main" id="{901D116B-52BD-A440-A540-7F2C7CC2FE3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35215" y="5278694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27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60" name="文本框 159">
                      <a:extLst>
                        <a:ext uri="{FF2B5EF4-FFF2-40B4-BE49-F238E27FC236}">
                          <a16:creationId xmlns:a16="http://schemas.microsoft.com/office/drawing/2014/main" id="{AF01CC9E-3835-F841-8DC7-B6CBD7D4712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23133" y="5278694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28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61" name="文本框 160">
                      <a:extLst>
                        <a:ext uri="{FF2B5EF4-FFF2-40B4-BE49-F238E27FC236}">
                          <a16:creationId xmlns:a16="http://schemas.microsoft.com/office/drawing/2014/main" id="{84EDC3BA-31C7-DE49-AB82-0334F1D7F13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23164" y="5278694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29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62" name="文本框 161">
                      <a:extLst>
                        <a:ext uri="{FF2B5EF4-FFF2-40B4-BE49-F238E27FC236}">
                          <a16:creationId xmlns:a16="http://schemas.microsoft.com/office/drawing/2014/main" id="{943158EF-436D-9449-8191-70A6A3327F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953474" y="5278694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sym typeface="+mn-lt"/>
                        </a:rPr>
                        <a:t>30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  <p:sp>
                  <p:nvSpPr>
                    <p:cNvPr id="163" name="文本框 162">
                      <a:extLst>
                        <a:ext uri="{FF2B5EF4-FFF2-40B4-BE49-F238E27FC236}">
                          <a16:creationId xmlns:a16="http://schemas.microsoft.com/office/drawing/2014/main" id="{099B6C54-67D2-4B42-8928-F74C72111DA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47447" y="5278694"/>
                      <a:ext cx="574766" cy="387050"/>
                    </a:xfrm>
                    <a:prstGeom prst="rect">
                      <a:avLst/>
                    </a:prstGeom>
                  </p:spPr>
                  <p:txBody>
                    <a:bodyPr wrap="none" lIns="90000" tIns="46800" rIns="0" bIns="46800" rtlCol="0" anchor="b" anchorCtr="0">
                      <a:noAutofit/>
                    </a:bodyPr>
                    <a:lstStyle/>
                    <a:p>
                      <a:pPr algn="l"/>
                      <a:r>
                        <a:rPr kumimoji="1" lang="en-US" altLang="zh-CN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31</a:t>
                      </a:r>
                      <a:r>
                        <a:rPr kumimoji="1"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cs typeface="+mn-cs"/>
                          <a:sym typeface="+mn-lt"/>
                        </a:rPr>
                        <a:t>日</a:t>
                      </a:r>
                    </a:p>
                  </p:txBody>
                </p:sp>
              </p:grpSp>
            </p:grpSp>
          </p:grp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0F2D7AAB-A6F1-5F4B-A311-FAB3219540D1}"/>
                </a:ext>
              </a:extLst>
            </p:cNvPr>
            <p:cNvGrpSpPr/>
            <p:nvPr/>
          </p:nvGrpSpPr>
          <p:grpSpPr>
            <a:xfrm>
              <a:off x="1144931" y="3078968"/>
              <a:ext cx="10324861" cy="2289386"/>
              <a:chOff x="1144931" y="3078968"/>
              <a:chExt cx="10324861" cy="2289386"/>
            </a:xfrm>
          </p:grpSpPr>
          <p:cxnSp>
            <p:nvCxnSpPr>
              <p:cNvPr id="126" name="直线连接符 125">
                <a:extLst>
                  <a:ext uri="{FF2B5EF4-FFF2-40B4-BE49-F238E27FC236}">
                    <a16:creationId xmlns:a16="http://schemas.microsoft.com/office/drawing/2014/main" id="{6095B5F2-CBFD-3B4D-9D4F-49FD28A64B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7791" y="3078968"/>
                <a:ext cx="10248020" cy="32123"/>
              </a:xfrm>
              <a:prstGeom prst="line">
                <a:avLst/>
              </a:prstGeom>
              <a:ln w="9525">
                <a:solidFill>
                  <a:schemeClr val="tx1">
                    <a:alpha val="1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线连接符 126">
                <a:extLst>
                  <a:ext uri="{FF2B5EF4-FFF2-40B4-BE49-F238E27FC236}">
                    <a16:creationId xmlns:a16="http://schemas.microsoft.com/office/drawing/2014/main" id="{2C88B231-705B-EB47-88D9-4456F51BCA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21772" y="4208592"/>
                <a:ext cx="10248020" cy="32123"/>
              </a:xfrm>
              <a:prstGeom prst="line">
                <a:avLst/>
              </a:prstGeom>
              <a:ln w="9525">
                <a:solidFill>
                  <a:schemeClr val="tx1">
                    <a:alpha val="1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线连接符 127">
                <a:extLst>
                  <a:ext uri="{FF2B5EF4-FFF2-40B4-BE49-F238E27FC236}">
                    <a16:creationId xmlns:a16="http://schemas.microsoft.com/office/drawing/2014/main" id="{B6CA5351-AFC7-D745-9A60-3A997E0323E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4931" y="5336231"/>
                <a:ext cx="10248020" cy="32123"/>
              </a:xfrm>
              <a:prstGeom prst="line">
                <a:avLst/>
              </a:prstGeom>
              <a:ln w="9525">
                <a:solidFill>
                  <a:schemeClr val="tx1">
                    <a:alpha val="1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CF2090B0-090D-A64E-BE49-3D1DA2D24973}"/>
              </a:ext>
            </a:extLst>
          </p:cNvPr>
          <p:cNvGrpSpPr/>
          <p:nvPr/>
        </p:nvGrpSpPr>
        <p:grpSpPr>
          <a:xfrm>
            <a:off x="911691" y="1405124"/>
            <a:ext cx="10325617" cy="447222"/>
            <a:chOff x="911691" y="1361580"/>
            <a:chExt cx="10325617" cy="447222"/>
          </a:xfrm>
        </p:grpSpPr>
        <p:sp>
          <p:nvSpPr>
            <p:cNvPr id="71" name="圆角矩形 70">
              <a:extLst>
                <a:ext uri="{FF2B5EF4-FFF2-40B4-BE49-F238E27FC236}">
                  <a16:creationId xmlns:a16="http://schemas.microsoft.com/office/drawing/2014/main" id="{2559C1C3-E427-9147-9C84-91112117BCED}"/>
                </a:ext>
              </a:extLst>
            </p:cNvPr>
            <p:cNvSpPr/>
            <p:nvPr/>
          </p:nvSpPr>
          <p:spPr>
            <a:xfrm>
              <a:off x="911691" y="1361580"/>
              <a:ext cx="10325617" cy="447222"/>
            </a:xfrm>
            <a:prstGeom prst="roundRect">
              <a:avLst>
                <a:gd name="adj" fmla="val 31281"/>
              </a:avLst>
            </a:prstGeom>
            <a:gradFill>
              <a:gsLst>
                <a:gs pos="0">
                  <a:schemeClr val="accent2"/>
                </a:gs>
                <a:gs pos="98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2DE04F27-9CA4-254A-895C-6C4DE1FDD647}"/>
                </a:ext>
              </a:extLst>
            </p:cNvPr>
            <p:cNvGrpSpPr/>
            <p:nvPr/>
          </p:nvGrpSpPr>
          <p:grpSpPr>
            <a:xfrm>
              <a:off x="1005384" y="1379058"/>
              <a:ext cx="10140483" cy="387050"/>
              <a:chOff x="1005384" y="1379058"/>
              <a:chExt cx="10140483" cy="387050"/>
            </a:xfrm>
          </p:grpSpPr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A98FC1B0-83F4-5541-A79E-E2DD3323FC1A}"/>
                  </a:ext>
                </a:extLst>
              </p:cNvPr>
              <p:cNvSpPr txBox="1"/>
              <p:nvPr/>
            </p:nvSpPr>
            <p:spPr>
              <a:xfrm>
                <a:off x="1005384" y="1423931"/>
                <a:ext cx="127470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600" spc="100" dirty="0">
                    <a:solidFill>
                      <a:schemeClr val="bg1"/>
                    </a:solidFill>
                    <a:latin typeface="+mj-ea"/>
                    <a:ea typeface="+mj-ea"/>
                    <a:cs typeface="OPPOSans B" pitchFamily="18" charset="-122"/>
                  </a:rPr>
                  <a:t>课程及讲师</a:t>
                </a:r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03557EB9-93DB-8044-860A-B9CA55A5629C}"/>
                  </a:ext>
                </a:extLst>
              </p:cNvPr>
              <p:cNvSpPr txBox="1"/>
              <p:nvPr/>
            </p:nvSpPr>
            <p:spPr>
              <a:xfrm>
                <a:off x="2714164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+mn-cs"/>
                    <a:sym typeface="+mn-lt"/>
                  </a:rPr>
                  <a:t>周一</a:t>
                </a:r>
              </a:p>
            </p:txBody>
          </p:sp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id="{DE2AD26C-DE4D-CD4C-BF73-92673FDE5BB7}"/>
                  </a:ext>
                </a:extLst>
              </p:cNvPr>
              <p:cNvSpPr txBox="1"/>
              <p:nvPr/>
            </p:nvSpPr>
            <p:spPr>
              <a:xfrm>
                <a:off x="4023653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latin typeface="+mj-ea"/>
                    <a:ea typeface="+mj-ea"/>
                    <a:sym typeface="+mn-lt"/>
                  </a:rPr>
                  <a:t>周二</a:t>
                </a:r>
                <a:endParaRPr kumimoji="1" lang="zh-CN" altLang="en-US" sz="1600" spc="356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0B5193D2-794D-2547-86DA-CA17D8E2F671}"/>
                  </a:ext>
                </a:extLst>
              </p:cNvPr>
              <p:cNvSpPr txBox="1"/>
              <p:nvPr/>
            </p:nvSpPr>
            <p:spPr>
              <a:xfrm>
                <a:off x="5333142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+mn-cs"/>
                    <a:sym typeface="+mn-lt"/>
                  </a:rPr>
                  <a:t>周三</a:t>
                </a: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9973612C-EEFB-9C4C-8FE8-AD44119D3ABC}"/>
                  </a:ext>
                </a:extLst>
              </p:cNvPr>
              <p:cNvSpPr txBox="1"/>
              <p:nvPr/>
            </p:nvSpPr>
            <p:spPr>
              <a:xfrm>
                <a:off x="6642631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latin typeface="+mj-ea"/>
                    <a:ea typeface="+mj-ea"/>
                    <a:sym typeface="+mn-lt"/>
                  </a:rPr>
                  <a:t>周四</a:t>
                </a:r>
                <a:endParaRPr kumimoji="1" lang="zh-CN" altLang="en-US" sz="1600" spc="356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B9DFA93E-1336-DD47-B65C-404354E78769}"/>
                  </a:ext>
                </a:extLst>
              </p:cNvPr>
              <p:cNvSpPr txBox="1"/>
              <p:nvPr/>
            </p:nvSpPr>
            <p:spPr>
              <a:xfrm>
                <a:off x="7952120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latin typeface="+mj-ea"/>
                    <a:ea typeface="+mj-ea"/>
                    <a:sym typeface="+mn-lt"/>
                  </a:rPr>
                  <a:t>周五</a:t>
                </a:r>
                <a:endParaRPr kumimoji="1" lang="zh-CN" altLang="en-US" sz="1600" spc="356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9A8AA6C3-1254-FE4F-A0E0-DEC29FFDB38C}"/>
                  </a:ext>
                </a:extLst>
              </p:cNvPr>
              <p:cNvSpPr txBox="1"/>
              <p:nvPr/>
            </p:nvSpPr>
            <p:spPr>
              <a:xfrm>
                <a:off x="9261609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+mn-cs"/>
                    <a:sym typeface="+mn-lt"/>
                  </a:rPr>
                  <a:t>周六</a:t>
                </a:r>
              </a:p>
            </p:txBody>
          </p: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5987E7DE-B890-9F48-93FA-64FA6A59F6CA}"/>
                  </a:ext>
                </a:extLst>
              </p:cNvPr>
              <p:cNvSpPr txBox="1"/>
              <p:nvPr/>
            </p:nvSpPr>
            <p:spPr>
              <a:xfrm>
                <a:off x="10571101" y="1379058"/>
                <a:ext cx="574766" cy="387050"/>
              </a:xfrm>
              <a:prstGeom prst="rect">
                <a:avLst/>
              </a:prstGeom>
            </p:spPr>
            <p:txBody>
              <a:bodyPr wrap="none" lIns="90000" tIns="46800" rIns="0" bIns="46800" rtlCol="0" anchor="b" anchorCtr="0">
                <a:noAutofit/>
              </a:bodyPr>
              <a:lstStyle/>
              <a:p>
                <a:pPr algn="l"/>
                <a:r>
                  <a:rPr kumimoji="1" lang="zh-CN" altLang="en-US" sz="1600" spc="356" dirty="0">
                    <a:solidFill>
                      <a:schemeClr val="bg1"/>
                    </a:solidFill>
                    <a:latin typeface="+mj-ea"/>
                    <a:ea typeface="+mj-ea"/>
                    <a:sym typeface="+mn-lt"/>
                  </a:rPr>
                  <a:t>周日</a:t>
                </a:r>
                <a:endParaRPr kumimoji="1" lang="zh-CN" altLang="en-US" sz="1600" spc="356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3583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24C325-1620-E947-93A0-0C35F90FC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latin typeface="+mj-ea"/>
                <a:ea typeface="+mj-ea"/>
              </a:rPr>
              <a:t>业绩达成规划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75CD071-AA11-B54C-BDC2-FE65C4AA5C72}"/>
              </a:ext>
            </a:extLst>
          </p:cNvPr>
          <p:cNvSpPr/>
          <p:nvPr/>
        </p:nvSpPr>
        <p:spPr>
          <a:xfrm>
            <a:off x="6921554" y="1359381"/>
            <a:ext cx="5270446" cy="8964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E28139D-1772-7A43-AD3D-81033FE3E74C}"/>
              </a:ext>
            </a:extLst>
          </p:cNvPr>
          <p:cNvGrpSpPr/>
          <p:nvPr/>
        </p:nvGrpSpPr>
        <p:grpSpPr>
          <a:xfrm>
            <a:off x="667656" y="1799974"/>
            <a:ext cx="2436072" cy="3346899"/>
            <a:chOff x="667656" y="1799974"/>
            <a:chExt cx="2436072" cy="3346899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0BE389A6-8526-2A4F-8BFF-6A530285CB2C}"/>
                </a:ext>
              </a:extLst>
            </p:cNvPr>
            <p:cNvGrpSpPr/>
            <p:nvPr/>
          </p:nvGrpSpPr>
          <p:grpSpPr>
            <a:xfrm>
              <a:off x="667656" y="1799974"/>
              <a:ext cx="2436072" cy="3346899"/>
              <a:chOff x="667656" y="1799974"/>
              <a:chExt cx="2436072" cy="3346899"/>
            </a:xfrm>
          </p:grpSpPr>
          <p:sp>
            <p:nvSpPr>
              <p:cNvPr id="57" name="圆角矩形 56">
                <a:extLst>
                  <a:ext uri="{FF2B5EF4-FFF2-40B4-BE49-F238E27FC236}">
                    <a16:creationId xmlns:a16="http://schemas.microsoft.com/office/drawing/2014/main" id="{90BCA6EA-6526-734D-AFA1-0D141E6AFDEB}"/>
                  </a:ext>
                </a:extLst>
              </p:cNvPr>
              <p:cNvSpPr/>
              <p:nvPr/>
            </p:nvSpPr>
            <p:spPr>
              <a:xfrm>
                <a:off x="667656" y="1799974"/>
                <a:ext cx="2436072" cy="3346899"/>
              </a:xfrm>
              <a:prstGeom prst="roundRect">
                <a:avLst>
                  <a:gd name="adj" fmla="val 86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dist="156757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C4016021-7C3B-C643-8446-65F8F42AED02}"/>
                  </a:ext>
                </a:extLst>
              </p:cNvPr>
              <p:cNvGrpSpPr/>
              <p:nvPr/>
            </p:nvGrpSpPr>
            <p:grpSpPr>
              <a:xfrm>
                <a:off x="768565" y="2206792"/>
                <a:ext cx="2319866" cy="2144050"/>
                <a:chOff x="768565" y="2206792"/>
                <a:chExt cx="2319866" cy="2144050"/>
              </a:xfrm>
            </p:grpSpPr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9BF37FB4-F2D4-F445-A918-D54DD419FCEA}"/>
                    </a:ext>
                  </a:extLst>
                </p:cNvPr>
                <p:cNvSpPr txBox="1"/>
                <p:nvPr/>
              </p:nvSpPr>
              <p:spPr>
                <a:xfrm>
                  <a:off x="1278314" y="2384972"/>
                  <a:ext cx="100540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zh-CN" altLang="en-US" sz="1600" dirty="0">
                      <a:solidFill>
                        <a:schemeClr val="tx1">
                          <a:lumMod val="85000"/>
                          <a:lumOff val="15000"/>
                          <a:alpha val="80000"/>
                        </a:schemeClr>
                      </a:solidFill>
                      <a:latin typeface="+mj-ea"/>
                      <a:ea typeface="+mj-ea"/>
                      <a:cs typeface="OPPOSans H" pitchFamily="18" charset="-122"/>
                    </a:rPr>
                    <a:t>人才培养</a:t>
                  </a: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AF11E28C-FDAE-184E-86C9-6BF5F6DFB751}"/>
                    </a:ext>
                  </a:extLst>
                </p:cNvPr>
                <p:cNvSpPr txBox="1"/>
                <p:nvPr/>
              </p:nvSpPr>
              <p:spPr>
                <a:xfrm>
                  <a:off x="780112" y="2206792"/>
                  <a:ext cx="63991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3200" b="1" dirty="0">
                      <a:gradFill>
                        <a:gsLst>
                          <a:gs pos="45000">
                            <a:schemeClr val="accent2">
                              <a:alpha val="61590"/>
                            </a:schemeClr>
                          </a:gs>
                          <a:gs pos="0">
                            <a:schemeClr val="accent2">
                              <a:alpha val="66563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+mj-lt"/>
                      <a:ea typeface="Roboto Cn" pitchFamily="2" charset="0"/>
                    </a:rPr>
                    <a:t>01</a:t>
                  </a:r>
                  <a:endParaRPr kumimoji="1" lang="zh-CN" altLang="en-US" b="1" dirty="0">
                    <a:gradFill>
                      <a:gsLst>
                        <a:gs pos="45000">
                          <a:schemeClr val="accent2">
                            <a:alpha val="61590"/>
                          </a:schemeClr>
                        </a:gs>
                        <a:gs pos="0">
                          <a:schemeClr val="accent2">
                            <a:alpha val="66563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+mj-lt"/>
                  </a:endParaRP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BCF798EC-DB11-194F-AA41-7691EAC4A90A}"/>
                    </a:ext>
                  </a:extLst>
                </p:cNvPr>
                <p:cNvSpPr txBox="1"/>
                <p:nvPr/>
              </p:nvSpPr>
              <p:spPr>
                <a:xfrm>
                  <a:off x="768565" y="3077545"/>
                  <a:ext cx="2319866" cy="12732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kumimoji="1"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加强腰部销售，定向培养</a:t>
                  </a:r>
                  <a:endParaRPr kumimoji="1"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kumimoji="1"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加强新兵训，实行师徒制</a:t>
                  </a:r>
                </a:p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kumimoji="1"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加强荣誉体系建设，提留存</a:t>
                  </a:r>
                  <a:endParaRPr kumimoji="1"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kumimoji="1"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重视销售技巧培训及实践</a:t>
                  </a:r>
                  <a:endParaRPr kumimoji="1"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kumimoji="1"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产品经验持续培训兵考核</a:t>
                  </a:r>
                </a:p>
              </p:txBody>
            </p:sp>
          </p:grpSp>
        </p:grpSp>
        <p:sp>
          <p:nvSpPr>
            <p:cNvPr id="66" name="图标">
              <a:extLst>
                <a:ext uri="{FF2B5EF4-FFF2-40B4-BE49-F238E27FC236}">
                  <a16:creationId xmlns:a16="http://schemas.microsoft.com/office/drawing/2014/main" id="{94D7FF7E-D9AB-6147-B9A2-3EF01040BB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00235" y="2345743"/>
              <a:ext cx="272351" cy="330831"/>
            </a:xfrm>
            <a:custGeom>
              <a:avLst/>
              <a:gdLst>
                <a:gd name="T0" fmla="*/ 2791 w 3575"/>
                <a:gd name="T1" fmla="*/ 4031 h 4035"/>
                <a:gd name="T2" fmla="*/ 2790 w 3575"/>
                <a:gd name="T3" fmla="*/ 4031 h 4035"/>
                <a:gd name="T4" fmla="*/ 2790 w 3575"/>
                <a:gd name="T5" fmla="*/ 4031 h 4035"/>
                <a:gd name="T6" fmla="*/ 2790 w 3575"/>
                <a:gd name="T7" fmla="*/ 4031 h 4035"/>
                <a:gd name="T8" fmla="*/ 2137 w 3575"/>
                <a:gd name="T9" fmla="*/ 3827 h 4035"/>
                <a:gd name="T10" fmla="*/ 2062 w 3575"/>
                <a:gd name="T11" fmla="*/ 2777 h 4035"/>
                <a:gd name="T12" fmla="*/ 2201 w 3575"/>
                <a:gd name="T13" fmla="*/ 2675 h 4035"/>
                <a:gd name="T14" fmla="*/ 3436 w 3575"/>
                <a:gd name="T15" fmla="*/ 2675 h 4035"/>
                <a:gd name="T16" fmla="*/ 3575 w 3575"/>
                <a:gd name="T17" fmla="*/ 2777 h 4035"/>
                <a:gd name="T18" fmla="*/ 3500 w 3575"/>
                <a:gd name="T19" fmla="*/ 3827 h 4035"/>
                <a:gd name="T20" fmla="*/ 2846 w 3575"/>
                <a:gd name="T21" fmla="*/ 4031 h 4035"/>
                <a:gd name="T22" fmla="*/ 2846 w 3575"/>
                <a:gd name="T23" fmla="*/ 4031 h 4035"/>
                <a:gd name="T24" fmla="*/ 2846 w 3575"/>
                <a:gd name="T25" fmla="*/ 4031 h 4035"/>
                <a:gd name="T26" fmla="*/ 2845 w 3575"/>
                <a:gd name="T27" fmla="*/ 4031 h 4035"/>
                <a:gd name="T28" fmla="*/ 2820 w 3575"/>
                <a:gd name="T29" fmla="*/ 4035 h 4035"/>
                <a:gd name="T30" fmla="*/ 2820 w 3575"/>
                <a:gd name="T31" fmla="*/ 4035 h 4035"/>
                <a:gd name="T32" fmla="*/ 2818 w 3575"/>
                <a:gd name="T33" fmla="*/ 4035 h 4035"/>
                <a:gd name="T34" fmla="*/ 2925 w 3575"/>
                <a:gd name="T35" fmla="*/ 3783 h 4035"/>
                <a:gd name="T36" fmla="*/ 3361 w 3575"/>
                <a:gd name="T37" fmla="*/ 2922 h 4035"/>
                <a:gd name="T38" fmla="*/ 2275 w 3575"/>
                <a:gd name="T39" fmla="*/ 3647 h 4035"/>
                <a:gd name="T40" fmla="*/ 2712 w 3575"/>
                <a:gd name="T41" fmla="*/ 3059 h 4035"/>
                <a:gd name="T42" fmla="*/ 2275 w 3575"/>
                <a:gd name="T43" fmla="*/ 3647 h 4035"/>
                <a:gd name="T44" fmla="*/ 81 w 3575"/>
                <a:gd name="T45" fmla="*/ 3670 h 4035"/>
                <a:gd name="T46" fmla="*/ 390 w 3575"/>
                <a:gd name="T47" fmla="*/ 2625 h 4035"/>
                <a:gd name="T48" fmla="*/ 1467 w 3575"/>
                <a:gd name="T49" fmla="*/ 1711 h 4035"/>
                <a:gd name="T50" fmla="*/ 2989 w 3575"/>
                <a:gd name="T51" fmla="*/ 2523 h 4035"/>
                <a:gd name="T52" fmla="*/ 2794 w 3575"/>
                <a:gd name="T53" fmla="*/ 2609 h 4035"/>
                <a:gd name="T54" fmla="*/ 1797 w 3575"/>
                <a:gd name="T55" fmla="*/ 2545 h 4035"/>
                <a:gd name="T56" fmla="*/ 1625 w 3575"/>
                <a:gd name="T57" fmla="*/ 2545 h 4035"/>
                <a:gd name="T58" fmla="*/ 587 w 3575"/>
                <a:gd name="T59" fmla="*/ 2705 h 4035"/>
                <a:gd name="T60" fmla="*/ 121 w 3575"/>
                <a:gd name="T61" fmla="*/ 3678 h 4035"/>
                <a:gd name="T62" fmla="*/ 1711 w 3575"/>
                <a:gd name="T63" fmla="*/ 2301 h 4035"/>
                <a:gd name="T64" fmla="*/ 1955 w 3575"/>
                <a:gd name="T65" fmla="*/ 1924 h 4035"/>
                <a:gd name="T66" fmla="*/ 1436 w 3575"/>
                <a:gd name="T67" fmla="*/ 1925 h 4035"/>
                <a:gd name="T68" fmla="*/ 1012 w 3575"/>
                <a:gd name="T69" fmla="*/ 707 h 4035"/>
                <a:gd name="T70" fmla="*/ 1525 w 3575"/>
                <a:gd name="T71" fmla="*/ 27 h 4035"/>
                <a:gd name="T72" fmla="*/ 1654 w 3575"/>
                <a:gd name="T73" fmla="*/ 3 h 4035"/>
                <a:gd name="T74" fmla="*/ 1709 w 3575"/>
                <a:gd name="T75" fmla="*/ 0 h 4035"/>
                <a:gd name="T76" fmla="*/ 1711 w 3575"/>
                <a:gd name="T77" fmla="*/ 0 h 4035"/>
                <a:gd name="T78" fmla="*/ 1712 w 3575"/>
                <a:gd name="T79" fmla="*/ 0 h 4035"/>
                <a:gd name="T80" fmla="*/ 1714 w 3575"/>
                <a:gd name="T81" fmla="*/ 0 h 4035"/>
                <a:gd name="T82" fmla="*/ 1715 w 3575"/>
                <a:gd name="T83" fmla="*/ 0 h 4035"/>
                <a:gd name="T84" fmla="*/ 1717 w 3575"/>
                <a:gd name="T85" fmla="*/ 0 h 4035"/>
                <a:gd name="T86" fmla="*/ 1719 w 3575"/>
                <a:gd name="T87" fmla="*/ 0 h 4035"/>
                <a:gd name="T88" fmla="*/ 1719 w 3575"/>
                <a:gd name="T89" fmla="*/ 0 h 4035"/>
                <a:gd name="T90" fmla="*/ 1720 w 3575"/>
                <a:gd name="T91" fmla="*/ 0 h 4035"/>
                <a:gd name="T92" fmla="*/ 1722 w 3575"/>
                <a:gd name="T93" fmla="*/ 0 h 4035"/>
                <a:gd name="T94" fmla="*/ 2422 w 3575"/>
                <a:gd name="T95" fmla="*/ 636 h 4035"/>
                <a:gd name="T96" fmla="*/ 2425 w 3575"/>
                <a:gd name="T97" fmla="*/ 707 h 4035"/>
                <a:gd name="T98" fmla="*/ 1475 w 3575"/>
                <a:gd name="T99" fmla="*/ 278 h 4035"/>
                <a:gd name="T100" fmla="*/ 1719 w 3575"/>
                <a:gd name="T101" fmla="*/ 1200 h 4035"/>
                <a:gd name="T102" fmla="*/ 2151 w 3575"/>
                <a:gd name="T103" fmla="*/ 776 h 4035"/>
                <a:gd name="T104" fmla="*/ 1679 w 3575"/>
                <a:gd name="T105" fmla="*/ 215 h 4035"/>
                <a:gd name="T106" fmla="*/ 2190 w 3575"/>
                <a:gd name="T107" fmla="*/ 562 h 4035"/>
                <a:gd name="T108" fmla="*/ 1722 w 3575"/>
                <a:gd name="T109" fmla="*/ 213 h 4035"/>
                <a:gd name="T110" fmla="*/ 1720 w 3575"/>
                <a:gd name="T111" fmla="*/ 213 h 4035"/>
                <a:gd name="T112" fmla="*/ 1719 w 3575"/>
                <a:gd name="T113" fmla="*/ 213 h 4035"/>
                <a:gd name="T114" fmla="*/ 1718 w 3575"/>
                <a:gd name="T115" fmla="*/ 213 h 4035"/>
                <a:gd name="T116" fmla="*/ 1717 w 3575"/>
                <a:gd name="T117" fmla="*/ 213 h 4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5" h="4035">
                  <a:moveTo>
                    <a:pt x="2818" y="4035"/>
                  </a:moveTo>
                  <a:cubicBezTo>
                    <a:pt x="2809" y="4035"/>
                    <a:pt x="2800" y="4033"/>
                    <a:pt x="2791" y="4031"/>
                  </a:cubicBezTo>
                  <a:cubicBezTo>
                    <a:pt x="2791" y="4031"/>
                    <a:pt x="2791" y="4031"/>
                    <a:pt x="2791" y="4031"/>
                  </a:cubicBezTo>
                  <a:cubicBezTo>
                    <a:pt x="2790" y="4031"/>
                    <a:pt x="2790" y="4031"/>
                    <a:pt x="2790" y="4031"/>
                  </a:cubicBezTo>
                  <a:cubicBezTo>
                    <a:pt x="2790" y="4031"/>
                    <a:pt x="2790" y="4031"/>
                    <a:pt x="2790" y="4031"/>
                  </a:cubicBezTo>
                  <a:cubicBezTo>
                    <a:pt x="2790" y="4031"/>
                    <a:pt x="2790" y="4031"/>
                    <a:pt x="2790" y="4031"/>
                  </a:cubicBezTo>
                  <a:cubicBezTo>
                    <a:pt x="2790" y="4031"/>
                    <a:pt x="2790" y="4031"/>
                    <a:pt x="2790" y="4031"/>
                  </a:cubicBezTo>
                  <a:lnTo>
                    <a:pt x="2790" y="4031"/>
                  </a:lnTo>
                  <a:cubicBezTo>
                    <a:pt x="2789" y="4030"/>
                    <a:pt x="2787" y="4030"/>
                    <a:pt x="2786" y="4030"/>
                  </a:cubicBezTo>
                  <a:lnTo>
                    <a:pt x="2137" y="3827"/>
                  </a:lnTo>
                  <a:cubicBezTo>
                    <a:pt x="2092" y="3813"/>
                    <a:pt x="2062" y="3772"/>
                    <a:pt x="2062" y="3725"/>
                  </a:cubicBezTo>
                  <a:lnTo>
                    <a:pt x="2062" y="2777"/>
                  </a:lnTo>
                  <a:cubicBezTo>
                    <a:pt x="2062" y="2743"/>
                    <a:pt x="2078" y="2711"/>
                    <a:pt x="2106" y="2691"/>
                  </a:cubicBezTo>
                  <a:cubicBezTo>
                    <a:pt x="2133" y="2671"/>
                    <a:pt x="2168" y="2665"/>
                    <a:pt x="2201" y="2675"/>
                  </a:cubicBezTo>
                  <a:lnTo>
                    <a:pt x="2818" y="2868"/>
                  </a:lnTo>
                  <a:lnTo>
                    <a:pt x="3436" y="2675"/>
                  </a:lnTo>
                  <a:cubicBezTo>
                    <a:pt x="3469" y="2665"/>
                    <a:pt x="3504" y="2671"/>
                    <a:pt x="3531" y="2691"/>
                  </a:cubicBezTo>
                  <a:cubicBezTo>
                    <a:pt x="3558" y="2711"/>
                    <a:pt x="3575" y="2743"/>
                    <a:pt x="3575" y="2777"/>
                  </a:cubicBezTo>
                  <a:lnTo>
                    <a:pt x="3575" y="3725"/>
                  </a:lnTo>
                  <a:cubicBezTo>
                    <a:pt x="3575" y="3772"/>
                    <a:pt x="3544" y="3813"/>
                    <a:pt x="3500" y="3827"/>
                  </a:cubicBezTo>
                  <a:lnTo>
                    <a:pt x="2850" y="4030"/>
                  </a:lnTo>
                  <a:cubicBezTo>
                    <a:pt x="2849" y="4030"/>
                    <a:pt x="2848" y="4031"/>
                    <a:pt x="2846" y="4031"/>
                  </a:cubicBezTo>
                  <a:lnTo>
                    <a:pt x="2846" y="4031"/>
                  </a:lnTo>
                  <a:cubicBezTo>
                    <a:pt x="2846" y="4031"/>
                    <a:pt x="2846" y="4031"/>
                    <a:pt x="2846" y="4031"/>
                  </a:cubicBezTo>
                  <a:cubicBezTo>
                    <a:pt x="2846" y="4031"/>
                    <a:pt x="2846" y="4031"/>
                    <a:pt x="2846" y="4031"/>
                  </a:cubicBezTo>
                  <a:cubicBezTo>
                    <a:pt x="2846" y="4031"/>
                    <a:pt x="2846" y="4031"/>
                    <a:pt x="2846" y="4031"/>
                  </a:cubicBezTo>
                  <a:cubicBezTo>
                    <a:pt x="2845" y="4031"/>
                    <a:pt x="2845" y="4031"/>
                    <a:pt x="2845" y="4031"/>
                  </a:cubicBezTo>
                  <a:cubicBezTo>
                    <a:pt x="2845" y="4031"/>
                    <a:pt x="2845" y="4031"/>
                    <a:pt x="2845" y="4031"/>
                  </a:cubicBezTo>
                  <a:lnTo>
                    <a:pt x="2845" y="4031"/>
                  </a:lnTo>
                  <a:cubicBezTo>
                    <a:pt x="2837" y="4033"/>
                    <a:pt x="2829" y="4034"/>
                    <a:pt x="2820" y="4035"/>
                  </a:cubicBezTo>
                  <a:cubicBezTo>
                    <a:pt x="2820" y="4035"/>
                    <a:pt x="2820" y="4035"/>
                    <a:pt x="2820" y="4035"/>
                  </a:cubicBezTo>
                  <a:cubicBezTo>
                    <a:pt x="2820" y="4035"/>
                    <a:pt x="2820" y="4035"/>
                    <a:pt x="2820" y="4035"/>
                  </a:cubicBezTo>
                  <a:cubicBezTo>
                    <a:pt x="2820" y="4035"/>
                    <a:pt x="2820" y="4035"/>
                    <a:pt x="2820" y="4035"/>
                  </a:cubicBezTo>
                  <a:lnTo>
                    <a:pt x="2818" y="4035"/>
                  </a:lnTo>
                  <a:close/>
                  <a:moveTo>
                    <a:pt x="2925" y="3059"/>
                  </a:moveTo>
                  <a:lnTo>
                    <a:pt x="2925" y="3783"/>
                  </a:lnTo>
                  <a:lnTo>
                    <a:pt x="3361" y="3647"/>
                  </a:lnTo>
                  <a:lnTo>
                    <a:pt x="3361" y="2922"/>
                  </a:lnTo>
                  <a:lnTo>
                    <a:pt x="2925" y="3059"/>
                  </a:lnTo>
                  <a:close/>
                  <a:moveTo>
                    <a:pt x="2275" y="3647"/>
                  </a:moveTo>
                  <a:lnTo>
                    <a:pt x="2712" y="3783"/>
                  </a:lnTo>
                  <a:lnTo>
                    <a:pt x="2712" y="3059"/>
                  </a:lnTo>
                  <a:lnTo>
                    <a:pt x="2275" y="2922"/>
                  </a:lnTo>
                  <a:lnTo>
                    <a:pt x="2275" y="3647"/>
                  </a:lnTo>
                  <a:close/>
                  <a:moveTo>
                    <a:pt x="121" y="3678"/>
                  </a:moveTo>
                  <a:cubicBezTo>
                    <a:pt x="107" y="3678"/>
                    <a:pt x="94" y="3675"/>
                    <a:pt x="81" y="3670"/>
                  </a:cubicBezTo>
                  <a:cubicBezTo>
                    <a:pt x="26" y="3648"/>
                    <a:pt x="0" y="3586"/>
                    <a:pt x="22" y="3531"/>
                  </a:cubicBezTo>
                  <a:lnTo>
                    <a:pt x="390" y="2625"/>
                  </a:lnTo>
                  <a:cubicBezTo>
                    <a:pt x="503" y="2345"/>
                    <a:pt x="623" y="2147"/>
                    <a:pt x="767" y="2001"/>
                  </a:cubicBezTo>
                  <a:cubicBezTo>
                    <a:pt x="957" y="1809"/>
                    <a:pt x="1193" y="1711"/>
                    <a:pt x="1467" y="1711"/>
                  </a:cubicBezTo>
                  <a:lnTo>
                    <a:pt x="1955" y="1711"/>
                  </a:lnTo>
                  <a:cubicBezTo>
                    <a:pt x="2558" y="1711"/>
                    <a:pt x="2834" y="2174"/>
                    <a:pt x="2989" y="2523"/>
                  </a:cubicBezTo>
                  <a:cubicBezTo>
                    <a:pt x="3012" y="2576"/>
                    <a:pt x="2988" y="2639"/>
                    <a:pt x="2934" y="2663"/>
                  </a:cubicBezTo>
                  <a:cubicBezTo>
                    <a:pt x="2881" y="2687"/>
                    <a:pt x="2817" y="2663"/>
                    <a:pt x="2794" y="2609"/>
                  </a:cubicBezTo>
                  <a:cubicBezTo>
                    <a:pt x="2637" y="2257"/>
                    <a:pt x="2454" y="2050"/>
                    <a:pt x="2219" y="1967"/>
                  </a:cubicBezTo>
                  <a:lnTo>
                    <a:pt x="1797" y="2545"/>
                  </a:lnTo>
                  <a:cubicBezTo>
                    <a:pt x="1777" y="2572"/>
                    <a:pt x="1745" y="2588"/>
                    <a:pt x="1711" y="2588"/>
                  </a:cubicBezTo>
                  <a:cubicBezTo>
                    <a:pt x="1677" y="2588"/>
                    <a:pt x="1645" y="2572"/>
                    <a:pt x="1625" y="2545"/>
                  </a:cubicBezTo>
                  <a:lnTo>
                    <a:pt x="1203" y="1966"/>
                  </a:lnTo>
                  <a:cubicBezTo>
                    <a:pt x="948" y="2055"/>
                    <a:pt x="756" y="2290"/>
                    <a:pt x="587" y="2705"/>
                  </a:cubicBezTo>
                  <a:lnTo>
                    <a:pt x="220" y="3611"/>
                  </a:lnTo>
                  <a:cubicBezTo>
                    <a:pt x="203" y="3653"/>
                    <a:pt x="163" y="3678"/>
                    <a:pt x="121" y="3678"/>
                  </a:cubicBezTo>
                  <a:close/>
                  <a:moveTo>
                    <a:pt x="1436" y="1925"/>
                  </a:moveTo>
                  <a:lnTo>
                    <a:pt x="1711" y="2301"/>
                  </a:lnTo>
                  <a:lnTo>
                    <a:pt x="1985" y="1925"/>
                  </a:lnTo>
                  <a:cubicBezTo>
                    <a:pt x="1975" y="1924"/>
                    <a:pt x="1965" y="1924"/>
                    <a:pt x="1955" y="1924"/>
                  </a:cubicBezTo>
                  <a:lnTo>
                    <a:pt x="1467" y="1924"/>
                  </a:lnTo>
                  <a:cubicBezTo>
                    <a:pt x="1457" y="1924"/>
                    <a:pt x="1446" y="1924"/>
                    <a:pt x="1436" y="1925"/>
                  </a:cubicBezTo>
                  <a:close/>
                  <a:moveTo>
                    <a:pt x="1719" y="1413"/>
                  </a:moveTo>
                  <a:cubicBezTo>
                    <a:pt x="1329" y="1413"/>
                    <a:pt x="1012" y="1096"/>
                    <a:pt x="1012" y="707"/>
                  </a:cubicBezTo>
                  <a:cubicBezTo>
                    <a:pt x="1012" y="386"/>
                    <a:pt x="1227" y="114"/>
                    <a:pt x="1521" y="28"/>
                  </a:cubicBezTo>
                  <a:cubicBezTo>
                    <a:pt x="1522" y="28"/>
                    <a:pt x="1524" y="27"/>
                    <a:pt x="1525" y="27"/>
                  </a:cubicBezTo>
                  <a:cubicBezTo>
                    <a:pt x="1567" y="15"/>
                    <a:pt x="1610" y="7"/>
                    <a:pt x="1654" y="3"/>
                  </a:cubicBezTo>
                  <a:cubicBezTo>
                    <a:pt x="1654" y="3"/>
                    <a:pt x="1654" y="3"/>
                    <a:pt x="1654" y="3"/>
                  </a:cubicBezTo>
                  <a:cubicBezTo>
                    <a:pt x="1672" y="1"/>
                    <a:pt x="1690" y="0"/>
                    <a:pt x="1709" y="0"/>
                  </a:cubicBezTo>
                  <a:lnTo>
                    <a:pt x="1709" y="0"/>
                  </a:lnTo>
                  <a:cubicBezTo>
                    <a:pt x="1710" y="0"/>
                    <a:pt x="1710" y="0"/>
                    <a:pt x="1710" y="0"/>
                  </a:cubicBezTo>
                  <a:cubicBezTo>
                    <a:pt x="1710" y="0"/>
                    <a:pt x="1711" y="0"/>
                    <a:pt x="1711" y="0"/>
                  </a:cubicBezTo>
                  <a:cubicBezTo>
                    <a:pt x="1711" y="0"/>
                    <a:pt x="1711" y="0"/>
                    <a:pt x="1712" y="0"/>
                  </a:cubicBezTo>
                  <a:cubicBezTo>
                    <a:pt x="1712" y="0"/>
                    <a:pt x="1712" y="0"/>
                    <a:pt x="1712" y="0"/>
                  </a:cubicBezTo>
                  <a:cubicBezTo>
                    <a:pt x="1713" y="0"/>
                    <a:pt x="1713" y="0"/>
                    <a:pt x="1713" y="0"/>
                  </a:cubicBezTo>
                  <a:cubicBezTo>
                    <a:pt x="1713" y="0"/>
                    <a:pt x="1714" y="0"/>
                    <a:pt x="1714" y="0"/>
                  </a:cubicBezTo>
                  <a:cubicBezTo>
                    <a:pt x="1714" y="0"/>
                    <a:pt x="1714" y="0"/>
                    <a:pt x="1715" y="0"/>
                  </a:cubicBezTo>
                  <a:cubicBezTo>
                    <a:pt x="1715" y="0"/>
                    <a:pt x="1715" y="0"/>
                    <a:pt x="1715" y="0"/>
                  </a:cubicBezTo>
                  <a:cubicBezTo>
                    <a:pt x="1716" y="0"/>
                    <a:pt x="1716" y="0"/>
                    <a:pt x="1716" y="0"/>
                  </a:cubicBezTo>
                  <a:cubicBezTo>
                    <a:pt x="1717" y="0"/>
                    <a:pt x="1717" y="0"/>
                    <a:pt x="1717" y="0"/>
                  </a:cubicBezTo>
                  <a:lnTo>
                    <a:pt x="1718" y="0"/>
                  </a:lnTo>
                  <a:cubicBezTo>
                    <a:pt x="1718" y="0"/>
                    <a:pt x="1718" y="0"/>
                    <a:pt x="1719" y="0"/>
                  </a:cubicBezTo>
                  <a:lnTo>
                    <a:pt x="1719" y="0"/>
                  </a:lnTo>
                  <a:lnTo>
                    <a:pt x="1719" y="0"/>
                  </a:lnTo>
                  <a:cubicBezTo>
                    <a:pt x="1719" y="0"/>
                    <a:pt x="1720" y="0"/>
                    <a:pt x="1720" y="0"/>
                  </a:cubicBezTo>
                  <a:lnTo>
                    <a:pt x="1720" y="0"/>
                  </a:lnTo>
                  <a:lnTo>
                    <a:pt x="1721" y="0"/>
                  </a:lnTo>
                  <a:cubicBezTo>
                    <a:pt x="1721" y="0"/>
                    <a:pt x="1721" y="0"/>
                    <a:pt x="1722" y="0"/>
                  </a:cubicBezTo>
                  <a:lnTo>
                    <a:pt x="1722" y="0"/>
                  </a:lnTo>
                  <a:cubicBezTo>
                    <a:pt x="2085" y="1"/>
                    <a:pt x="2386" y="275"/>
                    <a:pt x="2422" y="636"/>
                  </a:cubicBezTo>
                  <a:cubicBezTo>
                    <a:pt x="2422" y="637"/>
                    <a:pt x="2422" y="637"/>
                    <a:pt x="2422" y="637"/>
                  </a:cubicBezTo>
                  <a:cubicBezTo>
                    <a:pt x="2424" y="660"/>
                    <a:pt x="2425" y="683"/>
                    <a:pt x="2425" y="707"/>
                  </a:cubicBezTo>
                  <a:cubicBezTo>
                    <a:pt x="2425" y="1096"/>
                    <a:pt x="2108" y="1413"/>
                    <a:pt x="1719" y="1413"/>
                  </a:cubicBezTo>
                  <a:close/>
                  <a:moveTo>
                    <a:pt x="1475" y="278"/>
                  </a:moveTo>
                  <a:cubicBezTo>
                    <a:pt x="1326" y="363"/>
                    <a:pt x="1225" y="523"/>
                    <a:pt x="1225" y="707"/>
                  </a:cubicBezTo>
                  <a:cubicBezTo>
                    <a:pt x="1225" y="979"/>
                    <a:pt x="1447" y="1200"/>
                    <a:pt x="1719" y="1200"/>
                  </a:cubicBezTo>
                  <a:cubicBezTo>
                    <a:pt x="1968" y="1200"/>
                    <a:pt x="2174" y="1014"/>
                    <a:pt x="2207" y="774"/>
                  </a:cubicBezTo>
                  <a:cubicBezTo>
                    <a:pt x="2189" y="776"/>
                    <a:pt x="2170" y="776"/>
                    <a:pt x="2151" y="776"/>
                  </a:cubicBezTo>
                  <a:cubicBezTo>
                    <a:pt x="1834" y="776"/>
                    <a:pt x="1564" y="570"/>
                    <a:pt x="1475" y="278"/>
                  </a:cubicBezTo>
                  <a:close/>
                  <a:moveTo>
                    <a:pt x="1679" y="215"/>
                  </a:moveTo>
                  <a:cubicBezTo>
                    <a:pt x="1741" y="419"/>
                    <a:pt x="1930" y="563"/>
                    <a:pt x="2151" y="563"/>
                  </a:cubicBezTo>
                  <a:cubicBezTo>
                    <a:pt x="2164" y="563"/>
                    <a:pt x="2177" y="563"/>
                    <a:pt x="2190" y="562"/>
                  </a:cubicBezTo>
                  <a:cubicBezTo>
                    <a:pt x="2129" y="361"/>
                    <a:pt x="1942" y="215"/>
                    <a:pt x="1722" y="213"/>
                  </a:cubicBezTo>
                  <a:cubicBezTo>
                    <a:pt x="1722" y="213"/>
                    <a:pt x="1722" y="213"/>
                    <a:pt x="1722" y="213"/>
                  </a:cubicBezTo>
                  <a:cubicBezTo>
                    <a:pt x="1721" y="213"/>
                    <a:pt x="1721" y="213"/>
                    <a:pt x="1721" y="213"/>
                  </a:cubicBezTo>
                  <a:cubicBezTo>
                    <a:pt x="1721" y="213"/>
                    <a:pt x="1720" y="213"/>
                    <a:pt x="1720" y="213"/>
                  </a:cubicBezTo>
                  <a:cubicBezTo>
                    <a:pt x="1720" y="213"/>
                    <a:pt x="1720" y="213"/>
                    <a:pt x="1719" y="213"/>
                  </a:cubicBezTo>
                  <a:cubicBezTo>
                    <a:pt x="1719" y="213"/>
                    <a:pt x="1719" y="213"/>
                    <a:pt x="1719" y="213"/>
                  </a:cubicBezTo>
                  <a:cubicBezTo>
                    <a:pt x="1718" y="213"/>
                    <a:pt x="1718" y="213"/>
                    <a:pt x="1718" y="213"/>
                  </a:cubicBezTo>
                  <a:lnTo>
                    <a:pt x="1718" y="213"/>
                  </a:lnTo>
                  <a:cubicBezTo>
                    <a:pt x="1717" y="213"/>
                    <a:pt x="1717" y="213"/>
                    <a:pt x="1717" y="213"/>
                  </a:cubicBezTo>
                  <a:lnTo>
                    <a:pt x="1717" y="213"/>
                  </a:lnTo>
                  <a:cubicBezTo>
                    <a:pt x="1704" y="213"/>
                    <a:pt x="1692" y="214"/>
                    <a:pt x="1679" y="215"/>
                  </a:cubicBez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973A821-EB59-3F4F-868A-24245DF7A023}"/>
              </a:ext>
            </a:extLst>
          </p:cNvPr>
          <p:cNvGrpSpPr/>
          <p:nvPr/>
        </p:nvGrpSpPr>
        <p:grpSpPr>
          <a:xfrm>
            <a:off x="3477476" y="1799974"/>
            <a:ext cx="2474294" cy="3346899"/>
            <a:chOff x="3477476" y="1799974"/>
            <a:chExt cx="2474294" cy="3346899"/>
          </a:xfrm>
        </p:grpSpPr>
        <p:sp>
          <p:nvSpPr>
            <p:cNvPr id="68" name="圆角矩形 67">
              <a:extLst>
                <a:ext uri="{FF2B5EF4-FFF2-40B4-BE49-F238E27FC236}">
                  <a16:creationId xmlns:a16="http://schemas.microsoft.com/office/drawing/2014/main" id="{4F4A5423-A0B6-D24E-8F5F-C63BB1960DCC}"/>
                </a:ext>
              </a:extLst>
            </p:cNvPr>
            <p:cNvSpPr/>
            <p:nvPr/>
          </p:nvSpPr>
          <p:spPr>
            <a:xfrm>
              <a:off x="3477476" y="1799974"/>
              <a:ext cx="2436072" cy="3346899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C7C468C-00F2-954E-8C3E-4E3C8F9F51F9}"/>
                </a:ext>
              </a:extLst>
            </p:cNvPr>
            <p:cNvSpPr txBox="1"/>
            <p:nvPr/>
          </p:nvSpPr>
          <p:spPr>
            <a:xfrm>
              <a:off x="4141652" y="238497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+mj-ea"/>
                  <a:ea typeface="+mj-ea"/>
                  <a:cs typeface="OPPOSans H" pitchFamily="18" charset="-122"/>
                </a:rPr>
                <a:t>员工激励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D73B078-5DC9-6F42-B9B6-00A03586618C}"/>
                </a:ext>
              </a:extLst>
            </p:cNvPr>
            <p:cNvSpPr txBox="1"/>
            <p:nvPr/>
          </p:nvSpPr>
          <p:spPr>
            <a:xfrm>
              <a:off x="3621679" y="220679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>
                  <a:gradFill>
                    <a:gsLst>
                      <a:gs pos="45000">
                        <a:schemeClr val="accent2">
                          <a:alpha val="61590"/>
                        </a:schemeClr>
                      </a:gs>
                      <a:gs pos="0">
                        <a:schemeClr val="accent2">
                          <a:alpha val="66563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lt"/>
                  <a:ea typeface="Roboto Cn" pitchFamily="2" charset="0"/>
                </a:rPr>
                <a:t>02</a:t>
              </a:r>
              <a:endParaRPr kumimoji="1" lang="zh-CN" altLang="en-US" b="1" dirty="0">
                <a:gradFill>
                  <a:gsLst>
                    <a:gs pos="45000">
                      <a:schemeClr val="accent2">
                        <a:alpha val="61590"/>
                      </a:schemeClr>
                    </a:gs>
                    <a:gs pos="0">
                      <a:schemeClr val="accent2">
                        <a:alpha val="66563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6CDD45C-FE6E-EE42-8726-CA385415B6A8}"/>
                </a:ext>
              </a:extLst>
            </p:cNvPr>
            <p:cNvSpPr txBox="1"/>
            <p:nvPr/>
          </p:nvSpPr>
          <p:spPr>
            <a:xfrm>
              <a:off x="3631904" y="3077545"/>
              <a:ext cx="2319866" cy="1273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丰富激励形式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重点奖励增量，鼓励创新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奖励与惩罚并存，重奖轻罚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邀请员工共同参与制定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提供一定的职业发展机会</a:t>
              </a:r>
            </a:p>
          </p:txBody>
        </p:sp>
        <p:sp>
          <p:nvSpPr>
            <p:cNvPr id="77" name="图标">
              <a:extLst>
                <a:ext uri="{FF2B5EF4-FFF2-40B4-BE49-F238E27FC236}">
                  <a16:creationId xmlns:a16="http://schemas.microsoft.com/office/drawing/2014/main" id="{71046338-F6BE-5742-A58F-A3A92CCC25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4774" y="2206792"/>
              <a:ext cx="391569" cy="423476"/>
            </a:xfrm>
            <a:custGeom>
              <a:avLst/>
              <a:gdLst>
                <a:gd name="connsiteX0" fmla="*/ 99728 w 526952"/>
                <a:gd name="connsiteY0" fmla="*/ 527767 h 528638"/>
                <a:gd name="connsiteX1" fmla="*/ 103971 w 526952"/>
                <a:gd name="connsiteY1" fmla="*/ 528375 h 528638"/>
                <a:gd name="connsiteX2" fmla="*/ 103971 w 526952"/>
                <a:gd name="connsiteY2" fmla="*/ 528638 h 528638"/>
                <a:gd name="connsiteX3" fmla="*/ 88189 w 526952"/>
                <a:gd name="connsiteY3" fmla="*/ 525399 h 528638"/>
                <a:gd name="connsiteX4" fmla="*/ 99728 w 526952"/>
                <a:gd name="connsiteY4" fmla="*/ 527767 h 528638"/>
                <a:gd name="connsiteX5" fmla="*/ 88189 w 526952"/>
                <a:gd name="connsiteY5" fmla="*/ 526116 h 528638"/>
                <a:gd name="connsiteX6" fmla="*/ 52867 w 526952"/>
                <a:gd name="connsiteY6" fmla="*/ 475679 h 528638"/>
                <a:gd name="connsiteX7" fmla="*/ 68774 w 526952"/>
                <a:gd name="connsiteY7" fmla="*/ 475679 h 528638"/>
                <a:gd name="connsiteX8" fmla="*/ 79104 w 526952"/>
                <a:gd name="connsiteY8" fmla="*/ 500652 h 528638"/>
                <a:gd name="connsiteX9" fmla="*/ 102154 w 526952"/>
                <a:gd name="connsiteY9" fmla="*/ 510260 h 528638"/>
                <a:gd name="connsiteX10" fmla="*/ 88189 w 526952"/>
                <a:gd name="connsiteY10" fmla="*/ 507506 h 528638"/>
                <a:gd name="connsiteX11" fmla="*/ 88189 w 526952"/>
                <a:gd name="connsiteY11" fmla="*/ 525399 h 528638"/>
                <a:gd name="connsiteX12" fmla="*/ 83689 w 526952"/>
                <a:gd name="connsiteY12" fmla="*/ 524475 h 528638"/>
                <a:gd name="connsiteX13" fmla="*/ 52867 w 526952"/>
                <a:gd name="connsiteY13" fmla="*/ 475679 h 528638"/>
                <a:gd name="connsiteX14" fmla="*/ 458174 w 526952"/>
                <a:gd name="connsiteY14" fmla="*/ 475665 h 528638"/>
                <a:gd name="connsiteX15" fmla="*/ 458174 w 526952"/>
                <a:gd name="connsiteY15" fmla="*/ 475808 h 528638"/>
                <a:gd name="connsiteX16" fmla="*/ 474177 w 526952"/>
                <a:gd name="connsiteY16" fmla="*/ 475808 h 528638"/>
                <a:gd name="connsiteX17" fmla="*/ 423023 w 526952"/>
                <a:gd name="connsiteY17" fmla="*/ 528638 h 528638"/>
                <a:gd name="connsiteX18" fmla="*/ 375299 w 526952"/>
                <a:gd name="connsiteY18" fmla="*/ 498130 h 528638"/>
                <a:gd name="connsiteX19" fmla="*/ 317286 w 526952"/>
                <a:gd name="connsiteY19" fmla="*/ 528638 h 528638"/>
                <a:gd name="connsiteX20" fmla="*/ 259321 w 526952"/>
                <a:gd name="connsiteY20" fmla="*/ 498130 h 528638"/>
                <a:gd name="connsiteX21" fmla="*/ 211549 w 526952"/>
                <a:gd name="connsiteY21" fmla="*/ 528638 h 528638"/>
                <a:gd name="connsiteX22" fmla="*/ 163824 w 526952"/>
                <a:gd name="connsiteY22" fmla="*/ 498130 h 528638"/>
                <a:gd name="connsiteX23" fmla="*/ 105812 w 526952"/>
                <a:gd name="connsiteY23" fmla="*/ 528638 h 528638"/>
                <a:gd name="connsiteX24" fmla="*/ 103971 w 526952"/>
                <a:gd name="connsiteY24" fmla="*/ 528375 h 528638"/>
                <a:gd name="connsiteX25" fmla="*/ 103971 w 526952"/>
                <a:gd name="connsiteY25" fmla="*/ 511017 h 528638"/>
                <a:gd name="connsiteX26" fmla="*/ 102154 w 526952"/>
                <a:gd name="connsiteY26" fmla="*/ 510260 h 528638"/>
                <a:gd name="connsiteX27" fmla="*/ 105812 w 526952"/>
                <a:gd name="connsiteY27" fmla="*/ 510981 h 528638"/>
                <a:gd name="connsiteX28" fmla="*/ 149297 w 526952"/>
                <a:gd name="connsiteY28" fmla="*/ 488040 h 528638"/>
                <a:gd name="connsiteX29" fmla="*/ 163824 w 526952"/>
                <a:gd name="connsiteY29" fmla="*/ 480425 h 528638"/>
                <a:gd name="connsiteX30" fmla="*/ 165253 w 526952"/>
                <a:gd name="connsiteY30" fmla="*/ 480520 h 528638"/>
                <a:gd name="connsiteX31" fmla="*/ 179733 w 526952"/>
                <a:gd name="connsiteY31" fmla="*/ 490562 h 528638"/>
                <a:gd name="connsiteX32" fmla="*/ 211501 w 526952"/>
                <a:gd name="connsiteY32" fmla="*/ 510981 h 528638"/>
                <a:gd name="connsiteX33" fmla="*/ 243318 w 526952"/>
                <a:gd name="connsiteY33" fmla="*/ 490562 h 528638"/>
                <a:gd name="connsiteX34" fmla="*/ 257749 w 526952"/>
                <a:gd name="connsiteY34" fmla="*/ 480520 h 528638"/>
                <a:gd name="connsiteX35" fmla="*/ 259274 w 526952"/>
                <a:gd name="connsiteY35" fmla="*/ 480425 h 528638"/>
                <a:gd name="connsiteX36" fmla="*/ 273705 w 526952"/>
                <a:gd name="connsiteY36" fmla="*/ 488040 h 528638"/>
                <a:gd name="connsiteX37" fmla="*/ 317191 w 526952"/>
                <a:gd name="connsiteY37" fmla="*/ 510981 h 528638"/>
                <a:gd name="connsiteX38" fmla="*/ 360629 w 526952"/>
                <a:gd name="connsiteY38" fmla="*/ 488040 h 528638"/>
                <a:gd name="connsiteX39" fmla="*/ 375156 w 526952"/>
                <a:gd name="connsiteY39" fmla="*/ 480425 h 528638"/>
                <a:gd name="connsiteX40" fmla="*/ 376585 w 526952"/>
                <a:gd name="connsiteY40" fmla="*/ 480520 h 528638"/>
                <a:gd name="connsiteX41" fmla="*/ 391111 w 526952"/>
                <a:gd name="connsiteY41" fmla="*/ 490562 h 528638"/>
                <a:gd name="connsiteX42" fmla="*/ 422928 w 526952"/>
                <a:gd name="connsiteY42" fmla="*/ 510981 h 528638"/>
                <a:gd name="connsiteX43" fmla="*/ 458174 w 526952"/>
                <a:gd name="connsiteY43" fmla="*/ 475665 h 528638"/>
                <a:gd name="connsiteX44" fmla="*/ 0 w 526952"/>
                <a:gd name="connsiteY44" fmla="*/ 387572 h 528638"/>
                <a:gd name="connsiteX45" fmla="*/ 17860 w 526952"/>
                <a:gd name="connsiteY45" fmla="*/ 387572 h 528638"/>
                <a:gd name="connsiteX46" fmla="*/ 53105 w 526952"/>
                <a:gd name="connsiteY46" fmla="*/ 422815 h 528638"/>
                <a:gd name="connsiteX47" fmla="*/ 84872 w 526952"/>
                <a:gd name="connsiteY47" fmla="*/ 402479 h 528638"/>
                <a:gd name="connsiteX48" fmla="*/ 99351 w 526952"/>
                <a:gd name="connsiteY48" fmla="*/ 392430 h 528638"/>
                <a:gd name="connsiteX49" fmla="*/ 100828 w 526952"/>
                <a:gd name="connsiteY49" fmla="*/ 392335 h 528638"/>
                <a:gd name="connsiteX50" fmla="*/ 115306 w 526952"/>
                <a:gd name="connsiteY50" fmla="*/ 399907 h 528638"/>
                <a:gd name="connsiteX51" fmla="*/ 158790 w 526952"/>
                <a:gd name="connsiteY51" fmla="*/ 422815 h 528638"/>
                <a:gd name="connsiteX52" fmla="*/ 202227 w 526952"/>
                <a:gd name="connsiteY52" fmla="*/ 399907 h 528638"/>
                <a:gd name="connsiteX53" fmla="*/ 216706 w 526952"/>
                <a:gd name="connsiteY53" fmla="*/ 392335 h 528638"/>
                <a:gd name="connsiteX54" fmla="*/ 218182 w 526952"/>
                <a:gd name="connsiteY54" fmla="*/ 392430 h 528638"/>
                <a:gd name="connsiteX55" fmla="*/ 232661 w 526952"/>
                <a:gd name="connsiteY55" fmla="*/ 402479 h 528638"/>
                <a:gd name="connsiteX56" fmla="*/ 264429 w 526952"/>
                <a:gd name="connsiteY56" fmla="*/ 422815 h 528638"/>
                <a:gd name="connsiteX57" fmla="*/ 296244 w 526952"/>
                <a:gd name="connsiteY57" fmla="*/ 402479 h 528638"/>
                <a:gd name="connsiteX58" fmla="*/ 310770 w 526952"/>
                <a:gd name="connsiteY58" fmla="*/ 392430 h 528638"/>
                <a:gd name="connsiteX59" fmla="*/ 312199 w 526952"/>
                <a:gd name="connsiteY59" fmla="*/ 392335 h 528638"/>
                <a:gd name="connsiteX60" fmla="*/ 326678 w 526952"/>
                <a:gd name="connsiteY60" fmla="*/ 399907 h 528638"/>
                <a:gd name="connsiteX61" fmla="*/ 370114 w 526952"/>
                <a:gd name="connsiteY61" fmla="*/ 422815 h 528638"/>
                <a:gd name="connsiteX62" fmla="*/ 413598 w 526952"/>
                <a:gd name="connsiteY62" fmla="*/ 399907 h 528638"/>
                <a:gd name="connsiteX63" fmla="*/ 428125 w 526952"/>
                <a:gd name="connsiteY63" fmla="*/ 392335 h 528638"/>
                <a:gd name="connsiteX64" fmla="*/ 429553 w 526952"/>
                <a:gd name="connsiteY64" fmla="*/ 392430 h 528638"/>
                <a:gd name="connsiteX65" fmla="*/ 443985 w 526952"/>
                <a:gd name="connsiteY65" fmla="*/ 402479 h 528638"/>
                <a:gd name="connsiteX66" fmla="*/ 475800 w 526952"/>
                <a:gd name="connsiteY66" fmla="*/ 422815 h 528638"/>
                <a:gd name="connsiteX67" fmla="*/ 511044 w 526952"/>
                <a:gd name="connsiteY67" fmla="*/ 387572 h 528638"/>
                <a:gd name="connsiteX68" fmla="*/ 526952 w 526952"/>
                <a:gd name="connsiteY68" fmla="*/ 387572 h 528638"/>
                <a:gd name="connsiteX69" fmla="*/ 475800 w 526952"/>
                <a:gd name="connsiteY69" fmla="*/ 440436 h 528638"/>
                <a:gd name="connsiteX70" fmla="*/ 428029 w 526952"/>
                <a:gd name="connsiteY70" fmla="*/ 409909 h 528638"/>
                <a:gd name="connsiteX71" fmla="*/ 370067 w 526952"/>
                <a:gd name="connsiteY71" fmla="*/ 440436 h 528638"/>
                <a:gd name="connsiteX72" fmla="*/ 312056 w 526952"/>
                <a:gd name="connsiteY72" fmla="*/ 409909 h 528638"/>
                <a:gd name="connsiteX73" fmla="*/ 264333 w 526952"/>
                <a:gd name="connsiteY73" fmla="*/ 440436 h 528638"/>
                <a:gd name="connsiteX74" fmla="*/ 216563 w 526952"/>
                <a:gd name="connsiteY74" fmla="*/ 409909 h 528638"/>
                <a:gd name="connsiteX75" fmla="*/ 158600 w 526952"/>
                <a:gd name="connsiteY75" fmla="*/ 440436 h 528638"/>
                <a:gd name="connsiteX76" fmla="*/ 100590 w 526952"/>
                <a:gd name="connsiteY76" fmla="*/ 409909 h 528638"/>
                <a:gd name="connsiteX77" fmla="*/ 52867 w 526952"/>
                <a:gd name="connsiteY77" fmla="*/ 440436 h 528638"/>
                <a:gd name="connsiteX78" fmla="*/ 0 w 526952"/>
                <a:gd name="connsiteY78" fmla="*/ 387572 h 528638"/>
                <a:gd name="connsiteX79" fmla="*/ 26433 w 526952"/>
                <a:gd name="connsiteY79" fmla="*/ 334709 h 528638"/>
                <a:gd name="connsiteX80" fmla="*/ 255522 w 526952"/>
                <a:gd name="connsiteY80" fmla="*/ 334709 h 528638"/>
                <a:gd name="connsiteX81" fmla="*/ 264333 w 526952"/>
                <a:gd name="connsiteY81" fmla="*/ 343519 h 528638"/>
                <a:gd name="connsiteX82" fmla="*/ 255522 w 526952"/>
                <a:gd name="connsiteY82" fmla="*/ 352330 h 528638"/>
                <a:gd name="connsiteX83" fmla="*/ 26433 w 526952"/>
                <a:gd name="connsiteY83" fmla="*/ 352330 h 528638"/>
                <a:gd name="connsiteX84" fmla="*/ 17622 w 526952"/>
                <a:gd name="connsiteY84" fmla="*/ 343519 h 528638"/>
                <a:gd name="connsiteX85" fmla="*/ 26433 w 526952"/>
                <a:gd name="connsiteY85" fmla="*/ 334709 h 528638"/>
                <a:gd name="connsiteX86" fmla="*/ 166078 w 526952"/>
                <a:gd name="connsiteY86" fmla="*/ 184547 h 528638"/>
                <a:gd name="connsiteX87" fmla="*/ 174984 w 526952"/>
                <a:gd name="connsiteY87" fmla="*/ 299561 h 528638"/>
                <a:gd name="connsiteX88" fmla="*/ 219182 w 526952"/>
                <a:gd name="connsiteY88" fmla="*/ 299561 h 528638"/>
                <a:gd name="connsiteX89" fmla="*/ 115926 w 526952"/>
                <a:gd name="connsiteY89" fmla="*/ 184547 h 528638"/>
                <a:gd name="connsiteX90" fmla="*/ 62773 w 526952"/>
                <a:gd name="connsiteY90" fmla="*/ 299561 h 528638"/>
                <a:gd name="connsiteX91" fmla="*/ 107019 w 526952"/>
                <a:gd name="connsiteY91" fmla="*/ 299561 h 528638"/>
                <a:gd name="connsiteX92" fmla="*/ 414122 w 526952"/>
                <a:gd name="connsiteY92" fmla="*/ 158544 h 528638"/>
                <a:gd name="connsiteX93" fmla="*/ 422933 w 526952"/>
                <a:gd name="connsiteY93" fmla="*/ 167402 h 528638"/>
                <a:gd name="connsiteX94" fmla="*/ 422933 w 526952"/>
                <a:gd name="connsiteY94" fmla="*/ 185023 h 528638"/>
                <a:gd name="connsiteX95" fmla="*/ 414122 w 526952"/>
                <a:gd name="connsiteY95" fmla="*/ 193834 h 528638"/>
                <a:gd name="connsiteX96" fmla="*/ 405311 w 526952"/>
                <a:gd name="connsiteY96" fmla="*/ 185023 h 528638"/>
                <a:gd name="connsiteX97" fmla="*/ 405311 w 526952"/>
                <a:gd name="connsiteY97" fmla="*/ 167402 h 528638"/>
                <a:gd name="connsiteX98" fmla="*/ 414122 w 526952"/>
                <a:gd name="connsiteY98" fmla="*/ 158544 h 528638"/>
                <a:gd name="connsiteX99" fmla="*/ 457701 w 526952"/>
                <a:gd name="connsiteY99" fmla="*/ 140541 h 528638"/>
                <a:gd name="connsiteX100" fmla="*/ 470132 w 526952"/>
                <a:gd name="connsiteY100" fmla="*/ 140541 h 528638"/>
                <a:gd name="connsiteX101" fmla="*/ 482563 w 526952"/>
                <a:gd name="connsiteY101" fmla="*/ 152971 h 528638"/>
                <a:gd name="connsiteX102" fmla="*/ 482658 w 526952"/>
                <a:gd name="connsiteY102" fmla="*/ 165402 h 528638"/>
                <a:gd name="connsiteX103" fmla="*/ 470180 w 526952"/>
                <a:gd name="connsiteY103" fmla="*/ 165402 h 528638"/>
                <a:gd name="connsiteX104" fmla="*/ 457701 w 526952"/>
                <a:gd name="connsiteY104" fmla="*/ 152971 h 528638"/>
                <a:gd name="connsiteX105" fmla="*/ 457701 w 526952"/>
                <a:gd name="connsiteY105" fmla="*/ 140541 h 528638"/>
                <a:gd name="connsiteX106" fmla="*/ 358017 w 526952"/>
                <a:gd name="connsiteY106" fmla="*/ 140541 h 528638"/>
                <a:gd name="connsiteX107" fmla="*/ 370495 w 526952"/>
                <a:gd name="connsiteY107" fmla="*/ 140541 h 528638"/>
                <a:gd name="connsiteX108" fmla="*/ 370495 w 526952"/>
                <a:gd name="connsiteY108" fmla="*/ 152971 h 528638"/>
                <a:gd name="connsiteX109" fmla="*/ 358017 w 526952"/>
                <a:gd name="connsiteY109" fmla="*/ 165402 h 528638"/>
                <a:gd name="connsiteX110" fmla="*/ 345586 w 526952"/>
                <a:gd name="connsiteY110" fmla="*/ 165402 h 528638"/>
                <a:gd name="connsiteX111" fmla="*/ 345586 w 526952"/>
                <a:gd name="connsiteY111" fmla="*/ 152971 h 528638"/>
                <a:gd name="connsiteX112" fmla="*/ 484611 w 526952"/>
                <a:gd name="connsiteY112" fmla="*/ 88106 h 528638"/>
                <a:gd name="connsiteX113" fmla="*/ 502233 w 526952"/>
                <a:gd name="connsiteY113" fmla="*/ 88106 h 528638"/>
                <a:gd name="connsiteX114" fmla="*/ 511044 w 526952"/>
                <a:gd name="connsiteY114" fmla="*/ 96917 h 528638"/>
                <a:gd name="connsiteX115" fmla="*/ 502233 w 526952"/>
                <a:gd name="connsiteY115" fmla="*/ 105727 h 528638"/>
                <a:gd name="connsiteX116" fmla="*/ 484611 w 526952"/>
                <a:gd name="connsiteY116" fmla="*/ 105727 h 528638"/>
                <a:gd name="connsiteX117" fmla="*/ 475800 w 526952"/>
                <a:gd name="connsiteY117" fmla="*/ 96917 h 528638"/>
                <a:gd name="connsiteX118" fmla="*/ 484611 w 526952"/>
                <a:gd name="connsiteY118" fmla="*/ 88106 h 528638"/>
                <a:gd name="connsiteX119" fmla="*/ 326011 w 526952"/>
                <a:gd name="connsiteY119" fmla="*/ 88106 h 528638"/>
                <a:gd name="connsiteX120" fmla="*/ 343633 w 526952"/>
                <a:gd name="connsiteY120" fmla="*/ 88106 h 528638"/>
                <a:gd name="connsiteX121" fmla="*/ 352444 w 526952"/>
                <a:gd name="connsiteY121" fmla="*/ 96917 h 528638"/>
                <a:gd name="connsiteX122" fmla="*/ 343633 w 526952"/>
                <a:gd name="connsiteY122" fmla="*/ 105727 h 528638"/>
                <a:gd name="connsiteX123" fmla="*/ 326011 w 526952"/>
                <a:gd name="connsiteY123" fmla="*/ 105727 h 528638"/>
                <a:gd name="connsiteX124" fmla="*/ 317200 w 526952"/>
                <a:gd name="connsiteY124" fmla="*/ 96917 h 528638"/>
                <a:gd name="connsiteX125" fmla="*/ 326011 w 526952"/>
                <a:gd name="connsiteY125" fmla="*/ 88106 h 528638"/>
                <a:gd name="connsiteX126" fmla="*/ 140978 w 526952"/>
                <a:gd name="connsiteY126" fmla="*/ 88106 h 528638"/>
                <a:gd name="connsiteX127" fmla="*/ 123403 w 526952"/>
                <a:gd name="connsiteY127" fmla="*/ 317135 h 528638"/>
                <a:gd name="connsiteX128" fmla="*/ 35292 w 526952"/>
                <a:gd name="connsiteY128" fmla="*/ 317135 h 528638"/>
                <a:gd name="connsiteX129" fmla="*/ 140978 w 526952"/>
                <a:gd name="connsiteY129" fmla="*/ 88106 h 528638"/>
                <a:gd name="connsiteX130" fmla="*/ 246711 w 526952"/>
                <a:gd name="connsiteY130" fmla="*/ 317135 h 528638"/>
                <a:gd name="connsiteX131" fmla="*/ 158600 w 526952"/>
                <a:gd name="connsiteY131" fmla="*/ 317135 h 528638"/>
                <a:gd name="connsiteX132" fmla="*/ 414122 w 526952"/>
                <a:gd name="connsiteY132" fmla="*/ 70485 h 528638"/>
                <a:gd name="connsiteX133" fmla="*/ 387689 w 526952"/>
                <a:gd name="connsiteY133" fmla="*/ 96917 h 528638"/>
                <a:gd name="connsiteX134" fmla="*/ 414122 w 526952"/>
                <a:gd name="connsiteY134" fmla="*/ 123349 h 528638"/>
                <a:gd name="connsiteX135" fmla="*/ 440555 w 526952"/>
                <a:gd name="connsiteY135" fmla="*/ 96917 h 528638"/>
                <a:gd name="connsiteX136" fmla="*/ 414122 w 526952"/>
                <a:gd name="connsiteY136" fmla="*/ 70485 h 528638"/>
                <a:gd name="connsiteX137" fmla="*/ 414122 w 526952"/>
                <a:gd name="connsiteY137" fmla="*/ 52864 h 528638"/>
                <a:gd name="connsiteX138" fmla="*/ 458178 w 526952"/>
                <a:gd name="connsiteY138" fmla="*/ 96917 h 528638"/>
                <a:gd name="connsiteX139" fmla="*/ 414122 w 526952"/>
                <a:gd name="connsiteY139" fmla="*/ 140970 h 528638"/>
                <a:gd name="connsiteX140" fmla="*/ 370067 w 526952"/>
                <a:gd name="connsiteY140" fmla="*/ 96917 h 528638"/>
                <a:gd name="connsiteX141" fmla="*/ 414122 w 526952"/>
                <a:gd name="connsiteY141" fmla="*/ 52864 h 528638"/>
                <a:gd name="connsiteX142" fmla="*/ 345586 w 526952"/>
                <a:gd name="connsiteY142" fmla="*/ 28432 h 528638"/>
                <a:gd name="connsiteX143" fmla="*/ 358017 w 526952"/>
                <a:gd name="connsiteY143" fmla="*/ 28432 h 528638"/>
                <a:gd name="connsiteX144" fmla="*/ 370495 w 526952"/>
                <a:gd name="connsiteY144" fmla="*/ 40862 h 528638"/>
                <a:gd name="connsiteX145" fmla="*/ 370495 w 526952"/>
                <a:gd name="connsiteY145" fmla="*/ 53340 h 528638"/>
                <a:gd name="connsiteX146" fmla="*/ 358017 w 526952"/>
                <a:gd name="connsiteY146" fmla="*/ 53340 h 528638"/>
                <a:gd name="connsiteX147" fmla="*/ 345586 w 526952"/>
                <a:gd name="connsiteY147" fmla="*/ 40862 h 528638"/>
                <a:gd name="connsiteX148" fmla="*/ 345586 w 526952"/>
                <a:gd name="connsiteY148" fmla="*/ 28432 h 528638"/>
                <a:gd name="connsiteX149" fmla="*/ 470180 w 526952"/>
                <a:gd name="connsiteY149" fmla="*/ 28384 h 528638"/>
                <a:gd name="connsiteX150" fmla="*/ 482658 w 526952"/>
                <a:gd name="connsiteY150" fmla="*/ 28384 h 528638"/>
                <a:gd name="connsiteX151" fmla="*/ 482658 w 526952"/>
                <a:gd name="connsiteY151" fmla="*/ 40814 h 528638"/>
                <a:gd name="connsiteX152" fmla="*/ 470180 w 526952"/>
                <a:gd name="connsiteY152" fmla="*/ 53245 h 528638"/>
                <a:gd name="connsiteX153" fmla="*/ 457749 w 526952"/>
                <a:gd name="connsiteY153" fmla="*/ 53245 h 528638"/>
                <a:gd name="connsiteX154" fmla="*/ 457749 w 526952"/>
                <a:gd name="connsiteY154" fmla="*/ 40814 h 528638"/>
                <a:gd name="connsiteX155" fmla="*/ 414122 w 526952"/>
                <a:gd name="connsiteY155" fmla="*/ 0 h 528638"/>
                <a:gd name="connsiteX156" fmla="*/ 422933 w 526952"/>
                <a:gd name="connsiteY156" fmla="*/ 8810 h 528638"/>
                <a:gd name="connsiteX157" fmla="*/ 422933 w 526952"/>
                <a:gd name="connsiteY157" fmla="*/ 26432 h 528638"/>
                <a:gd name="connsiteX158" fmla="*/ 414122 w 526952"/>
                <a:gd name="connsiteY158" fmla="*/ 35242 h 528638"/>
                <a:gd name="connsiteX159" fmla="*/ 405311 w 526952"/>
                <a:gd name="connsiteY159" fmla="*/ 26432 h 528638"/>
                <a:gd name="connsiteX160" fmla="*/ 405311 w 526952"/>
                <a:gd name="connsiteY160" fmla="*/ 8810 h 528638"/>
                <a:gd name="connsiteX161" fmla="*/ 414122 w 526952"/>
                <a:gd name="connsiteY161" fmla="*/ 0 h 52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526952" h="528638">
                  <a:moveTo>
                    <a:pt x="99728" y="527767"/>
                  </a:moveTo>
                  <a:lnTo>
                    <a:pt x="103971" y="528375"/>
                  </a:lnTo>
                  <a:lnTo>
                    <a:pt x="103971" y="528638"/>
                  </a:lnTo>
                  <a:close/>
                  <a:moveTo>
                    <a:pt x="88189" y="525399"/>
                  </a:moveTo>
                  <a:lnTo>
                    <a:pt x="99728" y="527767"/>
                  </a:lnTo>
                  <a:lnTo>
                    <a:pt x="88189" y="526116"/>
                  </a:lnTo>
                  <a:close/>
                  <a:moveTo>
                    <a:pt x="52867" y="475679"/>
                  </a:moveTo>
                  <a:lnTo>
                    <a:pt x="68774" y="475679"/>
                  </a:lnTo>
                  <a:cubicBezTo>
                    <a:pt x="68774" y="485419"/>
                    <a:pt x="72727" y="494253"/>
                    <a:pt x="79104" y="500652"/>
                  </a:cubicBezTo>
                  <a:lnTo>
                    <a:pt x="102154" y="510260"/>
                  </a:lnTo>
                  <a:lnTo>
                    <a:pt x="88189" y="507506"/>
                  </a:lnTo>
                  <a:lnTo>
                    <a:pt x="88189" y="525399"/>
                  </a:lnTo>
                  <a:lnTo>
                    <a:pt x="83689" y="524475"/>
                  </a:lnTo>
                  <a:cubicBezTo>
                    <a:pt x="65217" y="516434"/>
                    <a:pt x="52867" y="497610"/>
                    <a:pt x="52867" y="475679"/>
                  </a:cubicBezTo>
                  <a:close/>
                  <a:moveTo>
                    <a:pt x="458174" y="475665"/>
                  </a:moveTo>
                  <a:lnTo>
                    <a:pt x="458174" y="475808"/>
                  </a:lnTo>
                  <a:lnTo>
                    <a:pt x="474177" y="475808"/>
                  </a:lnTo>
                  <a:cubicBezTo>
                    <a:pt x="474177" y="504936"/>
                    <a:pt x="452220" y="528638"/>
                    <a:pt x="423023" y="528638"/>
                  </a:cubicBezTo>
                  <a:cubicBezTo>
                    <a:pt x="401828" y="528638"/>
                    <a:pt x="383729" y="516073"/>
                    <a:pt x="375299" y="498130"/>
                  </a:cubicBezTo>
                  <a:cubicBezTo>
                    <a:pt x="362534" y="516502"/>
                    <a:pt x="341339" y="528638"/>
                    <a:pt x="317286" y="528638"/>
                  </a:cubicBezTo>
                  <a:cubicBezTo>
                    <a:pt x="293233" y="528638"/>
                    <a:pt x="272038" y="516502"/>
                    <a:pt x="259321" y="498130"/>
                  </a:cubicBezTo>
                  <a:cubicBezTo>
                    <a:pt x="250843" y="516073"/>
                    <a:pt x="232744" y="528638"/>
                    <a:pt x="211549" y="528638"/>
                  </a:cubicBezTo>
                  <a:cubicBezTo>
                    <a:pt x="190354" y="528638"/>
                    <a:pt x="172255" y="516073"/>
                    <a:pt x="163824" y="498130"/>
                  </a:cubicBezTo>
                  <a:cubicBezTo>
                    <a:pt x="151060" y="516502"/>
                    <a:pt x="129865" y="528638"/>
                    <a:pt x="105812" y="528638"/>
                  </a:cubicBezTo>
                  <a:lnTo>
                    <a:pt x="103971" y="528375"/>
                  </a:lnTo>
                  <a:lnTo>
                    <a:pt x="103971" y="511017"/>
                  </a:lnTo>
                  <a:lnTo>
                    <a:pt x="102154" y="510260"/>
                  </a:lnTo>
                  <a:lnTo>
                    <a:pt x="105812" y="510981"/>
                  </a:lnTo>
                  <a:cubicBezTo>
                    <a:pt x="123149" y="510981"/>
                    <a:pt x="139391" y="502414"/>
                    <a:pt x="149297" y="488040"/>
                  </a:cubicBezTo>
                  <a:cubicBezTo>
                    <a:pt x="152631" y="483233"/>
                    <a:pt x="158061" y="480425"/>
                    <a:pt x="163824" y="480425"/>
                  </a:cubicBezTo>
                  <a:cubicBezTo>
                    <a:pt x="164301" y="480425"/>
                    <a:pt x="164777" y="480425"/>
                    <a:pt x="165253" y="480520"/>
                  </a:cubicBezTo>
                  <a:cubicBezTo>
                    <a:pt x="171493" y="481043"/>
                    <a:pt x="177018" y="484851"/>
                    <a:pt x="179733" y="490562"/>
                  </a:cubicBezTo>
                  <a:cubicBezTo>
                    <a:pt x="185591" y="503127"/>
                    <a:pt x="197832" y="510981"/>
                    <a:pt x="211501" y="510981"/>
                  </a:cubicBezTo>
                  <a:cubicBezTo>
                    <a:pt x="225219" y="510981"/>
                    <a:pt x="237412" y="503127"/>
                    <a:pt x="243318" y="490562"/>
                  </a:cubicBezTo>
                  <a:cubicBezTo>
                    <a:pt x="245985" y="484851"/>
                    <a:pt x="251462" y="481043"/>
                    <a:pt x="257749" y="480520"/>
                  </a:cubicBezTo>
                  <a:cubicBezTo>
                    <a:pt x="258321" y="480520"/>
                    <a:pt x="258797" y="480425"/>
                    <a:pt x="259274" y="480425"/>
                  </a:cubicBezTo>
                  <a:cubicBezTo>
                    <a:pt x="264989" y="480425"/>
                    <a:pt x="270371" y="483233"/>
                    <a:pt x="273705" y="488040"/>
                  </a:cubicBezTo>
                  <a:cubicBezTo>
                    <a:pt x="283612" y="502414"/>
                    <a:pt x="299854" y="510981"/>
                    <a:pt x="317191" y="510981"/>
                  </a:cubicBezTo>
                  <a:cubicBezTo>
                    <a:pt x="334528" y="510981"/>
                    <a:pt x="350769" y="502414"/>
                    <a:pt x="360629" y="488040"/>
                  </a:cubicBezTo>
                  <a:cubicBezTo>
                    <a:pt x="363963" y="483233"/>
                    <a:pt x="369393" y="480425"/>
                    <a:pt x="375156" y="480425"/>
                  </a:cubicBezTo>
                  <a:cubicBezTo>
                    <a:pt x="375632" y="480425"/>
                    <a:pt x="376108" y="480425"/>
                    <a:pt x="376585" y="480520"/>
                  </a:cubicBezTo>
                  <a:cubicBezTo>
                    <a:pt x="382919" y="481043"/>
                    <a:pt x="388444" y="484851"/>
                    <a:pt x="391111" y="490562"/>
                  </a:cubicBezTo>
                  <a:cubicBezTo>
                    <a:pt x="397017" y="503127"/>
                    <a:pt x="409211" y="510981"/>
                    <a:pt x="422928" y="510981"/>
                  </a:cubicBezTo>
                  <a:cubicBezTo>
                    <a:pt x="442313" y="510981"/>
                    <a:pt x="458174" y="495132"/>
                    <a:pt x="458174" y="475665"/>
                  </a:cubicBezTo>
                  <a:close/>
                  <a:moveTo>
                    <a:pt x="0" y="387572"/>
                  </a:moveTo>
                  <a:lnTo>
                    <a:pt x="17860" y="387572"/>
                  </a:lnTo>
                  <a:cubicBezTo>
                    <a:pt x="17860" y="407003"/>
                    <a:pt x="33673" y="422815"/>
                    <a:pt x="53105" y="422815"/>
                  </a:cubicBezTo>
                  <a:cubicBezTo>
                    <a:pt x="66774" y="422815"/>
                    <a:pt x="79014" y="415052"/>
                    <a:pt x="84872" y="402479"/>
                  </a:cubicBezTo>
                  <a:cubicBezTo>
                    <a:pt x="87587" y="396812"/>
                    <a:pt x="93112" y="392954"/>
                    <a:pt x="99351" y="392430"/>
                  </a:cubicBezTo>
                  <a:cubicBezTo>
                    <a:pt x="99875" y="392335"/>
                    <a:pt x="100351" y="392335"/>
                    <a:pt x="100828" y="392335"/>
                  </a:cubicBezTo>
                  <a:cubicBezTo>
                    <a:pt x="106543" y="392335"/>
                    <a:pt x="111973" y="395145"/>
                    <a:pt x="115306" y="399907"/>
                  </a:cubicBezTo>
                  <a:cubicBezTo>
                    <a:pt x="125213" y="414242"/>
                    <a:pt x="141454" y="422815"/>
                    <a:pt x="158790" y="422815"/>
                  </a:cubicBezTo>
                  <a:cubicBezTo>
                    <a:pt x="176079" y="422815"/>
                    <a:pt x="192368" y="414242"/>
                    <a:pt x="202227" y="399907"/>
                  </a:cubicBezTo>
                  <a:cubicBezTo>
                    <a:pt x="205513" y="395145"/>
                    <a:pt x="210943" y="392335"/>
                    <a:pt x="216706" y="392335"/>
                  </a:cubicBezTo>
                  <a:cubicBezTo>
                    <a:pt x="217182" y="392335"/>
                    <a:pt x="217706" y="392335"/>
                    <a:pt x="218182" y="392430"/>
                  </a:cubicBezTo>
                  <a:cubicBezTo>
                    <a:pt x="224421" y="392954"/>
                    <a:pt x="229994" y="396812"/>
                    <a:pt x="232661" y="402479"/>
                  </a:cubicBezTo>
                  <a:cubicBezTo>
                    <a:pt x="238567" y="415052"/>
                    <a:pt x="250759" y="422815"/>
                    <a:pt x="264429" y="422815"/>
                  </a:cubicBezTo>
                  <a:cubicBezTo>
                    <a:pt x="278145" y="422815"/>
                    <a:pt x="290338" y="415052"/>
                    <a:pt x="296244" y="402479"/>
                  </a:cubicBezTo>
                  <a:cubicBezTo>
                    <a:pt x="298911" y="396812"/>
                    <a:pt x="304436" y="392954"/>
                    <a:pt x="310770" y="392430"/>
                  </a:cubicBezTo>
                  <a:cubicBezTo>
                    <a:pt x="311247" y="392335"/>
                    <a:pt x="311723" y="392335"/>
                    <a:pt x="312199" y="392335"/>
                  </a:cubicBezTo>
                  <a:cubicBezTo>
                    <a:pt x="317914" y="392335"/>
                    <a:pt x="323392" y="395145"/>
                    <a:pt x="326678" y="399907"/>
                  </a:cubicBezTo>
                  <a:cubicBezTo>
                    <a:pt x="336537" y="414242"/>
                    <a:pt x="352778" y="422815"/>
                    <a:pt x="370114" y="422815"/>
                  </a:cubicBezTo>
                  <a:cubicBezTo>
                    <a:pt x="387451" y="422815"/>
                    <a:pt x="403692" y="414242"/>
                    <a:pt x="413598" y="399907"/>
                  </a:cubicBezTo>
                  <a:cubicBezTo>
                    <a:pt x="416932" y="395145"/>
                    <a:pt x="422314" y="392335"/>
                    <a:pt x="428125" y="392335"/>
                  </a:cubicBezTo>
                  <a:cubicBezTo>
                    <a:pt x="428601" y="392335"/>
                    <a:pt x="429077" y="392335"/>
                    <a:pt x="429553" y="392430"/>
                  </a:cubicBezTo>
                  <a:cubicBezTo>
                    <a:pt x="435793" y="392954"/>
                    <a:pt x="441318" y="396812"/>
                    <a:pt x="443985" y="402479"/>
                  </a:cubicBezTo>
                  <a:cubicBezTo>
                    <a:pt x="449891" y="415052"/>
                    <a:pt x="462083" y="422815"/>
                    <a:pt x="475800" y="422815"/>
                  </a:cubicBezTo>
                  <a:cubicBezTo>
                    <a:pt x="495184" y="422815"/>
                    <a:pt x="511044" y="407051"/>
                    <a:pt x="511044" y="387572"/>
                  </a:cubicBezTo>
                  <a:lnTo>
                    <a:pt x="526952" y="387572"/>
                  </a:lnTo>
                  <a:cubicBezTo>
                    <a:pt x="526952" y="416767"/>
                    <a:pt x="504948" y="440436"/>
                    <a:pt x="475800" y="440436"/>
                  </a:cubicBezTo>
                  <a:cubicBezTo>
                    <a:pt x="454606" y="440436"/>
                    <a:pt x="436507" y="427911"/>
                    <a:pt x="428029" y="409909"/>
                  </a:cubicBezTo>
                  <a:cubicBezTo>
                    <a:pt x="415313" y="428339"/>
                    <a:pt x="394119" y="440436"/>
                    <a:pt x="370067" y="440436"/>
                  </a:cubicBezTo>
                  <a:cubicBezTo>
                    <a:pt x="346015" y="440436"/>
                    <a:pt x="324820" y="428292"/>
                    <a:pt x="312056" y="409909"/>
                  </a:cubicBezTo>
                  <a:cubicBezTo>
                    <a:pt x="303626" y="427863"/>
                    <a:pt x="285528" y="440436"/>
                    <a:pt x="264333" y="440436"/>
                  </a:cubicBezTo>
                  <a:cubicBezTo>
                    <a:pt x="243139" y="440436"/>
                    <a:pt x="225041" y="427911"/>
                    <a:pt x="216563" y="409909"/>
                  </a:cubicBezTo>
                  <a:cubicBezTo>
                    <a:pt x="203846" y="428339"/>
                    <a:pt x="182652" y="440436"/>
                    <a:pt x="158600" y="440436"/>
                  </a:cubicBezTo>
                  <a:cubicBezTo>
                    <a:pt x="134548" y="440436"/>
                    <a:pt x="113354" y="428292"/>
                    <a:pt x="100590" y="409909"/>
                  </a:cubicBezTo>
                  <a:cubicBezTo>
                    <a:pt x="92159" y="427863"/>
                    <a:pt x="74061" y="440436"/>
                    <a:pt x="52867" y="440436"/>
                  </a:cubicBezTo>
                  <a:cubicBezTo>
                    <a:pt x="23671" y="440436"/>
                    <a:pt x="0" y="416767"/>
                    <a:pt x="0" y="387572"/>
                  </a:cubicBezTo>
                  <a:close/>
                  <a:moveTo>
                    <a:pt x="26433" y="334709"/>
                  </a:moveTo>
                  <a:lnTo>
                    <a:pt x="255522" y="334709"/>
                  </a:lnTo>
                  <a:cubicBezTo>
                    <a:pt x="260380" y="334709"/>
                    <a:pt x="264333" y="338661"/>
                    <a:pt x="264333" y="343519"/>
                  </a:cubicBezTo>
                  <a:cubicBezTo>
                    <a:pt x="264333" y="348425"/>
                    <a:pt x="260380" y="352330"/>
                    <a:pt x="255522" y="352330"/>
                  </a:cubicBezTo>
                  <a:lnTo>
                    <a:pt x="26433" y="352330"/>
                  </a:lnTo>
                  <a:cubicBezTo>
                    <a:pt x="21528" y="352330"/>
                    <a:pt x="17622" y="348425"/>
                    <a:pt x="17622" y="343519"/>
                  </a:cubicBezTo>
                  <a:cubicBezTo>
                    <a:pt x="17622" y="338661"/>
                    <a:pt x="21528" y="334709"/>
                    <a:pt x="26433" y="334709"/>
                  </a:cubicBezTo>
                  <a:close/>
                  <a:moveTo>
                    <a:pt x="166078" y="184547"/>
                  </a:moveTo>
                  <a:lnTo>
                    <a:pt x="174984" y="299561"/>
                  </a:lnTo>
                  <a:lnTo>
                    <a:pt x="219182" y="299561"/>
                  </a:lnTo>
                  <a:close/>
                  <a:moveTo>
                    <a:pt x="115926" y="184547"/>
                  </a:moveTo>
                  <a:lnTo>
                    <a:pt x="62773" y="299561"/>
                  </a:lnTo>
                  <a:lnTo>
                    <a:pt x="107019" y="299561"/>
                  </a:lnTo>
                  <a:close/>
                  <a:moveTo>
                    <a:pt x="414122" y="158544"/>
                  </a:moveTo>
                  <a:cubicBezTo>
                    <a:pt x="418980" y="158544"/>
                    <a:pt x="422933" y="162496"/>
                    <a:pt x="422933" y="167402"/>
                  </a:cubicBezTo>
                  <a:lnTo>
                    <a:pt x="422933" y="185023"/>
                  </a:lnTo>
                  <a:cubicBezTo>
                    <a:pt x="422933" y="189881"/>
                    <a:pt x="418933" y="193834"/>
                    <a:pt x="414122" y="193834"/>
                  </a:cubicBezTo>
                  <a:cubicBezTo>
                    <a:pt x="409217" y="193834"/>
                    <a:pt x="405311" y="189881"/>
                    <a:pt x="405311" y="185023"/>
                  </a:cubicBezTo>
                  <a:lnTo>
                    <a:pt x="405311" y="167402"/>
                  </a:lnTo>
                  <a:cubicBezTo>
                    <a:pt x="405311" y="162496"/>
                    <a:pt x="409217" y="158544"/>
                    <a:pt x="414122" y="158544"/>
                  </a:cubicBezTo>
                  <a:close/>
                  <a:moveTo>
                    <a:pt x="457701" y="140541"/>
                  </a:moveTo>
                  <a:cubicBezTo>
                    <a:pt x="461131" y="137065"/>
                    <a:pt x="466751" y="137065"/>
                    <a:pt x="470132" y="140541"/>
                  </a:cubicBezTo>
                  <a:lnTo>
                    <a:pt x="482563" y="152971"/>
                  </a:lnTo>
                  <a:cubicBezTo>
                    <a:pt x="486087" y="156448"/>
                    <a:pt x="486087" y="161973"/>
                    <a:pt x="482658" y="165402"/>
                  </a:cubicBezTo>
                  <a:cubicBezTo>
                    <a:pt x="479181" y="168878"/>
                    <a:pt x="473657" y="168878"/>
                    <a:pt x="470180" y="165402"/>
                  </a:cubicBezTo>
                  <a:lnTo>
                    <a:pt x="457701" y="152971"/>
                  </a:lnTo>
                  <a:cubicBezTo>
                    <a:pt x="454225" y="149542"/>
                    <a:pt x="454225" y="143970"/>
                    <a:pt x="457701" y="140541"/>
                  </a:cubicBezTo>
                  <a:close/>
                  <a:moveTo>
                    <a:pt x="358017" y="140541"/>
                  </a:moveTo>
                  <a:cubicBezTo>
                    <a:pt x="361494" y="137065"/>
                    <a:pt x="367018" y="137065"/>
                    <a:pt x="370495" y="140541"/>
                  </a:cubicBezTo>
                  <a:cubicBezTo>
                    <a:pt x="373924" y="143970"/>
                    <a:pt x="373924" y="149542"/>
                    <a:pt x="370495" y="152971"/>
                  </a:cubicBezTo>
                  <a:lnTo>
                    <a:pt x="358017" y="165402"/>
                  </a:lnTo>
                  <a:cubicBezTo>
                    <a:pt x="354588" y="168878"/>
                    <a:pt x="348968" y="168878"/>
                    <a:pt x="345586" y="165402"/>
                  </a:cubicBezTo>
                  <a:cubicBezTo>
                    <a:pt x="342157" y="161973"/>
                    <a:pt x="342157" y="156400"/>
                    <a:pt x="345586" y="152971"/>
                  </a:cubicBezTo>
                  <a:close/>
                  <a:moveTo>
                    <a:pt x="484611" y="88106"/>
                  </a:moveTo>
                  <a:lnTo>
                    <a:pt x="502233" y="88106"/>
                  </a:lnTo>
                  <a:cubicBezTo>
                    <a:pt x="507044" y="88106"/>
                    <a:pt x="511044" y="92011"/>
                    <a:pt x="511044" y="96917"/>
                  </a:cubicBezTo>
                  <a:cubicBezTo>
                    <a:pt x="511044" y="101727"/>
                    <a:pt x="507091" y="105727"/>
                    <a:pt x="502233" y="105727"/>
                  </a:cubicBezTo>
                  <a:lnTo>
                    <a:pt x="484611" y="105727"/>
                  </a:lnTo>
                  <a:cubicBezTo>
                    <a:pt x="479705" y="105727"/>
                    <a:pt x="475800" y="101774"/>
                    <a:pt x="475800" y="96917"/>
                  </a:cubicBezTo>
                  <a:cubicBezTo>
                    <a:pt x="475800" y="92011"/>
                    <a:pt x="479705" y="88106"/>
                    <a:pt x="484611" y="88106"/>
                  </a:cubicBezTo>
                  <a:close/>
                  <a:moveTo>
                    <a:pt x="326011" y="88106"/>
                  </a:moveTo>
                  <a:lnTo>
                    <a:pt x="343633" y="88106"/>
                  </a:lnTo>
                  <a:cubicBezTo>
                    <a:pt x="348491" y="88106"/>
                    <a:pt x="352444" y="92011"/>
                    <a:pt x="352444" y="96917"/>
                  </a:cubicBezTo>
                  <a:cubicBezTo>
                    <a:pt x="352444" y="101727"/>
                    <a:pt x="348491" y="105727"/>
                    <a:pt x="343633" y="105727"/>
                  </a:cubicBezTo>
                  <a:lnTo>
                    <a:pt x="326011" y="105727"/>
                  </a:lnTo>
                  <a:cubicBezTo>
                    <a:pt x="321105" y="105727"/>
                    <a:pt x="317200" y="101774"/>
                    <a:pt x="317200" y="96917"/>
                  </a:cubicBezTo>
                  <a:cubicBezTo>
                    <a:pt x="317200" y="92011"/>
                    <a:pt x="321105" y="88106"/>
                    <a:pt x="326011" y="88106"/>
                  </a:cubicBezTo>
                  <a:close/>
                  <a:moveTo>
                    <a:pt x="140978" y="88106"/>
                  </a:moveTo>
                  <a:lnTo>
                    <a:pt x="123403" y="317135"/>
                  </a:lnTo>
                  <a:lnTo>
                    <a:pt x="35292" y="317135"/>
                  </a:lnTo>
                  <a:close/>
                  <a:moveTo>
                    <a:pt x="140978" y="88106"/>
                  </a:moveTo>
                  <a:lnTo>
                    <a:pt x="246711" y="317135"/>
                  </a:lnTo>
                  <a:lnTo>
                    <a:pt x="158600" y="317135"/>
                  </a:lnTo>
                  <a:close/>
                  <a:moveTo>
                    <a:pt x="414122" y="70485"/>
                  </a:moveTo>
                  <a:cubicBezTo>
                    <a:pt x="399548" y="70485"/>
                    <a:pt x="387689" y="82296"/>
                    <a:pt x="387689" y="96917"/>
                  </a:cubicBezTo>
                  <a:cubicBezTo>
                    <a:pt x="387689" y="111490"/>
                    <a:pt x="399548" y="123349"/>
                    <a:pt x="414122" y="123349"/>
                  </a:cubicBezTo>
                  <a:cubicBezTo>
                    <a:pt x="428696" y="123349"/>
                    <a:pt x="440555" y="111490"/>
                    <a:pt x="440555" y="96917"/>
                  </a:cubicBezTo>
                  <a:cubicBezTo>
                    <a:pt x="440555" y="82296"/>
                    <a:pt x="428696" y="70485"/>
                    <a:pt x="414122" y="70485"/>
                  </a:cubicBezTo>
                  <a:close/>
                  <a:moveTo>
                    <a:pt x="414122" y="52864"/>
                  </a:moveTo>
                  <a:cubicBezTo>
                    <a:pt x="438412" y="52864"/>
                    <a:pt x="458178" y="72628"/>
                    <a:pt x="458178" y="96917"/>
                  </a:cubicBezTo>
                  <a:cubicBezTo>
                    <a:pt x="458178" y="121253"/>
                    <a:pt x="438412" y="140970"/>
                    <a:pt x="414122" y="140970"/>
                  </a:cubicBezTo>
                  <a:cubicBezTo>
                    <a:pt x="389832" y="140970"/>
                    <a:pt x="370067" y="121253"/>
                    <a:pt x="370067" y="96917"/>
                  </a:cubicBezTo>
                  <a:cubicBezTo>
                    <a:pt x="370067" y="72533"/>
                    <a:pt x="389784" y="52864"/>
                    <a:pt x="414122" y="52864"/>
                  </a:cubicBezTo>
                  <a:close/>
                  <a:moveTo>
                    <a:pt x="345586" y="28432"/>
                  </a:moveTo>
                  <a:cubicBezTo>
                    <a:pt x="349063" y="25051"/>
                    <a:pt x="354635" y="25051"/>
                    <a:pt x="358017" y="28432"/>
                  </a:cubicBezTo>
                  <a:lnTo>
                    <a:pt x="370495" y="40862"/>
                  </a:lnTo>
                  <a:cubicBezTo>
                    <a:pt x="373924" y="44291"/>
                    <a:pt x="373924" y="49863"/>
                    <a:pt x="370495" y="53340"/>
                  </a:cubicBezTo>
                  <a:cubicBezTo>
                    <a:pt x="367018" y="56769"/>
                    <a:pt x="361494" y="56769"/>
                    <a:pt x="358017" y="53340"/>
                  </a:cubicBezTo>
                  <a:lnTo>
                    <a:pt x="345586" y="40862"/>
                  </a:lnTo>
                  <a:cubicBezTo>
                    <a:pt x="342157" y="37433"/>
                    <a:pt x="342157" y="31909"/>
                    <a:pt x="345586" y="28432"/>
                  </a:cubicBezTo>
                  <a:close/>
                  <a:moveTo>
                    <a:pt x="470180" y="28384"/>
                  </a:moveTo>
                  <a:cubicBezTo>
                    <a:pt x="473609" y="24955"/>
                    <a:pt x="479181" y="24955"/>
                    <a:pt x="482658" y="28384"/>
                  </a:cubicBezTo>
                  <a:cubicBezTo>
                    <a:pt x="486087" y="31813"/>
                    <a:pt x="486087" y="37385"/>
                    <a:pt x="482658" y="40814"/>
                  </a:cubicBezTo>
                  <a:lnTo>
                    <a:pt x="470180" y="53245"/>
                  </a:lnTo>
                  <a:cubicBezTo>
                    <a:pt x="466751" y="56721"/>
                    <a:pt x="461226" y="56721"/>
                    <a:pt x="457749" y="53245"/>
                  </a:cubicBezTo>
                  <a:cubicBezTo>
                    <a:pt x="454320" y="49816"/>
                    <a:pt x="454320" y="44291"/>
                    <a:pt x="457749" y="40814"/>
                  </a:cubicBezTo>
                  <a:close/>
                  <a:moveTo>
                    <a:pt x="414122" y="0"/>
                  </a:moveTo>
                  <a:cubicBezTo>
                    <a:pt x="418980" y="0"/>
                    <a:pt x="422933" y="3905"/>
                    <a:pt x="422933" y="8810"/>
                  </a:cubicBezTo>
                  <a:lnTo>
                    <a:pt x="422933" y="26432"/>
                  </a:lnTo>
                  <a:cubicBezTo>
                    <a:pt x="422933" y="31289"/>
                    <a:pt x="418933" y="35242"/>
                    <a:pt x="414122" y="35242"/>
                  </a:cubicBezTo>
                  <a:cubicBezTo>
                    <a:pt x="409217" y="35242"/>
                    <a:pt x="405311" y="31289"/>
                    <a:pt x="405311" y="26432"/>
                  </a:cubicBezTo>
                  <a:lnTo>
                    <a:pt x="405311" y="8810"/>
                  </a:lnTo>
                  <a:cubicBezTo>
                    <a:pt x="405311" y="3905"/>
                    <a:pt x="409217" y="0"/>
                    <a:pt x="414122" y="0"/>
                  </a:cubicBez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82837156-A3E8-8042-A231-3D6F76201894}"/>
              </a:ext>
            </a:extLst>
          </p:cNvPr>
          <p:cNvGrpSpPr/>
          <p:nvPr/>
        </p:nvGrpSpPr>
        <p:grpSpPr>
          <a:xfrm>
            <a:off x="6287296" y="1799974"/>
            <a:ext cx="2451074" cy="3346899"/>
            <a:chOff x="6287296" y="1799974"/>
            <a:chExt cx="2451074" cy="3346899"/>
          </a:xfrm>
        </p:grpSpPr>
        <p:sp>
          <p:nvSpPr>
            <p:cNvPr id="79" name="圆角矩形 78">
              <a:extLst>
                <a:ext uri="{FF2B5EF4-FFF2-40B4-BE49-F238E27FC236}">
                  <a16:creationId xmlns:a16="http://schemas.microsoft.com/office/drawing/2014/main" id="{2FC87CE8-C454-4B4B-BB0F-E5D09A978386}"/>
                </a:ext>
              </a:extLst>
            </p:cNvPr>
            <p:cNvSpPr/>
            <p:nvPr/>
          </p:nvSpPr>
          <p:spPr>
            <a:xfrm>
              <a:off x="6287296" y="1799974"/>
              <a:ext cx="2436072" cy="3346899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455D656-9BB7-364D-A39E-0B61E37234F2}"/>
                </a:ext>
              </a:extLst>
            </p:cNvPr>
            <p:cNvSpPr txBox="1"/>
            <p:nvPr/>
          </p:nvSpPr>
          <p:spPr>
            <a:xfrm>
              <a:off x="6928252" y="238497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+mj-ea"/>
                  <a:ea typeface="+mj-ea"/>
                  <a:cs typeface="OPPOSans H" pitchFamily="18" charset="-122"/>
                </a:rPr>
                <a:t>市场推广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4392872-8A6C-8A44-93E1-D19601159D6D}"/>
                </a:ext>
              </a:extLst>
            </p:cNvPr>
            <p:cNvSpPr txBox="1"/>
            <p:nvPr/>
          </p:nvSpPr>
          <p:spPr>
            <a:xfrm>
              <a:off x="6430051" y="220679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>
                  <a:gradFill>
                    <a:gsLst>
                      <a:gs pos="45000">
                        <a:schemeClr val="accent2">
                          <a:alpha val="61590"/>
                        </a:schemeClr>
                      </a:gs>
                      <a:gs pos="0">
                        <a:schemeClr val="accent2">
                          <a:alpha val="66563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lt"/>
                  <a:ea typeface="Roboto Cn" pitchFamily="2" charset="0"/>
                </a:rPr>
                <a:t>03</a:t>
              </a:r>
              <a:endParaRPr kumimoji="1" lang="zh-CN" altLang="en-US" b="1" dirty="0">
                <a:gradFill>
                  <a:gsLst>
                    <a:gs pos="45000">
                      <a:schemeClr val="accent2">
                        <a:alpha val="61590"/>
                      </a:schemeClr>
                    </a:gs>
                    <a:gs pos="0">
                      <a:schemeClr val="accent2">
                        <a:alpha val="66563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8F6A7C41-341B-2B46-B8B3-1444B0F99224}"/>
                </a:ext>
              </a:extLst>
            </p:cNvPr>
            <p:cNvSpPr txBox="1"/>
            <p:nvPr/>
          </p:nvSpPr>
          <p:spPr>
            <a:xfrm>
              <a:off x="6418504" y="3077545"/>
              <a:ext cx="2319866" cy="1273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结合会销沙龙，积累客资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拓展人脉圈，建立渠道</a:t>
              </a: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加强与上下游企业资源置换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鼓励销售建立个人渠道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对员工进行培训支持</a:t>
              </a:r>
            </a:p>
          </p:txBody>
        </p:sp>
        <p:sp>
          <p:nvSpPr>
            <p:cNvPr id="89" name="图标">
              <a:extLst>
                <a:ext uri="{FF2B5EF4-FFF2-40B4-BE49-F238E27FC236}">
                  <a16:creationId xmlns:a16="http://schemas.microsoft.com/office/drawing/2014/main" id="{A585CF5A-1FE0-0741-8DFE-D20637B4215B}"/>
                </a:ext>
              </a:extLst>
            </p:cNvPr>
            <p:cNvSpPr/>
            <p:nvPr/>
          </p:nvSpPr>
          <p:spPr>
            <a:xfrm>
              <a:off x="8229535" y="2312556"/>
              <a:ext cx="314712" cy="341438"/>
            </a:xfrm>
            <a:custGeom>
              <a:avLst/>
              <a:gdLst>
                <a:gd name="T0" fmla="*/ 6360 w 12720"/>
                <a:gd name="T1" fmla="*/ 6625 h 12800"/>
                <a:gd name="T2" fmla="*/ 3048 w 12720"/>
                <a:gd name="T3" fmla="*/ 3313 h 12800"/>
                <a:gd name="T4" fmla="*/ 6360 w 12720"/>
                <a:gd name="T5" fmla="*/ 0 h 12800"/>
                <a:gd name="T6" fmla="*/ 9673 w 12720"/>
                <a:gd name="T7" fmla="*/ 3313 h 12800"/>
                <a:gd name="T8" fmla="*/ 6360 w 12720"/>
                <a:gd name="T9" fmla="*/ 6625 h 12800"/>
                <a:gd name="T10" fmla="*/ 6360 w 12720"/>
                <a:gd name="T11" fmla="*/ 530 h 12800"/>
                <a:gd name="T12" fmla="*/ 3578 w 12720"/>
                <a:gd name="T13" fmla="*/ 3313 h 12800"/>
                <a:gd name="T14" fmla="*/ 6360 w 12720"/>
                <a:gd name="T15" fmla="*/ 6095 h 12800"/>
                <a:gd name="T16" fmla="*/ 9143 w 12720"/>
                <a:gd name="T17" fmla="*/ 3313 h 12800"/>
                <a:gd name="T18" fmla="*/ 6360 w 12720"/>
                <a:gd name="T19" fmla="*/ 530 h 12800"/>
                <a:gd name="T20" fmla="*/ 12720 w 12720"/>
                <a:gd name="T21" fmla="*/ 12800 h 12800"/>
                <a:gd name="T22" fmla="*/ 0 w 12720"/>
                <a:gd name="T23" fmla="*/ 12800 h 12800"/>
                <a:gd name="T24" fmla="*/ 0 w 12720"/>
                <a:gd name="T25" fmla="*/ 12535 h 12800"/>
                <a:gd name="T26" fmla="*/ 6360 w 12720"/>
                <a:gd name="T27" fmla="*/ 6175 h 12800"/>
                <a:gd name="T28" fmla="*/ 12720 w 12720"/>
                <a:gd name="T29" fmla="*/ 12535 h 12800"/>
                <a:gd name="T30" fmla="*/ 12720 w 12720"/>
                <a:gd name="T31" fmla="*/ 12800 h 12800"/>
                <a:gd name="T32" fmla="*/ 530 w 12720"/>
                <a:gd name="T33" fmla="*/ 12270 h 12800"/>
                <a:gd name="T34" fmla="*/ 12190 w 12720"/>
                <a:gd name="T35" fmla="*/ 12270 h 12800"/>
                <a:gd name="T36" fmla="*/ 6360 w 12720"/>
                <a:gd name="T37" fmla="*/ 6705 h 12800"/>
                <a:gd name="T38" fmla="*/ 530 w 12720"/>
                <a:gd name="T39" fmla="*/ 12270 h 12800"/>
                <a:gd name="T40" fmla="*/ 6466 w 12720"/>
                <a:gd name="T41" fmla="*/ 11395 h 12800"/>
                <a:gd name="T42" fmla="*/ 4956 w 12720"/>
                <a:gd name="T43" fmla="*/ 10388 h 12800"/>
                <a:gd name="T44" fmla="*/ 5751 w 12720"/>
                <a:gd name="T45" fmla="*/ 7367 h 12800"/>
                <a:gd name="T46" fmla="*/ 7102 w 12720"/>
                <a:gd name="T47" fmla="*/ 7367 h 12800"/>
                <a:gd name="T48" fmla="*/ 7765 w 12720"/>
                <a:gd name="T49" fmla="*/ 10388 h 12800"/>
                <a:gd name="T50" fmla="*/ 6466 w 12720"/>
                <a:gd name="T51" fmla="*/ 11395 h 12800"/>
                <a:gd name="T52" fmla="*/ 5565 w 12720"/>
                <a:gd name="T53" fmla="*/ 10150 h 12800"/>
                <a:gd name="T54" fmla="*/ 6440 w 12720"/>
                <a:gd name="T55" fmla="*/ 10733 h 12800"/>
                <a:gd name="T56" fmla="*/ 7155 w 12720"/>
                <a:gd name="T57" fmla="*/ 10176 h 12800"/>
                <a:gd name="T58" fmla="*/ 6652 w 12720"/>
                <a:gd name="T59" fmla="*/ 7897 h 12800"/>
                <a:gd name="T60" fmla="*/ 6148 w 12720"/>
                <a:gd name="T61" fmla="*/ 7897 h 12800"/>
                <a:gd name="T62" fmla="*/ 5565 w 12720"/>
                <a:gd name="T63" fmla="*/ 1015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20" h="12800">
                  <a:moveTo>
                    <a:pt x="6360" y="6625"/>
                  </a:moveTo>
                  <a:cubicBezTo>
                    <a:pt x="4532" y="6625"/>
                    <a:pt x="3048" y="5141"/>
                    <a:pt x="3048" y="3313"/>
                  </a:cubicBezTo>
                  <a:cubicBezTo>
                    <a:pt x="3048" y="1484"/>
                    <a:pt x="4532" y="0"/>
                    <a:pt x="6360" y="0"/>
                  </a:cubicBezTo>
                  <a:cubicBezTo>
                    <a:pt x="8189" y="0"/>
                    <a:pt x="9673" y="1484"/>
                    <a:pt x="9673" y="3313"/>
                  </a:cubicBezTo>
                  <a:cubicBezTo>
                    <a:pt x="9673" y="5141"/>
                    <a:pt x="8189" y="6625"/>
                    <a:pt x="6360" y="6625"/>
                  </a:cubicBezTo>
                  <a:close/>
                  <a:moveTo>
                    <a:pt x="6360" y="530"/>
                  </a:moveTo>
                  <a:cubicBezTo>
                    <a:pt x="4823" y="530"/>
                    <a:pt x="3578" y="1776"/>
                    <a:pt x="3578" y="3313"/>
                  </a:cubicBezTo>
                  <a:cubicBezTo>
                    <a:pt x="3578" y="4850"/>
                    <a:pt x="4823" y="6095"/>
                    <a:pt x="6360" y="6095"/>
                  </a:cubicBezTo>
                  <a:cubicBezTo>
                    <a:pt x="7897" y="6095"/>
                    <a:pt x="9143" y="4850"/>
                    <a:pt x="9143" y="3313"/>
                  </a:cubicBezTo>
                  <a:cubicBezTo>
                    <a:pt x="9143" y="1776"/>
                    <a:pt x="7897" y="530"/>
                    <a:pt x="6360" y="530"/>
                  </a:cubicBezTo>
                  <a:close/>
                  <a:moveTo>
                    <a:pt x="12720" y="12800"/>
                  </a:moveTo>
                  <a:lnTo>
                    <a:pt x="0" y="12800"/>
                  </a:lnTo>
                  <a:lnTo>
                    <a:pt x="0" y="12535"/>
                  </a:lnTo>
                  <a:cubicBezTo>
                    <a:pt x="0" y="9037"/>
                    <a:pt x="2862" y="6175"/>
                    <a:pt x="6360" y="6175"/>
                  </a:cubicBezTo>
                  <a:cubicBezTo>
                    <a:pt x="9858" y="6175"/>
                    <a:pt x="12720" y="9037"/>
                    <a:pt x="12720" y="12535"/>
                  </a:cubicBezTo>
                  <a:lnTo>
                    <a:pt x="12720" y="12800"/>
                  </a:lnTo>
                  <a:close/>
                  <a:moveTo>
                    <a:pt x="530" y="12270"/>
                  </a:moveTo>
                  <a:lnTo>
                    <a:pt x="12190" y="12270"/>
                  </a:lnTo>
                  <a:cubicBezTo>
                    <a:pt x="12058" y="9169"/>
                    <a:pt x="9487" y="6705"/>
                    <a:pt x="6360" y="6705"/>
                  </a:cubicBezTo>
                  <a:cubicBezTo>
                    <a:pt x="3233" y="6705"/>
                    <a:pt x="663" y="9169"/>
                    <a:pt x="530" y="12270"/>
                  </a:cubicBezTo>
                  <a:close/>
                  <a:moveTo>
                    <a:pt x="6466" y="11395"/>
                  </a:moveTo>
                  <a:lnTo>
                    <a:pt x="4956" y="10388"/>
                  </a:lnTo>
                  <a:lnTo>
                    <a:pt x="5751" y="7367"/>
                  </a:lnTo>
                  <a:lnTo>
                    <a:pt x="7102" y="7367"/>
                  </a:lnTo>
                  <a:lnTo>
                    <a:pt x="7765" y="10388"/>
                  </a:lnTo>
                  <a:lnTo>
                    <a:pt x="6466" y="11395"/>
                  </a:lnTo>
                  <a:close/>
                  <a:moveTo>
                    <a:pt x="5565" y="10150"/>
                  </a:moveTo>
                  <a:lnTo>
                    <a:pt x="6440" y="10733"/>
                  </a:lnTo>
                  <a:lnTo>
                    <a:pt x="7155" y="10176"/>
                  </a:lnTo>
                  <a:lnTo>
                    <a:pt x="6652" y="7897"/>
                  </a:lnTo>
                  <a:lnTo>
                    <a:pt x="6148" y="7897"/>
                  </a:lnTo>
                  <a:lnTo>
                    <a:pt x="5565" y="10150"/>
                  </a:ln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CE1F5D5-FD4D-9B48-907A-1167CF14B30D}"/>
              </a:ext>
            </a:extLst>
          </p:cNvPr>
          <p:cNvGrpSpPr/>
          <p:nvPr/>
        </p:nvGrpSpPr>
        <p:grpSpPr>
          <a:xfrm>
            <a:off x="9097116" y="1799974"/>
            <a:ext cx="2436072" cy="3346899"/>
            <a:chOff x="9097116" y="1799974"/>
            <a:chExt cx="2436072" cy="3346899"/>
          </a:xfrm>
        </p:grpSpPr>
        <p:sp>
          <p:nvSpPr>
            <p:cNvPr id="91" name="圆角矩形 90">
              <a:extLst>
                <a:ext uri="{FF2B5EF4-FFF2-40B4-BE49-F238E27FC236}">
                  <a16:creationId xmlns:a16="http://schemas.microsoft.com/office/drawing/2014/main" id="{B139DC39-9210-D14C-B497-F53C77A267C5}"/>
                </a:ext>
              </a:extLst>
            </p:cNvPr>
            <p:cNvSpPr/>
            <p:nvPr/>
          </p:nvSpPr>
          <p:spPr>
            <a:xfrm>
              <a:off x="9097116" y="1799974"/>
              <a:ext cx="2436072" cy="3346899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482741AF-9FA2-FB49-8290-F53C96015130}"/>
                </a:ext>
              </a:extLst>
            </p:cNvPr>
            <p:cNvSpPr txBox="1"/>
            <p:nvPr/>
          </p:nvSpPr>
          <p:spPr>
            <a:xfrm>
              <a:off x="9727867" y="2384972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6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+mj-ea"/>
                  <a:ea typeface="+mj-ea"/>
                  <a:cs typeface="OPPOSans H" pitchFamily="18" charset="-122"/>
                </a:rPr>
                <a:t>提高转化率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51662709-D915-224E-8EC8-B775DAA885DE}"/>
                </a:ext>
              </a:extLst>
            </p:cNvPr>
            <p:cNvSpPr txBox="1"/>
            <p:nvPr/>
          </p:nvSpPr>
          <p:spPr>
            <a:xfrm>
              <a:off x="9197007" y="22664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200" b="1" dirty="0">
                  <a:gradFill>
                    <a:gsLst>
                      <a:gs pos="45000">
                        <a:schemeClr val="accent2">
                          <a:alpha val="61590"/>
                        </a:schemeClr>
                      </a:gs>
                      <a:gs pos="0">
                        <a:schemeClr val="accent2">
                          <a:alpha val="66563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lt"/>
                  <a:ea typeface="Roboto Cn" pitchFamily="2" charset="0"/>
                </a:rPr>
                <a:t>04</a:t>
              </a:r>
              <a:endParaRPr kumimoji="1" lang="zh-CN" altLang="en-US" b="1" dirty="0">
                <a:gradFill>
                  <a:gsLst>
                    <a:gs pos="45000">
                      <a:schemeClr val="accent2">
                        <a:alpha val="61590"/>
                      </a:schemeClr>
                    </a:gs>
                    <a:gs pos="0">
                      <a:schemeClr val="accent2">
                        <a:alpha val="66563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3A4C8702-8981-714E-91E5-0AF8879AE0D7}"/>
                </a:ext>
              </a:extLst>
            </p:cNvPr>
            <p:cNvSpPr txBox="1"/>
            <p:nvPr/>
          </p:nvSpPr>
          <p:spPr>
            <a:xfrm>
              <a:off x="9218118" y="3077545"/>
              <a:ext cx="2165978" cy="15133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客户画像精准定位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提升销售商机转化能力</a:t>
              </a: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提供超客户预期的方案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加强管理，实行闭环管理</a:t>
              </a:r>
              <a:endParaRPr kumimoji="1"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itchFamily="2" charset="2"/>
                <a:buChar char="Ø"/>
              </a:pPr>
              <a:r>
                <a:rPr kumimoji="1"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定期进行复盘，流程优化</a:t>
              </a:r>
            </a:p>
            <a:p>
              <a:pPr>
                <a:lnSpc>
                  <a:spcPct val="130000"/>
                </a:lnSpc>
              </a:pPr>
              <a:endPara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2" name="图标">
              <a:extLst>
                <a:ext uri="{FF2B5EF4-FFF2-40B4-BE49-F238E27FC236}">
                  <a16:creationId xmlns:a16="http://schemas.microsoft.com/office/drawing/2014/main" id="{33B595AC-41D6-4543-BD32-B330AC3CE0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64620" y="2364858"/>
              <a:ext cx="344994" cy="371361"/>
            </a:xfrm>
            <a:custGeom>
              <a:avLst/>
              <a:gdLst>
                <a:gd name="connsiteX0" fmla="*/ 513230 w 608106"/>
                <a:gd name="connsiteY0" fmla="*/ 456622 h 607199"/>
                <a:gd name="connsiteX1" fmla="*/ 494597 w 608106"/>
                <a:gd name="connsiteY1" fmla="*/ 492280 h 607199"/>
                <a:gd name="connsiteX2" fmla="*/ 487609 w 608106"/>
                <a:gd name="connsiteY2" fmla="*/ 497319 h 607199"/>
                <a:gd name="connsiteX3" fmla="*/ 448013 w 608106"/>
                <a:gd name="connsiteY3" fmla="*/ 504005 h 607199"/>
                <a:gd name="connsiteX4" fmla="*/ 476157 w 608106"/>
                <a:gd name="connsiteY4" fmla="*/ 532589 h 607199"/>
                <a:gd name="connsiteX5" fmla="*/ 478875 w 608106"/>
                <a:gd name="connsiteY5" fmla="*/ 540825 h 607199"/>
                <a:gd name="connsiteX6" fmla="*/ 472955 w 608106"/>
                <a:gd name="connsiteY6" fmla="*/ 580552 h 607199"/>
                <a:gd name="connsiteX7" fmla="*/ 508863 w 608106"/>
                <a:gd name="connsiteY7" fmla="*/ 562627 h 607199"/>
                <a:gd name="connsiteX8" fmla="*/ 513230 w 608106"/>
                <a:gd name="connsiteY8" fmla="*/ 561658 h 607199"/>
                <a:gd name="connsiteX9" fmla="*/ 517500 w 608106"/>
                <a:gd name="connsiteY9" fmla="*/ 562627 h 607199"/>
                <a:gd name="connsiteX10" fmla="*/ 553506 w 608106"/>
                <a:gd name="connsiteY10" fmla="*/ 580552 h 607199"/>
                <a:gd name="connsiteX11" fmla="*/ 547586 w 608106"/>
                <a:gd name="connsiteY11" fmla="*/ 540825 h 607199"/>
                <a:gd name="connsiteX12" fmla="*/ 550303 w 608106"/>
                <a:gd name="connsiteY12" fmla="*/ 532589 h 607199"/>
                <a:gd name="connsiteX13" fmla="*/ 578448 w 608106"/>
                <a:gd name="connsiteY13" fmla="*/ 504005 h 607199"/>
                <a:gd name="connsiteX14" fmla="*/ 538754 w 608106"/>
                <a:gd name="connsiteY14" fmla="*/ 497319 h 607199"/>
                <a:gd name="connsiteX15" fmla="*/ 531767 w 608106"/>
                <a:gd name="connsiteY15" fmla="*/ 492280 h 607199"/>
                <a:gd name="connsiteX16" fmla="*/ 304047 w 608106"/>
                <a:gd name="connsiteY16" fmla="*/ 456622 h 607199"/>
                <a:gd name="connsiteX17" fmla="*/ 285511 w 608106"/>
                <a:gd name="connsiteY17" fmla="*/ 492280 h 607199"/>
                <a:gd name="connsiteX18" fmla="*/ 278523 w 608106"/>
                <a:gd name="connsiteY18" fmla="*/ 497319 h 607199"/>
                <a:gd name="connsiteX19" fmla="*/ 238829 w 608106"/>
                <a:gd name="connsiteY19" fmla="*/ 504005 h 607199"/>
                <a:gd name="connsiteX20" fmla="*/ 266974 w 608106"/>
                <a:gd name="connsiteY20" fmla="*/ 532589 h 607199"/>
                <a:gd name="connsiteX21" fmla="*/ 269692 w 608106"/>
                <a:gd name="connsiteY21" fmla="*/ 540825 h 607199"/>
                <a:gd name="connsiteX22" fmla="*/ 263771 w 608106"/>
                <a:gd name="connsiteY22" fmla="*/ 580552 h 607199"/>
                <a:gd name="connsiteX23" fmla="*/ 299777 w 608106"/>
                <a:gd name="connsiteY23" fmla="*/ 562627 h 607199"/>
                <a:gd name="connsiteX24" fmla="*/ 304047 w 608106"/>
                <a:gd name="connsiteY24" fmla="*/ 561658 h 607199"/>
                <a:gd name="connsiteX25" fmla="*/ 308414 w 608106"/>
                <a:gd name="connsiteY25" fmla="*/ 562627 h 607199"/>
                <a:gd name="connsiteX26" fmla="*/ 344420 w 608106"/>
                <a:gd name="connsiteY26" fmla="*/ 580552 h 607199"/>
                <a:gd name="connsiteX27" fmla="*/ 338500 w 608106"/>
                <a:gd name="connsiteY27" fmla="*/ 540825 h 607199"/>
                <a:gd name="connsiteX28" fmla="*/ 341120 w 608106"/>
                <a:gd name="connsiteY28" fmla="*/ 532589 h 607199"/>
                <a:gd name="connsiteX29" fmla="*/ 369265 w 608106"/>
                <a:gd name="connsiteY29" fmla="*/ 504005 h 607199"/>
                <a:gd name="connsiteX30" fmla="*/ 329668 w 608106"/>
                <a:gd name="connsiteY30" fmla="*/ 497319 h 607199"/>
                <a:gd name="connsiteX31" fmla="*/ 322681 w 608106"/>
                <a:gd name="connsiteY31" fmla="*/ 492280 h 607199"/>
                <a:gd name="connsiteX32" fmla="*/ 94918 w 608106"/>
                <a:gd name="connsiteY32" fmla="*/ 456622 h 607199"/>
                <a:gd name="connsiteX33" fmla="*/ 76284 w 608106"/>
                <a:gd name="connsiteY33" fmla="*/ 492280 h 607199"/>
                <a:gd name="connsiteX34" fmla="*/ 69297 w 608106"/>
                <a:gd name="connsiteY34" fmla="*/ 497319 h 607199"/>
                <a:gd name="connsiteX35" fmla="*/ 29700 w 608106"/>
                <a:gd name="connsiteY35" fmla="*/ 504005 h 607199"/>
                <a:gd name="connsiteX36" fmla="*/ 57845 w 608106"/>
                <a:gd name="connsiteY36" fmla="*/ 532589 h 607199"/>
                <a:gd name="connsiteX37" fmla="*/ 60465 w 608106"/>
                <a:gd name="connsiteY37" fmla="*/ 540825 h 607199"/>
                <a:gd name="connsiteX38" fmla="*/ 54545 w 608106"/>
                <a:gd name="connsiteY38" fmla="*/ 580552 h 607199"/>
                <a:gd name="connsiteX39" fmla="*/ 90551 w 608106"/>
                <a:gd name="connsiteY39" fmla="*/ 562627 h 607199"/>
                <a:gd name="connsiteX40" fmla="*/ 99188 w 608106"/>
                <a:gd name="connsiteY40" fmla="*/ 562627 h 607199"/>
                <a:gd name="connsiteX41" fmla="*/ 135193 w 608106"/>
                <a:gd name="connsiteY41" fmla="*/ 580552 h 607199"/>
                <a:gd name="connsiteX42" fmla="*/ 129273 w 608106"/>
                <a:gd name="connsiteY42" fmla="*/ 540825 h 607199"/>
                <a:gd name="connsiteX43" fmla="*/ 131991 w 608106"/>
                <a:gd name="connsiteY43" fmla="*/ 532589 h 607199"/>
                <a:gd name="connsiteX44" fmla="*/ 160135 w 608106"/>
                <a:gd name="connsiteY44" fmla="*/ 504005 h 607199"/>
                <a:gd name="connsiteX45" fmla="*/ 120442 w 608106"/>
                <a:gd name="connsiteY45" fmla="*/ 497319 h 607199"/>
                <a:gd name="connsiteX46" fmla="*/ 113454 w 608106"/>
                <a:gd name="connsiteY46" fmla="*/ 492280 h 607199"/>
                <a:gd name="connsiteX47" fmla="*/ 513230 w 608106"/>
                <a:gd name="connsiteY47" fmla="*/ 426003 h 607199"/>
                <a:gd name="connsiteX48" fmla="*/ 521868 w 608106"/>
                <a:gd name="connsiteY48" fmla="*/ 431236 h 607199"/>
                <a:gd name="connsiteX49" fmla="*/ 546809 w 608106"/>
                <a:gd name="connsiteY49" fmla="*/ 479005 h 607199"/>
                <a:gd name="connsiteX50" fmla="*/ 599993 w 608106"/>
                <a:gd name="connsiteY50" fmla="*/ 487920 h 607199"/>
                <a:gd name="connsiteX51" fmla="*/ 607660 w 608106"/>
                <a:gd name="connsiteY51" fmla="*/ 494509 h 607199"/>
                <a:gd name="connsiteX52" fmla="*/ 605331 w 608106"/>
                <a:gd name="connsiteY52" fmla="*/ 504295 h 607199"/>
                <a:gd name="connsiteX53" fmla="*/ 567481 w 608106"/>
                <a:gd name="connsiteY53" fmla="*/ 542763 h 607199"/>
                <a:gd name="connsiteX54" fmla="*/ 575439 w 608106"/>
                <a:gd name="connsiteY54" fmla="*/ 596056 h 607199"/>
                <a:gd name="connsiteX55" fmla="*/ 571557 w 608106"/>
                <a:gd name="connsiteY55" fmla="*/ 605358 h 607199"/>
                <a:gd name="connsiteX56" fmla="*/ 565831 w 608106"/>
                <a:gd name="connsiteY56" fmla="*/ 607199 h 607199"/>
                <a:gd name="connsiteX57" fmla="*/ 561561 w 608106"/>
                <a:gd name="connsiteY57" fmla="*/ 606133 h 607199"/>
                <a:gd name="connsiteX58" fmla="*/ 513230 w 608106"/>
                <a:gd name="connsiteY58" fmla="*/ 582103 h 607199"/>
                <a:gd name="connsiteX59" fmla="*/ 464899 w 608106"/>
                <a:gd name="connsiteY59" fmla="*/ 606133 h 607199"/>
                <a:gd name="connsiteX60" fmla="*/ 454903 w 608106"/>
                <a:gd name="connsiteY60" fmla="*/ 605358 h 607199"/>
                <a:gd name="connsiteX61" fmla="*/ 450924 w 608106"/>
                <a:gd name="connsiteY61" fmla="*/ 596056 h 607199"/>
                <a:gd name="connsiteX62" fmla="*/ 458882 w 608106"/>
                <a:gd name="connsiteY62" fmla="*/ 542763 h 607199"/>
                <a:gd name="connsiteX63" fmla="*/ 421130 w 608106"/>
                <a:gd name="connsiteY63" fmla="*/ 504295 h 607199"/>
                <a:gd name="connsiteX64" fmla="*/ 418801 w 608106"/>
                <a:gd name="connsiteY64" fmla="*/ 494509 h 607199"/>
                <a:gd name="connsiteX65" fmla="*/ 426468 w 608106"/>
                <a:gd name="connsiteY65" fmla="*/ 487920 h 607199"/>
                <a:gd name="connsiteX66" fmla="*/ 479651 w 608106"/>
                <a:gd name="connsiteY66" fmla="*/ 479005 h 607199"/>
                <a:gd name="connsiteX67" fmla="*/ 504593 w 608106"/>
                <a:gd name="connsiteY67" fmla="*/ 431236 h 607199"/>
                <a:gd name="connsiteX68" fmla="*/ 513230 w 608106"/>
                <a:gd name="connsiteY68" fmla="*/ 426003 h 607199"/>
                <a:gd name="connsiteX69" fmla="*/ 304047 w 608106"/>
                <a:gd name="connsiteY69" fmla="*/ 426003 h 607199"/>
                <a:gd name="connsiteX70" fmla="*/ 312685 w 608106"/>
                <a:gd name="connsiteY70" fmla="*/ 431236 h 607199"/>
                <a:gd name="connsiteX71" fmla="*/ 337626 w 608106"/>
                <a:gd name="connsiteY71" fmla="*/ 479005 h 607199"/>
                <a:gd name="connsiteX72" fmla="*/ 390907 w 608106"/>
                <a:gd name="connsiteY72" fmla="*/ 487920 h 607199"/>
                <a:gd name="connsiteX73" fmla="*/ 398477 w 608106"/>
                <a:gd name="connsiteY73" fmla="*/ 494509 h 607199"/>
                <a:gd name="connsiteX74" fmla="*/ 396147 w 608106"/>
                <a:gd name="connsiteY74" fmla="*/ 504295 h 607199"/>
                <a:gd name="connsiteX75" fmla="*/ 358395 w 608106"/>
                <a:gd name="connsiteY75" fmla="*/ 542763 h 607199"/>
                <a:gd name="connsiteX76" fmla="*/ 366353 w 608106"/>
                <a:gd name="connsiteY76" fmla="*/ 596056 h 607199"/>
                <a:gd name="connsiteX77" fmla="*/ 362471 w 608106"/>
                <a:gd name="connsiteY77" fmla="*/ 605358 h 607199"/>
                <a:gd name="connsiteX78" fmla="*/ 356745 w 608106"/>
                <a:gd name="connsiteY78" fmla="*/ 607199 h 607199"/>
                <a:gd name="connsiteX79" fmla="*/ 352378 w 608106"/>
                <a:gd name="connsiteY79" fmla="*/ 606133 h 607199"/>
                <a:gd name="connsiteX80" fmla="*/ 304047 w 608106"/>
                <a:gd name="connsiteY80" fmla="*/ 582103 h 607199"/>
                <a:gd name="connsiteX81" fmla="*/ 255716 w 608106"/>
                <a:gd name="connsiteY81" fmla="*/ 606133 h 607199"/>
                <a:gd name="connsiteX82" fmla="*/ 245720 w 608106"/>
                <a:gd name="connsiteY82" fmla="*/ 605358 h 607199"/>
                <a:gd name="connsiteX83" fmla="*/ 241838 w 608106"/>
                <a:gd name="connsiteY83" fmla="*/ 596056 h 607199"/>
                <a:gd name="connsiteX84" fmla="*/ 249796 w 608106"/>
                <a:gd name="connsiteY84" fmla="*/ 542763 h 607199"/>
                <a:gd name="connsiteX85" fmla="*/ 211946 w 608106"/>
                <a:gd name="connsiteY85" fmla="*/ 504295 h 607199"/>
                <a:gd name="connsiteX86" fmla="*/ 209617 w 608106"/>
                <a:gd name="connsiteY86" fmla="*/ 494509 h 607199"/>
                <a:gd name="connsiteX87" fmla="*/ 217284 w 608106"/>
                <a:gd name="connsiteY87" fmla="*/ 487920 h 607199"/>
                <a:gd name="connsiteX88" fmla="*/ 270565 w 608106"/>
                <a:gd name="connsiteY88" fmla="*/ 479005 h 607199"/>
                <a:gd name="connsiteX89" fmla="*/ 295507 w 608106"/>
                <a:gd name="connsiteY89" fmla="*/ 431236 h 607199"/>
                <a:gd name="connsiteX90" fmla="*/ 304047 w 608106"/>
                <a:gd name="connsiteY90" fmla="*/ 426003 h 607199"/>
                <a:gd name="connsiteX91" fmla="*/ 94918 w 608106"/>
                <a:gd name="connsiteY91" fmla="*/ 426003 h 607199"/>
                <a:gd name="connsiteX92" fmla="*/ 103458 w 608106"/>
                <a:gd name="connsiteY92" fmla="*/ 431236 h 607199"/>
                <a:gd name="connsiteX93" fmla="*/ 128497 w 608106"/>
                <a:gd name="connsiteY93" fmla="*/ 479005 h 607199"/>
                <a:gd name="connsiteX94" fmla="*/ 181680 w 608106"/>
                <a:gd name="connsiteY94" fmla="*/ 487920 h 607199"/>
                <a:gd name="connsiteX95" fmla="*/ 189347 w 608106"/>
                <a:gd name="connsiteY95" fmla="*/ 494509 h 607199"/>
                <a:gd name="connsiteX96" fmla="*/ 187018 w 608106"/>
                <a:gd name="connsiteY96" fmla="*/ 504295 h 607199"/>
                <a:gd name="connsiteX97" fmla="*/ 149169 w 608106"/>
                <a:gd name="connsiteY97" fmla="*/ 542763 h 607199"/>
                <a:gd name="connsiteX98" fmla="*/ 157127 w 608106"/>
                <a:gd name="connsiteY98" fmla="*/ 596056 h 607199"/>
                <a:gd name="connsiteX99" fmla="*/ 153245 w 608106"/>
                <a:gd name="connsiteY99" fmla="*/ 605358 h 607199"/>
                <a:gd name="connsiteX100" fmla="*/ 147519 w 608106"/>
                <a:gd name="connsiteY100" fmla="*/ 607199 h 607199"/>
                <a:gd name="connsiteX101" fmla="*/ 143249 w 608106"/>
                <a:gd name="connsiteY101" fmla="*/ 606133 h 607199"/>
                <a:gd name="connsiteX102" fmla="*/ 94918 w 608106"/>
                <a:gd name="connsiteY102" fmla="*/ 582103 h 607199"/>
                <a:gd name="connsiteX103" fmla="*/ 46587 w 608106"/>
                <a:gd name="connsiteY103" fmla="*/ 606133 h 607199"/>
                <a:gd name="connsiteX104" fmla="*/ 36494 w 608106"/>
                <a:gd name="connsiteY104" fmla="*/ 605358 h 607199"/>
                <a:gd name="connsiteX105" fmla="*/ 32612 w 608106"/>
                <a:gd name="connsiteY105" fmla="*/ 596056 h 607199"/>
                <a:gd name="connsiteX106" fmla="*/ 40570 w 608106"/>
                <a:gd name="connsiteY106" fmla="*/ 542763 h 607199"/>
                <a:gd name="connsiteX107" fmla="*/ 2818 w 608106"/>
                <a:gd name="connsiteY107" fmla="*/ 504295 h 607199"/>
                <a:gd name="connsiteX108" fmla="*/ 488 w 608106"/>
                <a:gd name="connsiteY108" fmla="*/ 494509 h 607199"/>
                <a:gd name="connsiteX109" fmla="*/ 8058 w 608106"/>
                <a:gd name="connsiteY109" fmla="*/ 487920 h 607199"/>
                <a:gd name="connsiteX110" fmla="*/ 61339 w 608106"/>
                <a:gd name="connsiteY110" fmla="*/ 479005 h 607199"/>
                <a:gd name="connsiteX111" fmla="*/ 86280 w 608106"/>
                <a:gd name="connsiteY111" fmla="*/ 431236 h 607199"/>
                <a:gd name="connsiteX112" fmla="*/ 94918 w 608106"/>
                <a:gd name="connsiteY112" fmla="*/ 426003 h 607199"/>
                <a:gd name="connsiteX113" fmla="*/ 304047 w 608106"/>
                <a:gd name="connsiteY113" fmla="*/ 210567 h 607199"/>
                <a:gd name="connsiteX114" fmla="*/ 469783 w 608106"/>
                <a:gd name="connsiteY114" fmla="*/ 376023 h 607199"/>
                <a:gd name="connsiteX115" fmla="*/ 460080 w 608106"/>
                <a:gd name="connsiteY115" fmla="*/ 385710 h 607199"/>
                <a:gd name="connsiteX116" fmla="*/ 225739 w 608106"/>
                <a:gd name="connsiteY116" fmla="*/ 385710 h 607199"/>
                <a:gd name="connsiteX117" fmla="*/ 216036 w 608106"/>
                <a:gd name="connsiteY117" fmla="*/ 376023 h 607199"/>
                <a:gd name="connsiteX118" fmla="*/ 225739 w 608106"/>
                <a:gd name="connsiteY118" fmla="*/ 366336 h 607199"/>
                <a:gd name="connsiteX119" fmla="*/ 449988 w 608106"/>
                <a:gd name="connsiteY119" fmla="*/ 366336 h 607199"/>
                <a:gd name="connsiteX120" fmla="*/ 304047 w 608106"/>
                <a:gd name="connsiteY120" fmla="*/ 229941 h 607199"/>
                <a:gd name="connsiteX121" fmla="*/ 158106 w 608106"/>
                <a:gd name="connsiteY121" fmla="*/ 366336 h 607199"/>
                <a:gd name="connsiteX122" fmla="*/ 186925 w 608106"/>
                <a:gd name="connsiteY122" fmla="*/ 366336 h 607199"/>
                <a:gd name="connsiteX123" fmla="*/ 196629 w 608106"/>
                <a:gd name="connsiteY123" fmla="*/ 376023 h 607199"/>
                <a:gd name="connsiteX124" fmla="*/ 186925 w 608106"/>
                <a:gd name="connsiteY124" fmla="*/ 385710 h 607199"/>
                <a:gd name="connsiteX125" fmla="*/ 148111 w 608106"/>
                <a:gd name="connsiteY125" fmla="*/ 385710 h 607199"/>
                <a:gd name="connsiteX126" fmla="*/ 138408 w 608106"/>
                <a:gd name="connsiteY126" fmla="*/ 376023 h 607199"/>
                <a:gd name="connsiteX127" fmla="*/ 304047 w 608106"/>
                <a:gd name="connsiteY127" fmla="*/ 210567 h 607199"/>
                <a:gd name="connsiteX128" fmla="*/ 271795 w 608106"/>
                <a:gd name="connsiteY128" fmla="*/ 110746 h 607199"/>
                <a:gd name="connsiteX129" fmla="*/ 285478 w 608106"/>
                <a:gd name="connsiteY129" fmla="*/ 111714 h 607199"/>
                <a:gd name="connsiteX130" fmla="*/ 304012 w 608106"/>
                <a:gd name="connsiteY130" fmla="*/ 120139 h 607199"/>
                <a:gd name="connsiteX131" fmla="*/ 322644 w 608106"/>
                <a:gd name="connsiteY131" fmla="*/ 111714 h 607199"/>
                <a:gd name="connsiteX132" fmla="*/ 336326 w 608106"/>
                <a:gd name="connsiteY132" fmla="*/ 110746 h 607199"/>
                <a:gd name="connsiteX133" fmla="*/ 337200 w 608106"/>
                <a:gd name="connsiteY133" fmla="*/ 124400 h 607199"/>
                <a:gd name="connsiteX134" fmla="*/ 304012 w 608106"/>
                <a:gd name="connsiteY134" fmla="*/ 139507 h 607199"/>
                <a:gd name="connsiteX135" fmla="*/ 270825 w 608106"/>
                <a:gd name="connsiteY135" fmla="*/ 124400 h 607199"/>
                <a:gd name="connsiteX136" fmla="*/ 271795 w 608106"/>
                <a:gd name="connsiteY136" fmla="*/ 110746 h 607199"/>
                <a:gd name="connsiteX137" fmla="*/ 304013 w 608106"/>
                <a:gd name="connsiteY137" fmla="*/ 19378 h 607199"/>
                <a:gd name="connsiteX138" fmla="*/ 227745 w 608106"/>
                <a:gd name="connsiteY138" fmla="*/ 95629 h 607199"/>
                <a:gd name="connsiteX139" fmla="*/ 304013 w 608106"/>
                <a:gd name="connsiteY139" fmla="*/ 171784 h 607199"/>
                <a:gd name="connsiteX140" fmla="*/ 380377 w 608106"/>
                <a:gd name="connsiteY140" fmla="*/ 95629 h 607199"/>
                <a:gd name="connsiteX141" fmla="*/ 304013 w 608106"/>
                <a:gd name="connsiteY141" fmla="*/ 19378 h 607199"/>
                <a:gd name="connsiteX142" fmla="*/ 304013 w 608106"/>
                <a:gd name="connsiteY142" fmla="*/ 0 h 607199"/>
                <a:gd name="connsiteX143" fmla="*/ 399783 w 608106"/>
                <a:gd name="connsiteY143" fmla="*/ 95629 h 607199"/>
                <a:gd name="connsiteX144" fmla="*/ 304013 w 608106"/>
                <a:gd name="connsiteY144" fmla="*/ 191162 h 607199"/>
                <a:gd name="connsiteX145" fmla="*/ 208339 w 608106"/>
                <a:gd name="connsiteY145" fmla="*/ 95629 h 607199"/>
                <a:gd name="connsiteX146" fmla="*/ 304013 w 608106"/>
                <a:gd name="connsiteY146" fmla="*/ 0 h 60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608106" h="607199">
                  <a:moveTo>
                    <a:pt x="513230" y="456622"/>
                  </a:moveTo>
                  <a:lnTo>
                    <a:pt x="494597" y="492280"/>
                  </a:lnTo>
                  <a:cubicBezTo>
                    <a:pt x="493238" y="494896"/>
                    <a:pt x="490618" y="496834"/>
                    <a:pt x="487609" y="497319"/>
                  </a:cubicBezTo>
                  <a:lnTo>
                    <a:pt x="448013" y="504005"/>
                  </a:lnTo>
                  <a:lnTo>
                    <a:pt x="476157" y="532589"/>
                  </a:lnTo>
                  <a:cubicBezTo>
                    <a:pt x="478292" y="534818"/>
                    <a:pt x="479263" y="537821"/>
                    <a:pt x="478875" y="540825"/>
                  </a:cubicBezTo>
                  <a:lnTo>
                    <a:pt x="472955" y="580552"/>
                  </a:lnTo>
                  <a:lnTo>
                    <a:pt x="508863" y="562627"/>
                  </a:lnTo>
                  <a:cubicBezTo>
                    <a:pt x="510222" y="561948"/>
                    <a:pt x="511775" y="561658"/>
                    <a:pt x="513230" y="561658"/>
                  </a:cubicBezTo>
                  <a:cubicBezTo>
                    <a:pt x="514686" y="561658"/>
                    <a:pt x="516142" y="561948"/>
                    <a:pt x="517500" y="562627"/>
                  </a:cubicBezTo>
                  <a:lnTo>
                    <a:pt x="553506" y="580552"/>
                  </a:lnTo>
                  <a:lnTo>
                    <a:pt x="547586" y="540825"/>
                  </a:lnTo>
                  <a:cubicBezTo>
                    <a:pt x="547198" y="537821"/>
                    <a:pt x="548168" y="534818"/>
                    <a:pt x="550303" y="532589"/>
                  </a:cubicBezTo>
                  <a:lnTo>
                    <a:pt x="578448" y="504005"/>
                  </a:lnTo>
                  <a:lnTo>
                    <a:pt x="538754" y="497319"/>
                  </a:lnTo>
                  <a:cubicBezTo>
                    <a:pt x="535843" y="496834"/>
                    <a:pt x="533223" y="494896"/>
                    <a:pt x="531767" y="492280"/>
                  </a:cubicBezTo>
                  <a:close/>
                  <a:moveTo>
                    <a:pt x="304047" y="456622"/>
                  </a:moveTo>
                  <a:lnTo>
                    <a:pt x="285511" y="492280"/>
                  </a:lnTo>
                  <a:cubicBezTo>
                    <a:pt x="284055" y="494896"/>
                    <a:pt x="281532" y="496834"/>
                    <a:pt x="278523" y="497319"/>
                  </a:cubicBezTo>
                  <a:lnTo>
                    <a:pt x="238829" y="504005"/>
                  </a:lnTo>
                  <a:lnTo>
                    <a:pt x="266974" y="532589"/>
                  </a:lnTo>
                  <a:cubicBezTo>
                    <a:pt x="269109" y="534818"/>
                    <a:pt x="270177" y="537821"/>
                    <a:pt x="269692" y="540825"/>
                  </a:cubicBezTo>
                  <a:lnTo>
                    <a:pt x="263771" y="580552"/>
                  </a:lnTo>
                  <a:lnTo>
                    <a:pt x="299777" y="562627"/>
                  </a:lnTo>
                  <a:cubicBezTo>
                    <a:pt x="301136" y="561948"/>
                    <a:pt x="302591" y="561658"/>
                    <a:pt x="304047" y="561658"/>
                  </a:cubicBezTo>
                  <a:cubicBezTo>
                    <a:pt x="305600" y="561658"/>
                    <a:pt x="307056" y="561948"/>
                    <a:pt x="308414" y="562627"/>
                  </a:cubicBezTo>
                  <a:lnTo>
                    <a:pt x="344420" y="580552"/>
                  </a:lnTo>
                  <a:lnTo>
                    <a:pt x="338500" y="540825"/>
                  </a:lnTo>
                  <a:cubicBezTo>
                    <a:pt x="338015" y="537821"/>
                    <a:pt x="338985" y="534818"/>
                    <a:pt x="341120" y="532589"/>
                  </a:cubicBezTo>
                  <a:lnTo>
                    <a:pt x="369265" y="504005"/>
                  </a:lnTo>
                  <a:lnTo>
                    <a:pt x="329668" y="497319"/>
                  </a:lnTo>
                  <a:cubicBezTo>
                    <a:pt x="326660" y="496834"/>
                    <a:pt x="324039" y="494896"/>
                    <a:pt x="322681" y="492280"/>
                  </a:cubicBezTo>
                  <a:close/>
                  <a:moveTo>
                    <a:pt x="94918" y="456622"/>
                  </a:moveTo>
                  <a:lnTo>
                    <a:pt x="76284" y="492280"/>
                  </a:lnTo>
                  <a:cubicBezTo>
                    <a:pt x="74926" y="494896"/>
                    <a:pt x="72305" y="496834"/>
                    <a:pt x="69297" y="497319"/>
                  </a:cubicBezTo>
                  <a:lnTo>
                    <a:pt x="29700" y="504005"/>
                  </a:lnTo>
                  <a:lnTo>
                    <a:pt x="57845" y="532589"/>
                  </a:lnTo>
                  <a:cubicBezTo>
                    <a:pt x="59980" y="534818"/>
                    <a:pt x="60950" y="537821"/>
                    <a:pt x="60465" y="540825"/>
                  </a:cubicBezTo>
                  <a:lnTo>
                    <a:pt x="54545" y="580552"/>
                  </a:lnTo>
                  <a:lnTo>
                    <a:pt x="90551" y="562627"/>
                  </a:lnTo>
                  <a:cubicBezTo>
                    <a:pt x="93268" y="561270"/>
                    <a:pt x="96471" y="561270"/>
                    <a:pt x="99188" y="562627"/>
                  </a:cubicBezTo>
                  <a:lnTo>
                    <a:pt x="135193" y="580552"/>
                  </a:lnTo>
                  <a:lnTo>
                    <a:pt x="129273" y="540825"/>
                  </a:lnTo>
                  <a:cubicBezTo>
                    <a:pt x="128788" y="537821"/>
                    <a:pt x="129856" y="534818"/>
                    <a:pt x="131991" y="532589"/>
                  </a:cubicBezTo>
                  <a:lnTo>
                    <a:pt x="160135" y="504005"/>
                  </a:lnTo>
                  <a:lnTo>
                    <a:pt x="120442" y="497319"/>
                  </a:lnTo>
                  <a:cubicBezTo>
                    <a:pt x="117433" y="496834"/>
                    <a:pt x="114910" y="494896"/>
                    <a:pt x="113454" y="492280"/>
                  </a:cubicBezTo>
                  <a:close/>
                  <a:moveTo>
                    <a:pt x="513230" y="426003"/>
                  </a:moveTo>
                  <a:cubicBezTo>
                    <a:pt x="516821" y="426003"/>
                    <a:pt x="520121" y="428038"/>
                    <a:pt x="521868" y="431236"/>
                  </a:cubicBezTo>
                  <a:lnTo>
                    <a:pt x="546809" y="479005"/>
                  </a:lnTo>
                  <a:lnTo>
                    <a:pt x="599993" y="487920"/>
                  </a:lnTo>
                  <a:cubicBezTo>
                    <a:pt x="603584" y="488501"/>
                    <a:pt x="606495" y="491021"/>
                    <a:pt x="607660" y="494509"/>
                  </a:cubicBezTo>
                  <a:cubicBezTo>
                    <a:pt x="608727" y="497900"/>
                    <a:pt x="607854" y="501679"/>
                    <a:pt x="605331" y="504295"/>
                  </a:cubicBezTo>
                  <a:lnTo>
                    <a:pt x="567481" y="542763"/>
                  </a:lnTo>
                  <a:lnTo>
                    <a:pt x="575439" y="596056"/>
                  </a:lnTo>
                  <a:cubicBezTo>
                    <a:pt x="576021" y="599641"/>
                    <a:pt x="574469" y="603226"/>
                    <a:pt x="571557" y="605358"/>
                  </a:cubicBezTo>
                  <a:cubicBezTo>
                    <a:pt x="569907" y="606521"/>
                    <a:pt x="567869" y="607199"/>
                    <a:pt x="565831" y="607199"/>
                  </a:cubicBezTo>
                  <a:cubicBezTo>
                    <a:pt x="564375" y="607199"/>
                    <a:pt x="562920" y="606811"/>
                    <a:pt x="561561" y="606133"/>
                  </a:cubicBezTo>
                  <a:lnTo>
                    <a:pt x="513230" y="582103"/>
                  </a:lnTo>
                  <a:lnTo>
                    <a:pt x="464899" y="606133"/>
                  </a:lnTo>
                  <a:cubicBezTo>
                    <a:pt x="461697" y="607780"/>
                    <a:pt x="457815" y="607393"/>
                    <a:pt x="454903" y="605358"/>
                  </a:cubicBezTo>
                  <a:cubicBezTo>
                    <a:pt x="451895" y="603226"/>
                    <a:pt x="450439" y="599641"/>
                    <a:pt x="450924" y="596056"/>
                  </a:cubicBezTo>
                  <a:lnTo>
                    <a:pt x="458882" y="542763"/>
                  </a:lnTo>
                  <a:lnTo>
                    <a:pt x="421130" y="504295"/>
                  </a:lnTo>
                  <a:cubicBezTo>
                    <a:pt x="418607" y="501679"/>
                    <a:pt x="417636" y="497900"/>
                    <a:pt x="418801" y="494509"/>
                  </a:cubicBezTo>
                  <a:cubicBezTo>
                    <a:pt x="419965" y="491021"/>
                    <a:pt x="422877" y="488501"/>
                    <a:pt x="426468" y="487920"/>
                  </a:cubicBezTo>
                  <a:lnTo>
                    <a:pt x="479651" y="479005"/>
                  </a:lnTo>
                  <a:lnTo>
                    <a:pt x="504593" y="431236"/>
                  </a:lnTo>
                  <a:cubicBezTo>
                    <a:pt x="506243" y="428038"/>
                    <a:pt x="509639" y="426003"/>
                    <a:pt x="513230" y="426003"/>
                  </a:cubicBezTo>
                  <a:close/>
                  <a:moveTo>
                    <a:pt x="304047" y="426003"/>
                  </a:moveTo>
                  <a:cubicBezTo>
                    <a:pt x="307735" y="426003"/>
                    <a:pt x="311035" y="428038"/>
                    <a:pt x="312685" y="431236"/>
                  </a:cubicBezTo>
                  <a:lnTo>
                    <a:pt x="337626" y="479005"/>
                  </a:lnTo>
                  <a:lnTo>
                    <a:pt x="390907" y="487920"/>
                  </a:lnTo>
                  <a:cubicBezTo>
                    <a:pt x="394401" y="488501"/>
                    <a:pt x="397409" y="491021"/>
                    <a:pt x="398477" y="494509"/>
                  </a:cubicBezTo>
                  <a:cubicBezTo>
                    <a:pt x="399641" y="497900"/>
                    <a:pt x="398768" y="501679"/>
                    <a:pt x="396147" y="504295"/>
                  </a:cubicBezTo>
                  <a:lnTo>
                    <a:pt x="358395" y="542763"/>
                  </a:lnTo>
                  <a:lnTo>
                    <a:pt x="366353" y="596056"/>
                  </a:lnTo>
                  <a:cubicBezTo>
                    <a:pt x="366838" y="599641"/>
                    <a:pt x="365383" y="603226"/>
                    <a:pt x="362471" y="605358"/>
                  </a:cubicBezTo>
                  <a:cubicBezTo>
                    <a:pt x="360724" y="606521"/>
                    <a:pt x="358783" y="607199"/>
                    <a:pt x="356745" y="607199"/>
                  </a:cubicBezTo>
                  <a:cubicBezTo>
                    <a:pt x="355289" y="607199"/>
                    <a:pt x="353737" y="606811"/>
                    <a:pt x="352378" y="606133"/>
                  </a:cubicBezTo>
                  <a:lnTo>
                    <a:pt x="304047" y="582103"/>
                  </a:lnTo>
                  <a:lnTo>
                    <a:pt x="255716" y="606133"/>
                  </a:lnTo>
                  <a:cubicBezTo>
                    <a:pt x="252513" y="607780"/>
                    <a:pt x="248631" y="607393"/>
                    <a:pt x="245720" y="605358"/>
                  </a:cubicBezTo>
                  <a:cubicBezTo>
                    <a:pt x="242808" y="603226"/>
                    <a:pt x="241256" y="599641"/>
                    <a:pt x="241838" y="596056"/>
                  </a:cubicBezTo>
                  <a:lnTo>
                    <a:pt x="249796" y="542763"/>
                  </a:lnTo>
                  <a:lnTo>
                    <a:pt x="211946" y="504295"/>
                  </a:lnTo>
                  <a:cubicBezTo>
                    <a:pt x="209423" y="501679"/>
                    <a:pt x="208550" y="497900"/>
                    <a:pt x="209617" y="494509"/>
                  </a:cubicBezTo>
                  <a:cubicBezTo>
                    <a:pt x="210782" y="491021"/>
                    <a:pt x="213693" y="488501"/>
                    <a:pt x="217284" y="487920"/>
                  </a:cubicBezTo>
                  <a:lnTo>
                    <a:pt x="270565" y="479005"/>
                  </a:lnTo>
                  <a:lnTo>
                    <a:pt x="295507" y="431236"/>
                  </a:lnTo>
                  <a:cubicBezTo>
                    <a:pt x="297157" y="428038"/>
                    <a:pt x="300456" y="426003"/>
                    <a:pt x="304047" y="426003"/>
                  </a:cubicBezTo>
                  <a:close/>
                  <a:moveTo>
                    <a:pt x="94918" y="426003"/>
                  </a:moveTo>
                  <a:cubicBezTo>
                    <a:pt x="98509" y="426003"/>
                    <a:pt x="101808" y="428038"/>
                    <a:pt x="103458" y="431236"/>
                  </a:cubicBezTo>
                  <a:lnTo>
                    <a:pt x="128497" y="479005"/>
                  </a:lnTo>
                  <a:lnTo>
                    <a:pt x="181680" y="487920"/>
                  </a:lnTo>
                  <a:cubicBezTo>
                    <a:pt x="185271" y="488501"/>
                    <a:pt x="188183" y="491021"/>
                    <a:pt x="189347" y="494509"/>
                  </a:cubicBezTo>
                  <a:cubicBezTo>
                    <a:pt x="190415" y="497900"/>
                    <a:pt x="189541" y="501679"/>
                    <a:pt x="187018" y="504295"/>
                  </a:cubicBezTo>
                  <a:lnTo>
                    <a:pt x="149169" y="542763"/>
                  </a:lnTo>
                  <a:lnTo>
                    <a:pt x="157127" y="596056"/>
                  </a:lnTo>
                  <a:cubicBezTo>
                    <a:pt x="157709" y="599641"/>
                    <a:pt x="156156" y="603226"/>
                    <a:pt x="153245" y="605358"/>
                  </a:cubicBezTo>
                  <a:cubicBezTo>
                    <a:pt x="151595" y="606521"/>
                    <a:pt x="149557" y="607199"/>
                    <a:pt x="147519" y="607199"/>
                  </a:cubicBezTo>
                  <a:cubicBezTo>
                    <a:pt x="146063" y="607199"/>
                    <a:pt x="144607" y="606811"/>
                    <a:pt x="143249" y="606133"/>
                  </a:cubicBezTo>
                  <a:lnTo>
                    <a:pt x="94918" y="582103"/>
                  </a:lnTo>
                  <a:lnTo>
                    <a:pt x="46587" y="606133"/>
                  </a:lnTo>
                  <a:cubicBezTo>
                    <a:pt x="43287" y="607780"/>
                    <a:pt x="39502" y="607393"/>
                    <a:pt x="36494" y="605358"/>
                  </a:cubicBezTo>
                  <a:cubicBezTo>
                    <a:pt x="33582" y="603226"/>
                    <a:pt x="32127" y="599641"/>
                    <a:pt x="32612" y="596056"/>
                  </a:cubicBezTo>
                  <a:lnTo>
                    <a:pt x="40570" y="542763"/>
                  </a:lnTo>
                  <a:lnTo>
                    <a:pt x="2818" y="504295"/>
                  </a:lnTo>
                  <a:cubicBezTo>
                    <a:pt x="294" y="501679"/>
                    <a:pt x="-676" y="497900"/>
                    <a:pt x="488" y="494509"/>
                  </a:cubicBezTo>
                  <a:cubicBezTo>
                    <a:pt x="1556" y="491021"/>
                    <a:pt x="4564" y="488501"/>
                    <a:pt x="8058" y="487920"/>
                  </a:cubicBezTo>
                  <a:lnTo>
                    <a:pt x="61339" y="479005"/>
                  </a:lnTo>
                  <a:lnTo>
                    <a:pt x="86280" y="431236"/>
                  </a:lnTo>
                  <a:cubicBezTo>
                    <a:pt x="87930" y="428038"/>
                    <a:pt x="91230" y="426003"/>
                    <a:pt x="94918" y="426003"/>
                  </a:cubicBezTo>
                  <a:close/>
                  <a:moveTo>
                    <a:pt x="304047" y="210567"/>
                  </a:moveTo>
                  <a:cubicBezTo>
                    <a:pt x="395454" y="210567"/>
                    <a:pt x="469783" y="284771"/>
                    <a:pt x="469783" y="376023"/>
                  </a:cubicBezTo>
                  <a:cubicBezTo>
                    <a:pt x="469783" y="381351"/>
                    <a:pt x="465417" y="385710"/>
                    <a:pt x="460080" y="385710"/>
                  </a:cubicBezTo>
                  <a:lnTo>
                    <a:pt x="225739" y="385710"/>
                  </a:lnTo>
                  <a:cubicBezTo>
                    <a:pt x="220402" y="385710"/>
                    <a:pt x="216036" y="381351"/>
                    <a:pt x="216036" y="376023"/>
                  </a:cubicBezTo>
                  <a:cubicBezTo>
                    <a:pt x="216036" y="370598"/>
                    <a:pt x="220402" y="366336"/>
                    <a:pt x="225739" y="366336"/>
                  </a:cubicBezTo>
                  <a:lnTo>
                    <a:pt x="449988" y="366336"/>
                  </a:lnTo>
                  <a:cubicBezTo>
                    <a:pt x="445039" y="290292"/>
                    <a:pt x="381481" y="229941"/>
                    <a:pt x="304047" y="229941"/>
                  </a:cubicBezTo>
                  <a:cubicBezTo>
                    <a:pt x="226710" y="229941"/>
                    <a:pt x="163152" y="290292"/>
                    <a:pt x="158106" y="366336"/>
                  </a:cubicBezTo>
                  <a:lnTo>
                    <a:pt x="186925" y="366336"/>
                  </a:lnTo>
                  <a:cubicBezTo>
                    <a:pt x="192262" y="366336"/>
                    <a:pt x="196629" y="370598"/>
                    <a:pt x="196629" y="376023"/>
                  </a:cubicBezTo>
                  <a:cubicBezTo>
                    <a:pt x="196629" y="381351"/>
                    <a:pt x="192262" y="385710"/>
                    <a:pt x="186925" y="385710"/>
                  </a:cubicBezTo>
                  <a:lnTo>
                    <a:pt x="148111" y="385710"/>
                  </a:lnTo>
                  <a:cubicBezTo>
                    <a:pt x="142774" y="385710"/>
                    <a:pt x="138408" y="381351"/>
                    <a:pt x="138408" y="376023"/>
                  </a:cubicBezTo>
                  <a:cubicBezTo>
                    <a:pt x="138408" y="284771"/>
                    <a:pt x="212737" y="210567"/>
                    <a:pt x="304047" y="210567"/>
                  </a:cubicBezTo>
                  <a:close/>
                  <a:moveTo>
                    <a:pt x="271795" y="110746"/>
                  </a:moveTo>
                  <a:cubicBezTo>
                    <a:pt x="275871" y="107259"/>
                    <a:pt x="281984" y="107647"/>
                    <a:pt x="285478" y="111714"/>
                  </a:cubicBezTo>
                  <a:cubicBezTo>
                    <a:pt x="290136" y="117040"/>
                    <a:pt x="296928" y="120139"/>
                    <a:pt x="304012" y="120139"/>
                  </a:cubicBezTo>
                  <a:cubicBezTo>
                    <a:pt x="311096" y="120139"/>
                    <a:pt x="317889" y="117040"/>
                    <a:pt x="322644" y="111714"/>
                  </a:cubicBezTo>
                  <a:cubicBezTo>
                    <a:pt x="326137" y="107647"/>
                    <a:pt x="332251" y="107259"/>
                    <a:pt x="336326" y="110746"/>
                  </a:cubicBezTo>
                  <a:cubicBezTo>
                    <a:pt x="340305" y="114232"/>
                    <a:pt x="340790" y="120333"/>
                    <a:pt x="337200" y="124400"/>
                  </a:cubicBezTo>
                  <a:cubicBezTo>
                    <a:pt x="328854" y="133987"/>
                    <a:pt x="316724" y="139507"/>
                    <a:pt x="304012" y="139507"/>
                  </a:cubicBezTo>
                  <a:cubicBezTo>
                    <a:pt x="291300" y="139507"/>
                    <a:pt x="279267" y="133987"/>
                    <a:pt x="270825" y="124400"/>
                  </a:cubicBezTo>
                  <a:cubicBezTo>
                    <a:pt x="267331" y="120333"/>
                    <a:pt x="267719" y="114232"/>
                    <a:pt x="271795" y="110746"/>
                  </a:cubicBezTo>
                  <a:close/>
                  <a:moveTo>
                    <a:pt x="304013" y="19378"/>
                  </a:moveTo>
                  <a:cubicBezTo>
                    <a:pt x="261997" y="19378"/>
                    <a:pt x="227745" y="53579"/>
                    <a:pt x="227745" y="95629"/>
                  </a:cubicBezTo>
                  <a:cubicBezTo>
                    <a:pt x="227745" y="137680"/>
                    <a:pt x="261997" y="171784"/>
                    <a:pt x="304013" y="171784"/>
                  </a:cubicBezTo>
                  <a:cubicBezTo>
                    <a:pt x="346125" y="171784"/>
                    <a:pt x="380377" y="137680"/>
                    <a:pt x="380377" y="95629"/>
                  </a:cubicBezTo>
                  <a:cubicBezTo>
                    <a:pt x="380377" y="53579"/>
                    <a:pt x="346125" y="19378"/>
                    <a:pt x="304013" y="19378"/>
                  </a:cubicBezTo>
                  <a:close/>
                  <a:moveTo>
                    <a:pt x="304013" y="0"/>
                  </a:moveTo>
                  <a:cubicBezTo>
                    <a:pt x="356798" y="0"/>
                    <a:pt x="399783" y="42922"/>
                    <a:pt x="399783" y="95629"/>
                  </a:cubicBezTo>
                  <a:cubicBezTo>
                    <a:pt x="399783" y="148337"/>
                    <a:pt x="356798" y="191162"/>
                    <a:pt x="304013" y="191162"/>
                  </a:cubicBezTo>
                  <a:cubicBezTo>
                    <a:pt x="251227" y="191162"/>
                    <a:pt x="208339" y="148337"/>
                    <a:pt x="208339" y="95629"/>
                  </a:cubicBezTo>
                  <a:cubicBezTo>
                    <a:pt x="208339" y="42922"/>
                    <a:pt x="251227" y="0"/>
                    <a:pt x="304013" y="0"/>
                  </a:cubicBezTo>
                  <a:close/>
                </a:path>
              </a:pathLst>
            </a:custGeom>
            <a:solidFill>
              <a:schemeClr val="tx1">
                <a:alpha val="595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0515F0EB-1FBA-2F47-B480-714D63AD9461}"/>
              </a:ext>
            </a:extLst>
          </p:cNvPr>
          <p:cNvSpPr/>
          <p:nvPr/>
        </p:nvSpPr>
        <p:spPr>
          <a:xfrm>
            <a:off x="0" y="5000345"/>
            <a:ext cx="5225493" cy="89685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425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E477276F-F200-B44D-9ABC-94AB1AD9CC1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524C325-1620-E947-93A0-0C35F90FC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latin typeface="+mj-ea"/>
                <a:ea typeface="+mj-ea"/>
              </a:rPr>
              <a:t>领导寄语</a:t>
            </a:r>
            <a:r>
              <a:rPr kumimoji="1" lang="en-US" altLang="zh-CN" dirty="0">
                <a:latin typeface="+mj-ea"/>
                <a:ea typeface="+mj-ea"/>
              </a:rPr>
              <a:t>-</a:t>
            </a:r>
            <a:r>
              <a:rPr kumimoji="1" lang="zh-CN" altLang="en-US" dirty="0">
                <a:latin typeface="+mj-ea"/>
                <a:ea typeface="+mj-ea"/>
              </a:rPr>
              <a:t>曹总</a:t>
            </a:r>
          </a:p>
        </p:txBody>
      </p:sp>
      <p:sp>
        <p:nvSpPr>
          <p:cNvPr id="43" name="任意形状 42">
            <a:extLst>
              <a:ext uri="{FF2B5EF4-FFF2-40B4-BE49-F238E27FC236}">
                <a16:creationId xmlns:a16="http://schemas.microsoft.com/office/drawing/2014/main" id="{652C3DC1-480B-CB48-87BB-08C891625D85}"/>
              </a:ext>
            </a:extLst>
          </p:cNvPr>
          <p:cNvSpPr/>
          <p:nvPr/>
        </p:nvSpPr>
        <p:spPr>
          <a:xfrm>
            <a:off x="-818147" y="4764505"/>
            <a:ext cx="13266821" cy="2470484"/>
          </a:xfrm>
          <a:custGeom>
            <a:avLst/>
            <a:gdLst>
              <a:gd name="connsiteX0" fmla="*/ 401052 w 13266821"/>
              <a:gd name="connsiteY0" fmla="*/ 272716 h 2470484"/>
              <a:gd name="connsiteX1" fmla="*/ 1122947 w 13266821"/>
              <a:gd name="connsiteY1" fmla="*/ 160421 h 2470484"/>
              <a:gd name="connsiteX2" fmla="*/ 1299410 w 13266821"/>
              <a:gd name="connsiteY2" fmla="*/ 352927 h 2470484"/>
              <a:gd name="connsiteX3" fmla="*/ 1636294 w 13266821"/>
              <a:gd name="connsiteY3" fmla="*/ 208548 h 2470484"/>
              <a:gd name="connsiteX4" fmla="*/ 2743200 w 13266821"/>
              <a:gd name="connsiteY4" fmla="*/ 657727 h 2470484"/>
              <a:gd name="connsiteX5" fmla="*/ 5037221 w 13266821"/>
              <a:gd name="connsiteY5" fmla="*/ 304800 h 2470484"/>
              <a:gd name="connsiteX6" fmla="*/ 6240379 w 13266821"/>
              <a:gd name="connsiteY6" fmla="*/ 593558 h 2470484"/>
              <a:gd name="connsiteX7" fmla="*/ 8486273 w 13266821"/>
              <a:gd name="connsiteY7" fmla="*/ 0 h 2470484"/>
              <a:gd name="connsiteX8" fmla="*/ 10058400 w 13266821"/>
              <a:gd name="connsiteY8" fmla="*/ 481263 h 2470484"/>
              <a:gd name="connsiteX9" fmla="*/ 12063663 w 13266821"/>
              <a:gd name="connsiteY9" fmla="*/ 320842 h 2470484"/>
              <a:gd name="connsiteX10" fmla="*/ 13234736 w 13266821"/>
              <a:gd name="connsiteY10" fmla="*/ 112295 h 2470484"/>
              <a:gd name="connsiteX11" fmla="*/ 13266821 w 13266821"/>
              <a:gd name="connsiteY11" fmla="*/ 2470484 h 2470484"/>
              <a:gd name="connsiteX12" fmla="*/ 0 w 13266821"/>
              <a:gd name="connsiteY12" fmla="*/ 2406316 h 2470484"/>
              <a:gd name="connsiteX13" fmla="*/ 401052 w 13266821"/>
              <a:gd name="connsiteY13" fmla="*/ 272716 h 247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266821" h="2470484">
                <a:moveTo>
                  <a:pt x="401052" y="272716"/>
                </a:moveTo>
                <a:lnTo>
                  <a:pt x="1122947" y="160421"/>
                </a:lnTo>
                <a:lnTo>
                  <a:pt x="1299410" y="352927"/>
                </a:lnTo>
                <a:lnTo>
                  <a:pt x="1636294" y="208548"/>
                </a:lnTo>
                <a:lnTo>
                  <a:pt x="2743200" y="657727"/>
                </a:lnTo>
                <a:lnTo>
                  <a:pt x="5037221" y="304800"/>
                </a:lnTo>
                <a:lnTo>
                  <a:pt x="6240379" y="593558"/>
                </a:lnTo>
                <a:lnTo>
                  <a:pt x="8486273" y="0"/>
                </a:lnTo>
                <a:lnTo>
                  <a:pt x="10058400" y="481263"/>
                </a:lnTo>
                <a:lnTo>
                  <a:pt x="12063663" y="320842"/>
                </a:lnTo>
                <a:lnTo>
                  <a:pt x="13234736" y="112295"/>
                </a:lnTo>
                <a:lnTo>
                  <a:pt x="13266821" y="2470484"/>
                </a:lnTo>
                <a:lnTo>
                  <a:pt x="0" y="2406316"/>
                </a:lnTo>
                <a:lnTo>
                  <a:pt x="401052" y="272716"/>
                </a:lnTo>
                <a:close/>
              </a:path>
            </a:pathLst>
          </a:custGeom>
          <a:solidFill>
            <a:schemeClr val="accent1">
              <a:alpha val="568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任意形状 43">
            <a:extLst>
              <a:ext uri="{FF2B5EF4-FFF2-40B4-BE49-F238E27FC236}">
                <a16:creationId xmlns:a16="http://schemas.microsoft.com/office/drawing/2014/main" id="{9A6BD9EF-E8C3-E943-B1BF-D11690A35897}"/>
              </a:ext>
            </a:extLst>
          </p:cNvPr>
          <p:cNvSpPr/>
          <p:nvPr/>
        </p:nvSpPr>
        <p:spPr>
          <a:xfrm>
            <a:off x="-665747" y="5024741"/>
            <a:ext cx="13266821" cy="2470484"/>
          </a:xfrm>
          <a:custGeom>
            <a:avLst/>
            <a:gdLst>
              <a:gd name="connsiteX0" fmla="*/ 401052 w 13266821"/>
              <a:gd name="connsiteY0" fmla="*/ 272716 h 2470484"/>
              <a:gd name="connsiteX1" fmla="*/ 1122947 w 13266821"/>
              <a:gd name="connsiteY1" fmla="*/ 160421 h 2470484"/>
              <a:gd name="connsiteX2" fmla="*/ 1299410 w 13266821"/>
              <a:gd name="connsiteY2" fmla="*/ 352927 h 2470484"/>
              <a:gd name="connsiteX3" fmla="*/ 1636294 w 13266821"/>
              <a:gd name="connsiteY3" fmla="*/ 208548 h 2470484"/>
              <a:gd name="connsiteX4" fmla="*/ 2743200 w 13266821"/>
              <a:gd name="connsiteY4" fmla="*/ 657727 h 2470484"/>
              <a:gd name="connsiteX5" fmla="*/ 5037221 w 13266821"/>
              <a:gd name="connsiteY5" fmla="*/ 304800 h 2470484"/>
              <a:gd name="connsiteX6" fmla="*/ 6240379 w 13266821"/>
              <a:gd name="connsiteY6" fmla="*/ 593558 h 2470484"/>
              <a:gd name="connsiteX7" fmla="*/ 8486273 w 13266821"/>
              <a:gd name="connsiteY7" fmla="*/ 0 h 2470484"/>
              <a:gd name="connsiteX8" fmla="*/ 10058400 w 13266821"/>
              <a:gd name="connsiteY8" fmla="*/ 481263 h 2470484"/>
              <a:gd name="connsiteX9" fmla="*/ 12063663 w 13266821"/>
              <a:gd name="connsiteY9" fmla="*/ 320842 h 2470484"/>
              <a:gd name="connsiteX10" fmla="*/ 13234736 w 13266821"/>
              <a:gd name="connsiteY10" fmla="*/ 112295 h 2470484"/>
              <a:gd name="connsiteX11" fmla="*/ 13266821 w 13266821"/>
              <a:gd name="connsiteY11" fmla="*/ 2470484 h 2470484"/>
              <a:gd name="connsiteX12" fmla="*/ 0 w 13266821"/>
              <a:gd name="connsiteY12" fmla="*/ 2406316 h 2470484"/>
              <a:gd name="connsiteX13" fmla="*/ 401052 w 13266821"/>
              <a:gd name="connsiteY13" fmla="*/ 272716 h 247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266821" h="2470484">
                <a:moveTo>
                  <a:pt x="401052" y="272716"/>
                </a:moveTo>
                <a:lnTo>
                  <a:pt x="1122947" y="160421"/>
                </a:lnTo>
                <a:lnTo>
                  <a:pt x="1299410" y="352927"/>
                </a:lnTo>
                <a:lnTo>
                  <a:pt x="1636294" y="208548"/>
                </a:lnTo>
                <a:lnTo>
                  <a:pt x="2743200" y="657727"/>
                </a:lnTo>
                <a:lnTo>
                  <a:pt x="5037221" y="304800"/>
                </a:lnTo>
                <a:lnTo>
                  <a:pt x="6240379" y="593558"/>
                </a:lnTo>
                <a:lnTo>
                  <a:pt x="8486273" y="0"/>
                </a:lnTo>
                <a:lnTo>
                  <a:pt x="10058400" y="481263"/>
                </a:lnTo>
                <a:lnTo>
                  <a:pt x="12063663" y="320842"/>
                </a:lnTo>
                <a:lnTo>
                  <a:pt x="13234736" y="112295"/>
                </a:lnTo>
                <a:lnTo>
                  <a:pt x="13266821" y="2470484"/>
                </a:lnTo>
                <a:lnTo>
                  <a:pt x="0" y="2406316"/>
                </a:lnTo>
                <a:lnTo>
                  <a:pt x="401052" y="272716"/>
                </a:lnTo>
                <a:close/>
              </a:path>
            </a:pathLst>
          </a:custGeom>
          <a:solidFill>
            <a:schemeClr val="accent1">
              <a:alpha val="568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圆角矩形 44">
            <a:extLst>
              <a:ext uri="{FF2B5EF4-FFF2-40B4-BE49-F238E27FC236}">
                <a16:creationId xmlns:a16="http://schemas.microsoft.com/office/drawing/2014/main" id="{6B538C16-E58C-C84C-AAA7-2705543318D2}"/>
              </a:ext>
            </a:extLst>
          </p:cNvPr>
          <p:cNvSpPr/>
          <p:nvPr/>
        </p:nvSpPr>
        <p:spPr>
          <a:xfrm>
            <a:off x="819725" y="1641183"/>
            <a:ext cx="10784115" cy="4541471"/>
          </a:xfrm>
          <a:prstGeom prst="roundRect">
            <a:avLst>
              <a:gd name="adj" fmla="val 46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061454EE-C6C4-4241-9D0A-9B56045AAB6D}"/>
              </a:ext>
            </a:extLst>
          </p:cNvPr>
          <p:cNvSpPr/>
          <p:nvPr/>
        </p:nvSpPr>
        <p:spPr>
          <a:xfrm flipV="1">
            <a:off x="3660228" y="1607382"/>
            <a:ext cx="176865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9BE224E-B6B1-9C42-8D2B-E0DD8DCFB4B5}"/>
              </a:ext>
            </a:extLst>
          </p:cNvPr>
          <p:cNvSpPr txBox="1"/>
          <p:nvPr/>
        </p:nvSpPr>
        <p:spPr>
          <a:xfrm>
            <a:off x="3510458" y="1819106"/>
            <a:ext cx="201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B" pitchFamily="18" charset="-122"/>
              </a:rPr>
              <a:t>CEO-</a:t>
            </a:r>
            <a:r>
              <a: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B" pitchFamily="18" charset="-122"/>
              </a:rPr>
              <a:t>曹总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DE73933-BC31-E549-A0E2-B3BE84DA2961}"/>
              </a:ext>
            </a:extLst>
          </p:cNvPr>
          <p:cNvSpPr txBox="1"/>
          <p:nvPr/>
        </p:nvSpPr>
        <p:spPr>
          <a:xfrm>
            <a:off x="6376339" y="1819104"/>
            <a:ext cx="2005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cs typeface="OPPOSans L" pitchFamily="18" charset="-122"/>
              </a:rPr>
              <a:t>CFO-</a:t>
            </a:r>
            <a:r>
              <a:rPr kumimoji="1" lang="zh-CN" altLang="en-US" sz="36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cs typeface="OPPOSans L" pitchFamily="18" charset="-122"/>
              </a:rPr>
              <a:t>宋总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B9EE386-A58D-BB49-9C7F-A3182444BAA7}"/>
              </a:ext>
            </a:extLst>
          </p:cNvPr>
          <p:cNvSpPr txBox="1"/>
          <p:nvPr/>
        </p:nvSpPr>
        <p:spPr>
          <a:xfrm>
            <a:off x="2320656" y="3492652"/>
            <a:ext cx="8485933" cy="1176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+mn-ea"/>
                <a:cs typeface="OPPOSans R" pitchFamily="18" charset="-122"/>
              </a:rPr>
              <a:t>这是一个挥洒豪情的时代，烽火岁月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+mn-ea"/>
              <a:cs typeface="OPPOSans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+mn-ea"/>
                <a:cs typeface="OPPOSans R" pitchFamily="18" charset="-122"/>
              </a:rPr>
              <a:t>让我们继续燃起奋斗的激情，向胜利发起进攻！</a:t>
            </a:r>
          </a:p>
        </p:txBody>
      </p:sp>
      <p:sp>
        <p:nvSpPr>
          <p:cNvPr id="50" name="图标">
            <a:extLst>
              <a:ext uri="{FF2B5EF4-FFF2-40B4-BE49-F238E27FC236}">
                <a16:creationId xmlns:a16="http://schemas.microsoft.com/office/drawing/2014/main" id="{36362CA5-2879-394B-A734-128A4274D5C6}"/>
              </a:ext>
            </a:extLst>
          </p:cNvPr>
          <p:cNvSpPr>
            <a:spLocks noChangeAspect="1"/>
          </p:cNvSpPr>
          <p:nvPr/>
        </p:nvSpPr>
        <p:spPr>
          <a:xfrm>
            <a:off x="1907007" y="2872024"/>
            <a:ext cx="328754" cy="305123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任意多边形: 形状 54">
            <a:extLst>
              <a:ext uri="{FF2B5EF4-FFF2-40B4-BE49-F238E27FC236}">
                <a16:creationId xmlns:a16="http://schemas.microsoft.com/office/drawing/2014/main" id="{37A9C656-2EAA-C14D-8294-440B93C49488}"/>
              </a:ext>
            </a:extLst>
          </p:cNvPr>
          <p:cNvSpPr/>
          <p:nvPr/>
        </p:nvSpPr>
        <p:spPr>
          <a:xfrm>
            <a:off x="1722293" y="3265954"/>
            <a:ext cx="109537" cy="1819275"/>
          </a:xfrm>
          <a:custGeom>
            <a:avLst/>
            <a:gdLst>
              <a:gd name="connsiteX0" fmla="*/ 7144 w 109537"/>
              <a:gd name="connsiteY0" fmla="*/ 0 h 1819275"/>
              <a:gd name="connsiteX1" fmla="*/ 7144 w 109537"/>
              <a:gd name="connsiteY1" fmla="*/ 871537 h 1819275"/>
              <a:gd name="connsiteX2" fmla="*/ 109537 w 109537"/>
              <a:gd name="connsiteY2" fmla="*/ 957262 h 1819275"/>
              <a:gd name="connsiteX3" fmla="*/ 0 w 109537"/>
              <a:gd name="connsiteY3" fmla="*/ 1052512 h 1819275"/>
              <a:gd name="connsiteX4" fmla="*/ 0 w 109537"/>
              <a:gd name="connsiteY4" fmla="*/ 1819275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" h="1819275">
                <a:moveTo>
                  <a:pt x="7144" y="0"/>
                </a:moveTo>
                <a:lnTo>
                  <a:pt x="7144" y="871537"/>
                </a:lnTo>
                <a:lnTo>
                  <a:pt x="109537" y="957262"/>
                </a:lnTo>
                <a:lnTo>
                  <a:pt x="0" y="1052512"/>
                </a:lnTo>
                <a:lnTo>
                  <a:pt x="0" y="1819275"/>
                </a:ln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形状 52">
            <a:extLst>
              <a:ext uri="{FF2B5EF4-FFF2-40B4-BE49-F238E27FC236}">
                <a16:creationId xmlns:a16="http://schemas.microsoft.com/office/drawing/2014/main" id="{A2A4DF34-1D07-4247-AB63-655498566FAE}"/>
              </a:ext>
            </a:extLst>
          </p:cNvPr>
          <p:cNvSpPr/>
          <p:nvPr/>
        </p:nvSpPr>
        <p:spPr>
          <a:xfrm>
            <a:off x="811946" y="1863208"/>
            <a:ext cx="10784115" cy="4331529"/>
          </a:xfrm>
          <a:custGeom>
            <a:avLst/>
            <a:gdLst>
              <a:gd name="connsiteX0" fmla="*/ 10784114 w 10784115"/>
              <a:gd name="connsiteY0" fmla="*/ 0 h 4331529"/>
              <a:gd name="connsiteX1" fmla="*/ 10784115 w 10784115"/>
              <a:gd name="connsiteY1" fmla="*/ 10 h 4331529"/>
              <a:gd name="connsiteX2" fmla="*/ 10784115 w 10784115"/>
              <a:gd name="connsiteY2" fmla="*/ 4121577 h 4331529"/>
              <a:gd name="connsiteX3" fmla="*/ 10574163 w 10784115"/>
              <a:gd name="connsiteY3" fmla="*/ 4331529 h 4331529"/>
              <a:gd name="connsiteX4" fmla="*/ 209952 w 10784115"/>
              <a:gd name="connsiteY4" fmla="*/ 4331529 h 4331529"/>
              <a:gd name="connsiteX5" fmla="*/ 0 w 10784115"/>
              <a:gd name="connsiteY5" fmla="*/ 4121577 h 4331529"/>
              <a:gd name="connsiteX6" fmla="*/ 0 w 10784115"/>
              <a:gd name="connsiteY6" fmla="*/ 3985229 h 4331529"/>
              <a:gd name="connsiteX7" fmla="*/ 4264 w 10784115"/>
              <a:gd name="connsiteY7" fmla="*/ 4027532 h 4331529"/>
              <a:gd name="connsiteX8" fmla="*/ 209951 w 10784115"/>
              <a:gd name="connsiteY8" fmla="*/ 4195171 h 4331529"/>
              <a:gd name="connsiteX9" fmla="*/ 10574162 w 10784115"/>
              <a:gd name="connsiteY9" fmla="*/ 4195171 h 4331529"/>
              <a:gd name="connsiteX10" fmla="*/ 10784114 w 10784115"/>
              <a:gd name="connsiteY10" fmla="*/ 3985219 h 4331529"/>
              <a:gd name="connsiteX11" fmla="*/ 10784114 w 10784115"/>
              <a:gd name="connsiteY11" fmla="*/ 0 h 433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784115" h="4331529">
                <a:moveTo>
                  <a:pt x="10784114" y="0"/>
                </a:moveTo>
                <a:lnTo>
                  <a:pt x="10784115" y="10"/>
                </a:lnTo>
                <a:lnTo>
                  <a:pt x="10784115" y="4121577"/>
                </a:lnTo>
                <a:cubicBezTo>
                  <a:pt x="10784115" y="4237530"/>
                  <a:pt x="10690116" y="4331529"/>
                  <a:pt x="10574163" y="4331529"/>
                </a:cubicBezTo>
                <a:lnTo>
                  <a:pt x="209952" y="4331529"/>
                </a:lnTo>
                <a:cubicBezTo>
                  <a:pt x="93999" y="4331529"/>
                  <a:pt x="0" y="4237530"/>
                  <a:pt x="0" y="4121577"/>
                </a:cubicBezTo>
                <a:lnTo>
                  <a:pt x="0" y="3985229"/>
                </a:lnTo>
                <a:lnTo>
                  <a:pt x="4264" y="4027532"/>
                </a:lnTo>
                <a:cubicBezTo>
                  <a:pt x="23842" y="4123203"/>
                  <a:pt x="108492" y="4195171"/>
                  <a:pt x="209951" y="4195171"/>
                </a:cubicBezTo>
                <a:lnTo>
                  <a:pt x="10574162" y="4195171"/>
                </a:lnTo>
                <a:cubicBezTo>
                  <a:pt x="10690115" y="4195171"/>
                  <a:pt x="10784114" y="4101172"/>
                  <a:pt x="10784114" y="3985219"/>
                </a:cubicBezTo>
                <a:lnTo>
                  <a:pt x="107841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3C1A402-98FC-CF4D-88E5-348724721FB4}"/>
              </a:ext>
            </a:extLst>
          </p:cNvPr>
          <p:cNvGrpSpPr/>
          <p:nvPr/>
        </p:nvGrpSpPr>
        <p:grpSpPr>
          <a:xfrm flipH="1">
            <a:off x="10817684" y="3725244"/>
            <a:ext cx="365054" cy="365054"/>
            <a:chOff x="933106" y="3925333"/>
            <a:chExt cx="523220" cy="52322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F3546E4-DB79-F745-A4BC-80A38EF4AAAD}"/>
                </a:ext>
              </a:extLst>
            </p:cNvPr>
            <p:cNvSpPr/>
            <p:nvPr/>
          </p:nvSpPr>
          <p:spPr>
            <a:xfrm>
              <a:off x="933106" y="3925333"/>
              <a:ext cx="523220" cy="523220"/>
            </a:xfrm>
            <a:prstGeom prst="ellipse">
              <a:avLst/>
            </a:prstGeom>
            <a:grpFill/>
            <a:ln>
              <a:noFill/>
            </a:ln>
            <a:effectLst>
              <a:outerShdw blurRad="247997" sx="102000" sy="102000" algn="ctr" rotWithShape="0">
                <a:srgbClr val="2752F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B7E11FA-4319-9D44-B76C-59381429A8FD}"/>
                </a:ext>
              </a:extLst>
            </p:cNvPr>
            <p:cNvGrpSpPr/>
            <p:nvPr/>
          </p:nvGrpSpPr>
          <p:grpSpPr>
            <a:xfrm>
              <a:off x="1137752" y="4051442"/>
              <a:ext cx="113928" cy="258288"/>
              <a:chOff x="3074503" y="292100"/>
              <a:chExt cx="185532" cy="420621"/>
            </a:xfrm>
            <a:grpFill/>
          </p:grpSpPr>
          <p:cxnSp>
            <p:nvCxnSpPr>
              <p:cNvPr id="59" name="直线连接符 58">
                <a:extLst>
                  <a:ext uri="{FF2B5EF4-FFF2-40B4-BE49-F238E27FC236}">
                    <a16:creationId xmlns:a16="http://schemas.microsoft.com/office/drawing/2014/main" id="{CFC674D9-EC07-1F40-BBCF-DF057A0C18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74504" y="292100"/>
                <a:ext cx="185531" cy="220663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线连接符 59">
                <a:extLst>
                  <a:ext uri="{FF2B5EF4-FFF2-40B4-BE49-F238E27FC236}">
                    <a16:creationId xmlns:a16="http://schemas.microsoft.com/office/drawing/2014/main" id="{1780468D-33E1-1541-A78F-5712F11971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74503" y="492058"/>
                <a:ext cx="185530" cy="220663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93109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1304A441-6422-6542-8832-93EA48594A0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-1289"/>
            <a:ext cx="12192000" cy="685929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0F57A65-200C-0848-806F-2BC324011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领导寄语</a:t>
            </a:r>
            <a:r>
              <a:rPr kumimoji="1" lang="en-US" altLang="zh-CN" dirty="0"/>
              <a:t>-</a:t>
            </a:r>
            <a:r>
              <a:rPr kumimoji="1" lang="zh-CN" altLang="en-US" dirty="0"/>
              <a:t>宋总</a:t>
            </a:r>
          </a:p>
        </p:txBody>
      </p:sp>
      <p:sp>
        <p:nvSpPr>
          <p:cNvPr id="20" name="任意形状 19">
            <a:extLst>
              <a:ext uri="{FF2B5EF4-FFF2-40B4-BE49-F238E27FC236}">
                <a16:creationId xmlns:a16="http://schemas.microsoft.com/office/drawing/2014/main" id="{11915D22-A46C-C140-B1ED-99C656E43A31}"/>
              </a:ext>
            </a:extLst>
          </p:cNvPr>
          <p:cNvSpPr/>
          <p:nvPr/>
        </p:nvSpPr>
        <p:spPr>
          <a:xfrm>
            <a:off x="-818147" y="4764505"/>
            <a:ext cx="13266821" cy="2470484"/>
          </a:xfrm>
          <a:custGeom>
            <a:avLst/>
            <a:gdLst>
              <a:gd name="connsiteX0" fmla="*/ 401052 w 13266821"/>
              <a:gd name="connsiteY0" fmla="*/ 272716 h 2470484"/>
              <a:gd name="connsiteX1" fmla="*/ 1122947 w 13266821"/>
              <a:gd name="connsiteY1" fmla="*/ 160421 h 2470484"/>
              <a:gd name="connsiteX2" fmla="*/ 1299410 w 13266821"/>
              <a:gd name="connsiteY2" fmla="*/ 352927 h 2470484"/>
              <a:gd name="connsiteX3" fmla="*/ 1636294 w 13266821"/>
              <a:gd name="connsiteY3" fmla="*/ 208548 h 2470484"/>
              <a:gd name="connsiteX4" fmla="*/ 2743200 w 13266821"/>
              <a:gd name="connsiteY4" fmla="*/ 657727 h 2470484"/>
              <a:gd name="connsiteX5" fmla="*/ 5037221 w 13266821"/>
              <a:gd name="connsiteY5" fmla="*/ 304800 h 2470484"/>
              <a:gd name="connsiteX6" fmla="*/ 6240379 w 13266821"/>
              <a:gd name="connsiteY6" fmla="*/ 593558 h 2470484"/>
              <a:gd name="connsiteX7" fmla="*/ 8486273 w 13266821"/>
              <a:gd name="connsiteY7" fmla="*/ 0 h 2470484"/>
              <a:gd name="connsiteX8" fmla="*/ 10058400 w 13266821"/>
              <a:gd name="connsiteY8" fmla="*/ 481263 h 2470484"/>
              <a:gd name="connsiteX9" fmla="*/ 12063663 w 13266821"/>
              <a:gd name="connsiteY9" fmla="*/ 320842 h 2470484"/>
              <a:gd name="connsiteX10" fmla="*/ 13234736 w 13266821"/>
              <a:gd name="connsiteY10" fmla="*/ 112295 h 2470484"/>
              <a:gd name="connsiteX11" fmla="*/ 13266821 w 13266821"/>
              <a:gd name="connsiteY11" fmla="*/ 2470484 h 2470484"/>
              <a:gd name="connsiteX12" fmla="*/ 0 w 13266821"/>
              <a:gd name="connsiteY12" fmla="*/ 2406316 h 2470484"/>
              <a:gd name="connsiteX13" fmla="*/ 401052 w 13266821"/>
              <a:gd name="connsiteY13" fmla="*/ 272716 h 247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266821" h="2470484">
                <a:moveTo>
                  <a:pt x="401052" y="272716"/>
                </a:moveTo>
                <a:lnTo>
                  <a:pt x="1122947" y="160421"/>
                </a:lnTo>
                <a:lnTo>
                  <a:pt x="1299410" y="352927"/>
                </a:lnTo>
                <a:lnTo>
                  <a:pt x="1636294" y="208548"/>
                </a:lnTo>
                <a:lnTo>
                  <a:pt x="2743200" y="657727"/>
                </a:lnTo>
                <a:lnTo>
                  <a:pt x="5037221" y="304800"/>
                </a:lnTo>
                <a:lnTo>
                  <a:pt x="6240379" y="593558"/>
                </a:lnTo>
                <a:lnTo>
                  <a:pt x="8486273" y="0"/>
                </a:lnTo>
                <a:lnTo>
                  <a:pt x="10058400" y="481263"/>
                </a:lnTo>
                <a:lnTo>
                  <a:pt x="12063663" y="320842"/>
                </a:lnTo>
                <a:lnTo>
                  <a:pt x="13234736" y="112295"/>
                </a:lnTo>
                <a:lnTo>
                  <a:pt x="13266821" y="2470484"/>
                </a:lnTo>
                <a:lnTo>
                  <a:pt x="0" y="2406316"/>
                </a:lnTo>
                <a:lnTo>
                  <a:pt x="401052" y="272716"/>
                </a:lnTo>
                <a:close/>
              </a:path>
            </a:pathLst>
          </a:custGeom>
          <a:solidFill>
            <a:schemeClr val="accent1">
              <a:alpha val="568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任意形状 20">
            <a:extLst>
              <a:ext uri="{FF2B5EF4-FFF2-40B4-BE49-F238E27FC236}">
                <a16:creationId xmlns:a16="http://schemas.microsoft.com/office/drawing/2014/main" id="{E638E42F-845E-DB4A-8A9B-90721D8BAE68}"/>
              </a:ext>
            </a:extLst>
          </p:cNvPr>
          <p:cNvSpPr/>
          <p:nvPr/>
        </p:nvSpPr>
        <p:spPr>
          <a:xfrm>
            <a:off x="-665747" y="5024741"/>
            <a:ext cx="13266821" cy="2470484"/>
          </a:xfrm>
          <a:custGeom>
            <a:avLst/>
            <a:gdLst>
              <a:gd name="connsiteX0" fmla="*/ 401052 w 13266821"/>
              <a:gd name="connsiteY0" fmla="*/ 272716 h 2470484"/>
              <a:gd name="connsiteX1" fmla="*/ 1122947 w 13266821"/>
              <a:gd name="connsiteY1" fmla="*/ 160421 h 2470484"/>
              <a:gd name="connsiteX2" fmla="*/ 1299410 w 13266821"/>
              <a:gd name="connsiteY2" fmla="*/ 352927 h 2470484"/>
              <a:gd name="connsiteX3" fmla="*/ 1636294 w 13266821"/>
              <a:gd name="connsiteY3" fmla="*/ 208548 h 2470484"/>
              <a:gd name="connsiteX4" fmla="*/ 2743200 w 13266821"/>
              <a:gd name="connsiteY4" fmla="*/ 657727 h 2470484"/>
              <a:gd name="connsiteX5" fmla="*/ 5037221 w 13266821"/>
              <a:gd name="connsiteY5" fmla="*/ 304800 h 2470484"/>
              <a:gd name="connsiteX6" fmla="*/ 6240379 w 13266821"/>
              <a:gd name="connsiteY6" fmla="*/ 593558 h 2470484"/>
              <a:gd name="connsiteX7" fmla="*/ 8486273 w 13266821"/>
              <a:gd name="connsiteY7" fmla="*/ 0 h 2470484"/>
              <a:gd name="connsiteX8" fmla="*/ 10058400 w 13266821"/>
              <a:gd name="connsiteY8" fmla="*/ 481263 h 2470484"/>
              <a:gd name="connsiteX9" fmla="*/ 12063663 w 13266821"/>
              <a:gd name="connsiteY9" fmla="*/ 320842 h 2470484"/>
              <a:gd name="connsiteX10" fmla="*/ 13234736 w 13266821"/>
              <a:gd name="connsiteY10" fmla="*/ 112295 h 2470484"/>
              <a:gd name="connsiteX11" fmla="*/ 13266821 w 13266821"/>
              <a:gd name="connsiteY11" fmla="*/ 2470484 h 2470484"/>
              <a:gd name="connsiteX12" fmla="*/ 0 w 13266821"/>
              <a:gd name="connsiteY12" fmla="*/ 2406316 h 2470484"/>
              <a:gd name="connsiteX13" fmla="*/ 401052 w 13266821"/>
              <a:gd name="connsiteY13" fmla="*/ 272716 h 247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266821" h="2470484">
                <a:moveTo>
                  <a:pt x="401052" y="272716"/>
                </a:moveTo>
                <a:lnTo>
                  <a:pt x="1122947" y="160421"/>
                </a:lnTo>
                <a:lnTo>
                  <a:pt x="1299410" y="352927"/>
                </a:lnTo>
                <a:lnTo>
                  <a:pt x="1636294" y="208548"/>
                </a:lnTo>
                <a:lnTo>
                  <a:pt x="2743200" y="657727"/>
                </a:lnTo>
                <a:lnTo>
                  <a:pt x="5037221" y="304800"/>
                </a:lnTo>
                <a:lnTo>
                  <a:pt x="6240379" y="593558"/>
                </a:lnTo>
                <a:lnTo>
                  <a:pt x="8486273" y="0"/>
                </a:lnTo>
                <a:lnTo>
                  <a:pt x="10058400" y="481263"/>
                </a:lnTo>
                <a:lnTo>
                  <a:pt x="12063663" y="320842"/>
                </a:lnTo>
                <a:lnTo>
                  <a:pt x="13234736" y="112295"/>
                </a:lnTo>
                <a:lnTo>
                  <a:pt x="13266821" y="2470484"/>
                </a:lnTo>
                <a:lnTo>
                  <a:pt x="0" y="2406316"/>
                </a:lnTo>
                <a:lnTo>
                  <a:pt x="401052" y="272716"/>
                </a:lnTo>
                <a:close/>
              </a:path>
            </a:pathLst>
          </a:custGeom>
          <a:solidFill>
            <a:schemeClr val="accent1">
              <a:alpha val="568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圆角矩形 21">
            <a:extLst>
              <a:ext uri="{FF2B5EF4-FFF2-40B4-BE49-F238E27FC236}">
                <a16:creationId xmlns:a16="http://schemas.microsoft.com/office/drawing/2014/main" id="{E9E556E7-AB2A-7647-BF58-39E3B162BD94}"/>
              </a:ext>
            </a:extLst>
          </p:cNvPr>
          <p:cNvSpPr/>
          <p:nvPr/>
        </p:nvSpPr>
        <p:spPr>
          <a:xfrm>
            <a:off x="1009262" y="1645314"/>
            <a:ext cx="10784115" cy="4541471"/>
          </a:xfrm>
          <a:prstGeom prst="roundRect">
            <a:avLst>
              <a:gd name="adj" fmla="val 46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79FE1D2-1BDE-BB47-9631-4D38F120774B}"/>
              </a:ext>
            </a:extLst>
          </p:cNvPr>
          <p:cNvSpPr txBox="1"/>
          <p:nvPr/>
        </p:nvSpPr>
        <p:spPr>
          <a:xfrm>
            <a:off x="3500616" y="1849690"/>
            <a:ext cx="201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cs typeface="OPPOSans L" pitchFamily="18" charset="-122"/>
              </a:rPr>
              <a:t>CEO-</a:t>
            </a:r>
            <a:r>
              <a:rPr kumimoji="1" lang="zh-CN" altLang="en-US" sz="36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cs typeface="OPPOSans L" pitchFamily="18" charset="-122"/>
              </a:rPr>
              <a:t>曹总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F617A82-4418-1D42-9979-940025F41B4B}"/>
              </a:ext>
            </a:extLst>
          </p:cNvPr>
          <p:cNvSpPr txBox="1"/>
          <p:nvPr/>
        </p:nvSpPr>
        <p:spPr>
          <a:xfrm>
            <a:off x="6116290" y="1849692"/>
            <a:ext cx="2005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B" pitchFamily="18" charset="-122"/>
              </a:rPr>
              <a:t>CFO-</a:t>
            </a:r>
            <a:r>
              <a:rPr kumimoji="1"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B" pitchFamily="18" charset="-122"/>
              </a:rPr>
              <a:t>宋总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373C4E6-0B00-5949-A010-B7E7E385F224}"/>
              </a:ext>
            </a:extLst>
          </p:cNvPr>
          <p:cNvSpPr/>
          <p:nvPr/>
        </p:nvSpPr>
        <p:spPr>
          <a:xfrm flipV="1">
            <a:off x="6090240" y="1671769"/>
            <a:ext cx="208302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4CE2778-334F-8942-B254-2B6A63E438E9}"/>
              </a:ext>
            </a:extLst>
          </p:cNvPr>
          <p:cNvSpPr txBox="1"/>
          <p:nvPr/>
        </p:nvSpPr>
        <p:spPr>
          <a:xfrm>
            <a:off x="2320656" y="3478829"/>
            <a:ext cx="8485933" cy="1164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+mn-ea"/>
                <a:cs typeface="OPPOSans R" pitchFamily="18" charset="-122"/>
              </a:rPr>
              <a:t>这是充满希望的季节，这是播散汗水的季节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+mn-ea"/>
              <a:cs typeface="OPPOSans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+mn-ea"/>
                <a:cs typeface="OPPOSans R" pitchFamily="18" charset="-122"/>
              </a:rPr>
              <a:t>让我们紧紧围绕主线，抓机遇，打赢这场战役！</a:t>
            </a:r>
          </a:p>
        </p:txBody>
      </p:sp>
      <p:sp>
        <p:nvSpPr>
          <p:cNvPr id="27" name="图标">
            <a:extLst>
              <a:ext uri="{FF2B5EF4-FFF2-40B4-BE49-F238E27FC236}">
                <a16:creationId xmlns:a16="http://schemas.microsoft.com/office/drawing/2014/main" id="{E3DC0E58-ADA2-CC4E-B300-6605B6CBC864}"/>
              </a:ext>
            </a:extLst>
          </p:cNvPr>
          <p:cNvSpPr>
            <a:spLocks noChangeAspect="1"/>
          </p:cNvSpPr>
          <p:nvPr/>
        </p:nvSpPr>
        <p:spPr>
          <a:xfrm>
            <a:off x="1907007" y="2875132"/>
            <a:ext cx="328754" cy="305123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65BBAA-2371-D841-ADE3-C7275E89BD91}"/>
              </a:ext>
            </a:extLst>
          </p:cNvPr>
          <p:cNvGrpSpPr/>
          <p:nvPr/>
        </p:nvGrpSpPr>
        <p:grpSpPr>
          <a:xfrm flipH="1">
            <a:off x="10817684" y="3725244"/>
            <a:ext cx="365054" cy="365054"/>
            <a:chOff x="933106" y="3925333"/>
            <a:chExt cx="523220" cy="52322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694DB92-A711-A743-A17B-767E586AA31C}"/>
                </a:ext>
              </a:extLst>
            </p:cNvPr>
            <p:cNvSpPr/>
            <p:nvPr/>
          </p:nvSpPr>
          <p:spPr>
            <a:xfrm>
              <a:off x="933106" y="3925333"/>
              <a:ext cx="523220" cy="523220"/>
            </a:xfrm>
            <a:prstGeom prst="ellipse">
              <a:avLst/>
            </a:prstGeom>
            <a:grpFill/>
            <a:ln>
              <a:noFill/>
            </a:ln>
            <a:effectLst>
              <a:outerShdw blurRad="247997" sx="102000" sy="102000" algn="ctr" rotWithShape="0">
                <a:srgbClr val="2752FE">
                  <a:alpha val="1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9F2DFC7-F1B8-1341-A388-CD4E78E522D8}"/>
                </a:ext>
              </a:extLst>
            </p:cNvPr>
            <p:cNvGrpSpPr/>
            <p:nvPr/>
          </p:nvGrpSpPr>
          <p:grpSpPr>
            <a:xfrm>
              <a:off x="1137752" y="4051442"/>
              <a:ext cx="113928" cy="258288"/>
              <a:chOff x="3074503" y="292100"/>
              <a:chExt cx="185532" cy="420621"/>
            </a:xfrm>
            <a:grpFill/>
          </p:grpSpPr>
          <p:cxnSp>
            <p:nvCxnSpPr>
              <p:cNvPr id="31" name="直线连接符 30">
                <a:extLst>
                  <a:ext uri="{FF2B5EF4-FFF2-40B4-BE49-F238E27FC236}">
                    <a16:creationId xmlns:a16="http://schemas.microsoft.com/office/drawing/2014/main" id="{62A4C20F-49E2-B240-B816-8E458E73CF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74504" y="292100"/>
                <a:ext cx="185531" cy="220663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线连接符 31">
                <a:extLst>
                  <a:ext uri="{FF2B5EF4-FFF2-40B4-BE49-F238E27FC236}">
                    <a16:creationId xmlns:a16="http://schemas.microsoft.com/office/drawing/2014/main" id="{A3798DB7-44AB-D649-9C16-03B44C22A2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74503" y="492058"/>
                <a:ext cx="185530" cy="220663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任意多边形: 形状 54">
            <a:extLst>
              <a:ext uri="{FF2B5EF4-FFF2-40B4-BE49-F238E27FC236}">
                <a16:creationId xmlns:a16="http://schemas.microsoft.com/office/drawing/2014/main" id="{89B468A1-0F9F-1C45-A6B0-607854E7CF99}"/>
              </a:ext>
            </a:extLst>
          </p:cNvPr>
          <p:cNvSpPr/>
          <p:nvPr/>
        </p:nvSpPr>
        <p:spPr>
          <a:xfrm>
            <a:off x="1722293" y="2998134"/>
            <a:ext cx="109537" cy="1819275"/>
          </a:xfrm>
          <a:custGeom>
            <a:avLst/>
            <a:gdLst>
              <a:gd name="connsiteX0" fmla="*/ 7144 w 109537"/>
              <a:gd name="connsiteY0" fmla="*/ 0 h 1819275"/>
              <a:gd name="connsiteX1" fmla="*/ 7144 w 109537"/>
              <a:gd name="connsiteY1" fmla="*/ 871537 h 1819275"/>
              <a:gd name="connsiteX2" fmla="*/ 109537 w 109537"/>
              <a:gd name="connsiteY2" fmla="*/ 957262 h 1819275"/>
              <a:gd name="connsiteX3" fmla="*/ 0 w 109537"/>
              <a:gd name="connsiteY3" fmla="*/ 1052512 h 1819275"/>
              <a:gd name="connsiteX4" fmla="*/ 0 w 109537"/>
              <a:gd name="connsiteY4" fmla="*/ 1819275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" h="1819275">
                <a:moveTo>
                  <a:pt x="7144" y="0"/>
                </a:moveTo>
                <a:lnTo>
                  <a:pt x="7144" y="871537"/>
                </a:lnTo>
                <a:lnTo>
                  <a:pt x="109537" y="957262"/>
                </a:lnTo>
                <a:lnTo>
                  <a:pt x="0" y="1052512"/>
                </a:lnTo>
                <a:lnTo>
                  <a:pt x="0" y="1819275"/>
                </a:lnTo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形状 33">
            <a:extLst>
              <a:ext uri="{FF2B5EF4-FFF2-40B4-BE49-F238E27FC236}">
                <a16:creationId xmlns:a16="http://schemas.microsoft.com/office/drawing/2014/main" id="{CB3C1B62-7A94-2E49-A7E3-6A06FD582445}"/>
              </a:ext>
            </a:extLst>
          </p:cNvPr>
          <p:cNvSpPr/>
          <p:nvPr/>
        </p:nvSpPr>
        <p:spPr>
          <a:xfrm>
            <a:off x="1009261" y="1948894"/>
            <a:ext cx="10784115" cy="4331529"/>
          </a:xfrm>
          <a:custGeom>
            <a:avLst/>
            <a:gdLst>
              <a:gd name="connsiteX0" fmla="*/ 10784114 w 10784115"/>
              <a:gd name="connsiteY0" fmla="*/ 0 h 4331529"/>
              <a:gd name="connsiteX1" fmla="*/ 10784115 w 10784115"/>
              <a:gd name="connsiteY1" fmla="*/ 10 h 4331529"/>
              <a:gd name="connsiteX2" fmla="*/ 10784115 w 10784115"/>
              <a:gd name="connsiteY2" fmla="*/ 4121577 h 4331529"/>
              <a:gd name="connsiteX3" fmla="*/ 10574163 w 10784115"/>
              <a:gd name="connsiteY3" fmla="*/ 4331529 h 4331529"/>
              <a:gd name="connsiteX4" fmla="*/ 209952 w 10784115"/>
              <a:gd name="connsiteY4" fmla="*/ 4331529 h 4331529"/>
              <a:gd name="connsiteX5" fmla="*/ 0 w 10784115"/>
              <a:gd name="connsiteY5" fmla="*/ 4121577 h 4331529"/>
              <a:gd name="connsiteX6" fmla="*/ 0 w 10784115"/>
              <a:gd name="connsiteY6" fmla="*/ 3985229 h 4331529"/>
              <a:gd name="connsiteX7" fmla="*/ 4264 w 10784115"/>
              <a:gd name="connsiteY7" fmla="*/ 4027532 h 4331529"/>
              <a:gd name="connsiteX8" fmla="*/ 209951 w 10784115"/>
              <a:gd name="connsiteY8" fmla="*/ 4195171 h 4331529"/>
              <a:gd name="connsiteX9" fmla="*/ 10574162 w 10784115"/>
              <a:gd name="connsiteY9" fmla="*/ 4195171 h 4331529"/>
              <a:gd name="connsiteX10" fmla="*/ 10784114 w 10784115"/>
              <a:gd name="connsiteY10" fmla="*/ 3985219 h 4331529"/>
              <a:gd name="connsiteX11" fmla="*/ 10784114 w 10784115"/>
              <a:gd name="connsiteY11" fmla="*/ 0 h 4331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784115" h="4331529">
                <a:moveTo>
                  <a:pt x="10784114" y="0"/>
                </a:moveTo>
                <a:lnTo>
                  <a:pt x="10784115" y="10"/>
                </a:lnTo>
                <a:lnTo>
                  <a:pt x="10784115" y="4121577"/>
                </a:lnTo>
                <a:cubicBezTo>
                  <a:pt x="10784115" y="4237530"/>
                  <a:pt x="10690116" y="4331529"/>
                  <a:pt x="10574163" y="4331529"/>
                </a:cubicBezTo>
                <a:lnTo>
                  <a:pt x="209952" y="4331529"/>
                </a:lnTo>
                <a:cubicBezTo>
                  <a:pt x="93999" y="4331529"/>
                  <a:pt x="0" y="4237530"/>
                  <a:pt x="0" y="4121577"/>
                </a:cubicBezTo>
                <a:lnTo>
                  <a:pt x="0" y="3985229"/>
                </a:lnTo>
                <a:lnTo>
                  <a:pt x="4264" y="4027532"/>
                </a:lnTo>
                <a:cubicBezTo>
                  <a:pt x="23842" y="4123203"/>
                  <a:pt x="108492" y="4195171"/>
                  <a:pt x="209951" y="4195171"/>
                </a:cubicBezTo>
                <a:lnTo>
                  <a:pt x="10574162" y="4195171"/>
                </a:lnTo>
                <a:cubicBezTo>
                  <a:pt x="10690115" y="4195171"/>
                  <a:pt x="10784114" y="4101172"/>
                  <a:pt x="10784114" y="3985219"/>
                </a:cubicBezTo>
                <a:lnTo>
                  <a:pt x="107841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3682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AF9AC34-3C4E-EF40-932C-9CEEC0DCD1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同心协力 使命必达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A5BB22D-891F-E947-927C-195B5BD88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77977A23-26BE-254A-A1BC-82D96AB9AA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dist"/>
            <a:r>
              <a:rPr lang="en-US" altLang="zh-CN" dirty="0"/>
              <a:t>Thank You For Listening</a:t>
            </a:r>
          </a:p>
        </p:txBody>
      </p:sp>
    </p:spTree>
    <p:extLst>
      <p:ext uri="{BB962C8B-B14F-4D97-AF65-F5344CB8AC3E}">
        <p14:creationId xmlns:p14="http://schemas.microsoft.com/office/powerpoint/2010/main" val="3140151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任肖玉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80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A_Ren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80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 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资深爱好者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3" y="2379071"/>
            <a:ext cx="3516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小红书及微信公众号：阿任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xy9756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93AC4826-996D-6548-BB78-9A0B976258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125851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阿任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>
            <a:extLst>
              <a:ext uri="{FF2B5EF4-FFF2-40B4-BE49-F238E27FC236}">
                <a16:creationId xmlns:a16="http://schemas.microsoft.com/office/drawing/2014/main" id="{7FE4ACDB-1C4D-1140-BB3E-8E06BE99EAF5}"/>
              </a:ext>
            </a:extLst>
          </p:cNvPr>
          <p:cNvSpPr/>
          <p:nvPr/>
        </p:nvSpPr>
        <p:spPr>
          <a:xfrm>
            <a:off x="1800015" y="4463355"/>
            <a:ext cx="2268007" cy="938716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gradFill>
              <a:gsLst>
                <a:gs pos="50500">
                  <a:schemeClr val="accent2"/>
                </a:gs>
                <a:gs pos="1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17500" dist="156757" dir="2100000" algn="t" rotWithShape="0">
              <a:schemeClr val="accent1">
                <a:alpha val="11464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6180F2-C877-314D-9727-64A6E23FC3FE}"/>
              </a:ext>
            </a:extLst>
          </p:cNvPr>
          <p:cNvSpPr/>
          <p:nvPr/>
        </p:nvSpPr>
        <p:spPr>
          <a:xfrm flipH="1">
            <a:off x="-3709" y="0"/>
            <a:ext cx="275557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>
              <a:solidFill>
                <a:srgbClr val="F8FBFF"/>
              </a:solidFill>
              <a:latin typeface=""/>
              <a:ea typeface="MiSans Semibold" panose="00000700000000000000" pitchFamily="2" charset="-122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15CF1BAE-2B42-AC4D-9D1D-7F2DC20C1BD8}"/>
              </a:ext>
            </a:extLst>
          </p:cNvPr>
          <p:cNvGrpSpPr/>
          <p:nvPr/>
        </p:nvGrpSpPr>
        <p:grpSpPr>
          <a:xfrm flipH="1">
            <a:off x="5773182" y="922783"/>
            <a:ext cx="1018211" cy="249630"/>
            <a:chOff x="4711632" y="428713"/>
            <a:chExt cx="1018211" cy="249630"/>
          </a:xfrm>
        </p:grpSpPr>
        <p:cxnSp>
          <p:nvCxnSpPr>
            <p:cNvPr id="136" name="直接连接符 107">
              <a:extLst>
                <a:ext uri="{FF2B5EF4-FFF2-40B4-BE49-F238E27FC236}">
                  <a16:creationId xmlns:a16="http://schemas.microsoft.com/office/drawing/2014/main" id="{6B7661B5-A399-FA41-BA9A-F9EB380B9B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39877" y="678343"/>
              <a:ext cx="889966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弧形 108">
              <a:extLst>
                <a:ext uri="{FF2B5EF4-FFF2-40B4-BE49-F238E27FC236}">
                  <a16:creationId xmlns:a16="http://schemas.microsoft.com/office/drawing/2014/main" id="{B372B6E6-3EB7-D649-AFF0-0604C5899D1D}"/>
                </a:ext>
              </a:extLst>
            </p:cNvPr>
            <p:cNvSpPr/>
            <p:nvPr/>
          </p:nvSpPr>
          <p:spPr>
            <a:xfrm flipV="1">
              <a:off x="4711632" y="428713"/>
              <a:ext cx="249571" cy="249571"/>
            </a:xfrm>
            <a:prstGeom prst="arc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圆角矩形 25">
            <a:extLst>
              <a:ext uri="{FF2B5EF4-FFF2-40B4-BE49-F238E27FC236}">
                <a16:creationId xmlns:a16="http://schemas.microsoft.com/office/drawing/2014/main" id="{490F4E12-0354-8245-89C6-1E4F3A5F5ED7}"/>
              </a:ext>
            </a:extLst>
          </p:cNvPr>
          <p:cNvSpPr/>
          <p:nvPr/>
        </p:nvSpPr>
        <p:spPr>
          <a:xfrm>
            <a:off x="5099511" y="4463355"/>
            <a:ext cx="2268007" cy="938716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gradFill>
              <a:gsLst>
                <a:gs pos="50500">
                  <a:schemeClr val="accent2"/>
                </a:gs>
                <a:gs pos="1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17500" dist="156757" dir="2100000" algn="t" rotWithShape="0">
              <a:schemeClr val="accent1">
                <a:alpha val="11464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圆角矩形 26">
            <a:extLst>
              <a:ext uri="{FF2B5EF4-FFF2-40B4-BE49-F238E27FC236}">
                <a16:creationId xmlns:a16="http://schemas.microsoft.com/office/drawing/2014/main" id="{7572B2A0-0945-4D43-93C2-A9A94BC86373}"/>
              </a:ext>
            </a:extLst>
          </p:cNvPr>
          <p:cNvSpPr/>
          <p:nvPr/>
        </p:nvSpPr>
        <p:spPr>
          <a:xfrm>
            <a:off x="8398992" y="4463355"/>
            <a:ext cx="2268007" cy="938717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gradFill>
              <a:gsLst>
                <a:gs pos="50500">
                  <a:schemeClr val="accent2"/>
                </a:gs>
                <a:gs pos="100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17500" dist="156757" dir="2100000" algn="t" rotWithShape="0">
              <a:schemeClr val="accent1">
                <a:alpha val="11464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0281FBA3-21BB-1649-8C61-F34EA06885FD}"/>
              </a:ext>
            </a:extLst>
          </p:cNvPr>
          <p:cNvSpPr/>
          <p:nvPr/>
        </p:nvSpPr>
        <p:spPr>
          <a:xfrm>
            <a:off x="1800015" y="2476967"/>
            <a:ext cx="2268007" cy="2155665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gradFill>
              <a:gsLst>
                <a:gs pos="45000">
                  <a:schemeClr val="accent2"/>
                </a:gs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17500" dist="156757" dir="2100000" algn="t" rotWithShape="0">
              <a:schemeClr val="accent1">
                <a:alpha val="11464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98D7A6CD-FCE0-E846-8724-F1306FACD063}"/>
              </a:ext>
            </a:extLst>
          </p:cNvPr>
          <p:cNvSpPr/>
          <p:nvPr/>
        </p:nvSpPr>
        <p:spPr>
          <a:xfrm>
            <a:off x="5099496" y="2476967"/>
            <a:ext cx="2268007" cy="2155665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gradFill>
              <a:gsLst>
                <a:gs pos="44000">
                  <a:schemeClr val="accent2"/>
                </a:gs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17500" dist="156757" dir="2100000" algn="t" rotWithShape="0">
              <a:schemeClr val="accent1">
                <a:alpha val="11464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6CBDC3EB-30F5-1442-B8EF-DBCA8384F683}"/>
              </a:ext>
            </a:extLst>
          </p:cNvPr>
          <p:cNvSpPr/>
          <p:nvPr/>
        </p:nvSpPr>
        <p:spPr>
          <a:xfrm>
            <a:off x="8398977" y="2476967"/>
            <a:ext cx="2268007" cy="2155665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gradFill>
              <a:gsLst>
                <a:gs pos="45000">
                  <a:schemeClr val="accent2"/>
                </a:gs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317500" dist="156757" dir="2100000" algn="t" rotWithShape="0">
              <a:schemeClr val="accent1">
                <a:alpha val="11464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7ED8DF3-0330-F040-8DBD-5A9264A4C300}"/>
              </a:ext>
            </a:extLst>
          </p:cNvPr>
          <p:cNvGrpSpPr/>
          <p:nvPr/>
        </p:nvGrpSpPr>
        <p:grpSpPr>
          <a:xfrm>
            <a:off x="2306922" y="5021955"/>
            <a:ext cx="1073869" cy="4131"/>
            <a:chOff x="2736424" y="5111600"/>
            <a:chExt cx="1073869" cy="4131"/>
          </a:xfrm>
        </p:grpSpPr>
        <p:cxnSp>
          <p:nvCxnSpPr>
            <p:cNvPr id="31" name="直线连接符 30">
              <a:extLst>
                <a:ext uri="{FF2B5EF4-FFF2-40B4-BE49-F238E27FC236}">
                  <a16:creationId xmlns:a16="http://schemas.microsoft.com/office/drawing/2014/main" id="{1024DBFE-30E1-0B4B-B9C8-084A7C97B889}"/>
                </a:ext>
              </a:extLst>
            </p:cNvPr>
            <p:cNvCxnSpPr>
              <a:cxnSpLocks/>
            </p:cNvCxnSpPr>
            <p:nvPr/>
          </p:nvCxnSpPr>
          <p:spPr>
            <a:xfrm>
              <a:off x="2736424" y="5115731"/>
              <a:ext cx="170769" cy="0"/>
            </a:xfrm>
            <a:prstGeom prst="line">
              <a:avLst/>
            </a:prstGeom>
            <a:ln w="15875">
              <a:solidFill>
                <a:schemeClr val="accent1">
                  <a:alpha val="47585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>
              <a:extLst>
                <a:ext uri="{FF2B5EF4-FFF2-40B4-BE49-F238E27FC236}">
                  <a16:creationId xmlns:a16="http://schemas.microsoft.com/office/drawing/2014/main" id="{76F8ABFF-CB42-564B-9497-02DA20B58FF5}"/>
                </a:ext>
              </a:extLst>
            </p:cNvPr>
            <p:cNvCxnSpPr>
              <a:cxnSpLocks/>
            </p:cNvCxnSpPr>
            <p:nvPr/>
          </p:nvCxnSpPr>
          <p:spPr>
            <a:xfrm>
              <a:off x="3637493" y="5111600"/>
              <a:ext cx="172800" cy="0"/>
            </a:xfrm>
            <a:prstGeom prst="line">
              <a:avLst/>
            </a:prstGeom>
            <a:ln w="15875">
              <a:solidFill>
                <a:schemeClr val="accent1">
                  <a:alpha val="47585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D52CCE5-E75B-2045-A3C7-7DE7282FC87B}"/>
              </a:ext>
            </a:extLst>
          </p:cNvPr>
          <p:cNvGrpSpPr/>
          <p:nvPr/>
        </p:nvGrpSpPr>
        <p:grpSpPr>
          <a:xfrm>
            <a:off x="5666498" y="5035784"/>
            <a:ext cx="1073869" cy="4131"/>
            <a:chOff x="2736424" y="5111600"/>
            <a:chExt cx="1073869" cy="4131"/>
          </a:xfrm>
        </p:grpSpPr>
        <p:cxnSp>
          <p:nvCxnSpPr>
            <p:cNvPr id="39" name="直线连接符 38">
              <a:extLst>
                <a:ext uri="{FF2B5EF4-FFF2-40B4-BE49-F238E27FC236}">
                  <a16:creationId xmlns:a16="http://schemas.microsoft.com/office/drawing/2014/main" id="{E062E675-6239-F943-AF57-B3BFB4F7FC60}"/>
                </a:ext>
              </a:extLst>
            </p:cNvPr>
            <p:cNvCxnSpPr>
              <a:cxnSpLocks/>
            </p:cNvCxnSpPr>
            <p:nvPr/>
          </p:nvCxnSpPr>
          <p:spPr>
            <a:xfrm>
              <a:off x="2736424" y="5115731"/>
              <a:ext cx="170769" cy="0"/>
            </a:xfrm>
            <a:prstGeom prst="line">
              <a:avLst/>
            </a:prstGeom>
            <a:ln w="15875">
              <a:solidFill>
                <a:schemeClr val="accent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>
              <a:extLst>
                <a:ext uri="{FF2B5EF4-FFF2-40B4-BE49-F238E27FC236}">
                  <a16:creationId xmlns:a16="http://schemas.microsoft.com/office/drawing/2014/main" id="{EAF79A7B-8795-454C-9953-BEA4DC00970D}"/>
                </a:ext>
              </a:extLst>
            </p:cNvPr>
            <p:cNvCxnSpPr>
              <a:cxnSpLocks/>
            </p:cNvCxnSpPr>
            <p:nvPr/>
          </p:nvCxnSpPr>
          <p:spPr>
            <a:xfrm>
              <a:off x="3637493" y="5111600"/>
              <a:ext cx="172800" cy="0"/>
            </a:xfrm>
            <a:prstGeom prst="line">
              <a:avLst/>
            </a:prstGeom>
            <a:ln w="15875">
              <a:solidFill>
                <a:schemeClr val="accent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0F3FAD4-1D6E-2A49-B979-FB6BB678133E}"/>
              </a:ext>
            </a:extLst>
          </p:cNvPr>
          <p:cNvGrpSpPr/>
          <p:nvPr/>
        </p:nvGrpSpPr>
        <p:grpSpPr>
          <a:xfrm>
            <a:off x="9026074" y="5030664"/>
            <a:ext cx="1073869" cy="4131"/>
            <a:chOff x="2736424" y="5111600"/>
            <a:chExt cx="1073869" cy="4131"/>
          </a:xfrm>
        </p:grpSpPr>
        <p:cxnSp>
          <p:nvCxnSpPr>
            <p:cNvPr id="43" name="直线连接符 42">
              <a:extLst>
                <a:ext uri="{FF2B5EF4-FFF2-40B4-BE49-F238E27FC236}">
                  <a16:creationId xmlns:a16="http://schemas.microsoft.com/office/drawing/2014/main" id="{FCEE8B68-4D63-C94D-9FC9-3E08ED2913F0}"/>
                </a:ext>
              </a:extLst>
            </p:cNvPr>
            <p:cNvCxnSpPr>
              <a:cxnSpLocks/>
            </p:cNvCxnSpPr>
            <p:nvPr/>
          </p:nvCxnSpPr>
          <p:spPr>
            <a:xfrm>
              <a:off x="2736424" y="5115731"/>
              <a:ext cx="170769" cy="0"/>
            </a:xfrm>
            <a:prstGeom prst="line">
              <a:avLst/>
            </a:prstGeom>
            <a:ln w="15875">
              <a:solidFill>
                <a:schemeClr val="accent1">
                  <a:alpha val="5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>
              <a:extLst>
                <a:ext uri="{FF2B5EF4-FFF2-40B4-BE49-F238E27FC236}">
                  <a16:creationId xmlns:a16="http://schemas.microsoft.com/office/drawing/2014/main" id="{9AB1110A-E548-D447-89A6-59224008A14A}"/>
                </a:ext>
              </a:extLst>
            </p:cNvPr>
            <p:cNvCxnSpPr>
              <a:cxnSpLocks/>
            </p:cNvCxnSpPr>
            <p:nvPr/>
          </p:nvCxnSpPr>
          <p:spPr>
            <a:xfrm>
              <a:off x="3637493" y="5111600"/>
              <a:ext cx="172800" cy="0"/>
            </a:xfrm>
            <a:prstGeom prst="line">
              <a:avLst/>
            </a:prstGeom>
            <a:ln w="15875">
              <a:solidFill>
                <a:schemeClr val="accent1">
                  <a:alpha val="5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圆角矩形 48">
            <a:extLst>
              <a:ext uri="{FF2B5EF4-FFF2-40B4-BE49-F238E27FC236}">
                <a16:creationId xmlns:a16="http://schemas.microsoft.com/office/drawing/2014/main" id="{8882FFC0-17EE-7149-8A70-C61F030587F9}"/>
              </a:ext>
            </a:extLst>
          </p:cNvPr>
          <p:cNvSpPr/>
          <p:nvPr/>
        </p:nvSpPr>
        <p:spPr>
          <a:xfrm>
            <a:off x="2535775" y="2454107"/>
            <a:ext cx="796485" cy="45719"/>
          </a:xfrm>
          <a:prstGeom prst="roundRect">
            <a:avLst>
              <a:gd name="adj" fmla="val 394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圆角矩形 49">
            <a:extLst>
              <a:ext uri="{FF2B5EF4-FFF2-40B4-BE49-F238E27FC236}">
                <a16:creationId xmlns:a16="http://schemas.microsoft.com/office/drawing/2014/main" id="{6EC87976-B943-3B4D-950E-28BA70B546C2}"/>
              </a:ext>
            </a:extLst>
          </p:cNvPr>
          <p:cNvSpPr/>
          <p:nvPr/>
        </p:nvSpPr>
        <p:spPr>
          <a:xfrm>
            <a:off x="5865394" y="2438923"/>
            <a:ext cx="796485" cy="45719"/>
          </a:xfrm>
          <a:prstGeom prst="roundRect">
            <a:avLst>
              <a:gd name="adj" fmla="val 394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圆角矩形 50">
            <a:extLst>
              <a:ext uri="{FF2B5EF4-FFF2-40B4-BE49-F238E27FC236}">
                <a16:creationId xmlns:a16="http://schemas.microsoft.com/office/drawing/2014/main" id="{D9CC43D5-0B42-3A45-9358-F80565F9F296}"/>
              </a:ext>
            </a:extLst>
          </p:cNvPr>
          <p:cNvSpPr/>
          <p:nvPr/>
        </p:nvSpPr>
        <p:spPr>
          <a:xfrm>
            <a:off x="9141423" y="2446599"/>
            <a:ext cx="796485" cy="45719"/>
          </a:xfrm>
          <a:prstGeom prst="roundRect">
            <a:avLst>
              <a:gd name="adj" fmla="val 394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C2624A9-93E2-BE4D-863D-B2CE9B3A8917}"/>
              </a:ext>
            </a:extLst>
          </p:cNvPr>
          <p:cNvSpPr txBox="1"/>
          <p:nvPr/>
        </p:nvSpPr>
        <p:spPr>
          <a:xfrm>
            <a:off x="2328511" y="275871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effectLst>
                  <a:outerShdw blurRad="381000" algn="tl" rotWithShape="0">
                    <a:schemeClr val="accent1">
                      <a:lumMod val="60000"/>
                      <a:lumOff val="40000"/>
                      <a:alpha val="20000"/>
                    </a:schemeClr>
                  </a:outerShdw>
                </a:effectLst>
                <a:latin typeface="+mj-ea"/>
                <a:ea typeface="+mj-ea"/>
                <a:cs typeface="OPPOSans H" pitchFamily="18" charset="-122"/>
              </a:rPr>
              <a:t>工作复盘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AF829BC5-3EB4-CA4A-8E47-6AB7A66B5089}"/>
              </a:ext>
            </a:extLst>
          </p:cNvPr>
          <p:cNvSpPr txBox="1"/>
          <p:nvPr/>
        </p:nvSpPr>
        <p:spPr>
          <a:xfrm>
            <a:off x="1850109" y="2580531"/>
            <a:ext cx="607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>
                <a:gradFill>
                  <a:gsLst>
                    <a:gs pos="45000">
                      <a:schemeClr val="accent2">
                        <a:alpha val="62000"/>
                      </a:schemeClr>
                    </a:gs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kumimoji="1" lang="zh-CN" altLang="en-US" b="1" dirty="0">
              <a:gradFill>
                <a:gsLst>
                  <a:gs pos="45000">
                    <a:schemeClr val="accent2">
                      <a:alpha val="62000"/>
                    </a:schemeClr>
                  </a:gs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E04E93B2-0FC7-5348-BA89-581EF88E1105}"/>
              </a:ext>
            </a:extLst>
          </p:cNvPr>
          <p:cNvSpPr txBox="1"/>
          <p:nvPr/>
        </p:nvSpPr>
        <p:spPr>
          <a:xfrm>
            <a:off x="5149436" y="2592999"/>
            <a:ext cx="607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>
                <a:gradFill>
                  <a:gsLst>
                    <a:gs pos="45000">
                      <a:schemeClr val="accent2">
                        <a:alpha val="62000"/>
                      </a:schemeClr>
                    </a:gs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kumimoji="1" lang="zh-CN" altLang="en-US" sz="3200" b="1" dirty="0">
              <a:gradFill>
                <a:gsLst>
                  <a:gs pos="45000">
                    <a:schemeClr val="accent2">
                      <a:alpha val="62000"/>
                    </a:schemeClr>
                  </a:gs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E633D8D6-1CD5-3649-83DB-E07B47023D27}"/>
              </a:ext>
            </a:extLst>
          </p:cNvPr>
          <p:cNvSpPr txBox="1"/>
          <p:nvPr/>
        </p:nvSpPr>
        <p:spPr>
          <a:xfrm>
            <a:off x="8398962" y="2594825"/>
            <a:ext cx="607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>
                <a:gradFill>
                  <a:gsLst>
                    <a:gs pos="45000">
                      <a:schemeClr val="accent2">
                        <a:alpha val="62000"/>
                      </a:schemeClr>
                    </a:gs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kumimoji="1" lang="zh-CN" altLang="en-US" sz="3200" b="1" dirty="0">
              <a:gradFill>
                <a:gsLst>
                  <a:gs pos="45000">
                    <a:schemeClr val="accent2">
                      <a:alpha val="62000"/>
                    </a:schemeClr>
                  </a:gs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3F206B46-C699-354C-AD28-26EAED561984}"/>
              </a:ext>
            </a:extLst>
          </p:cNvPr>
          <p:cNvSpPr txBox="1"/>
          <p:nvPr/>
        </p:nvSpPr>
        <p:spPr>
          <a:xfrm>
            <a:off x="2366089" y="3202306"/>
            <a:ext cx="1088760" cy="792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业务数据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业绩来源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品牌赞誉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B1252363-4E90-DE48-9B6A-2916E842C142}"/>
              </a:ext>
            </a:extLst>
          </p:cNvPr>
          <p:cNvSpPr txBox="1"/>
          <p:nvPr/>
        </p:nvSpPr>
        <p:spPr>
          <a:xfrm>
            <a:off x="5628175" y="275398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effectLst>
                  <a:outerShdw blurRad="381000" algn="tl" rotWithShape="0">
                    <a:schemeClr val="accent1">
                      <a:lumMod val="60000"/>
                      <a:lumOff val="40000"/>
                      <a:alpha val="20000"/>
                    </a:schemeClr>
                  </a:outerShdw>
                </a:effectLst>
                <a:latin typeface="+mj-ea"/>
                <a:ea typeface="+mj-ea"/>
                <a:cs typeface="OPPOSans H" pitchFamily="18" charset="-122"/>
              </a:rPr>
              <a:t>项目进展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E6275CBC-2AD5-D54B-A9DF-477AC9012705}"/>
              </a:ext>
            </a:extLst>
          </p:cNvPr>
          <p:cNvSpPr txBox="1"/>
          <p:nvPr/>
        </p:nvSpPr>
        <p:spPr>
          <a:xfrm>
            <a:off x="5640524" y="3215818"/>
            <a:ext cx="1088760" cy="5522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项目安排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阶段进展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0DD8D4E-9559-C942-A2A2-40E57C75D139}"/>
              </a:ext>
            </a:extLst>
          </p:cNvPr>
          <p:cNvSpPr txBox="1"/>
          <p:nvPr/>
        </p:nvSpPr>
        <p:spPr>
          <a:xfrm>
            <a:off x="8909446" y="275867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>
                <a:solidFill>
                  <a:schemeClr val="tx1">
                    <a:lumMod val="85000"/>
                    <a:lumOff val="15000"/>
                    <a:alpha val="80000"/>
                  </a:schemeClr>
                </a:solidFill>
                <a:effectLst>
                  <a:outerShdw blurRad="381000" algn="tl" rotWithShape="0">
                    <a:schemeClr val="accent1">
                      <a:lumMod val="60000"/>
                      <a:lumOff val="40000"/>
                      <a:alpha val="20000"/>
                    </a:schemeClr>
                  </a:outerShdw>
                </a:effectLst>
                <a:latin typeface="+mj-ea"/>
                <a:ea typeface="+mj-ea"/>
                <a:cs typeface="OPPOSans H" pitchFamily="18" charset="-122"/>
              </a:rPr>
              <a:t>阶段工作规划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6501A8B-A5F2-F84F-9510-3DD902A038E3}"/>
              </a:ext>
            </a:extLst>
          </p:cNvPr>
          <p:cNvSpPr txBox="1"/>
          <p:nvPr/>
        </p:nvSpPr>
        <p:spPr>
          <a:xfrm>
            <a:off x="8924799" y="3219028"/>
            <a:ext cx="1088760" cy="792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培训规划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达成规划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领导寄语</a:t>
            </a:r>
          </a:p>
        </p:txBody>
      </p:sp>
      <p:sp>
        <p:nvSpPr>
          <p:cNvPr id="121" name="图形">
            <a:extLst>
              <a:ext uri="{FF2B5EF4-FFF2-40B4-BE49-F238E27FC236}">
                <a16:creationId xmlns:a16="http://schemas.microsoft.com/office/drawing/2014/main" id="{999F6039-7810-DF46-BEED-F262DB430579}"/>
              </a:ext>
            </a:extLst>
          </p:cNvPr>
          <p:cNvSpPr>
            <a:spLocks noChangeAspect="1"/>
          </p:cNvSpPr>
          <p:nvPr/>
        </p:nvSpPr>
        <p:spPr>
          <a:xfrm>
            <a:off x="9322154" y="4852829"/>
            <a:ext cx="459338" cy="358149"/>
          </a:xfrm>
          <a:custGeom>
            <a:avLst/>
            <a:gdLst>
              <a:gd name="connsiteX0" fmla="*/ 350669 w 606368"/>
              <a:gd name="connsiteY0" fmla="*/ 359031 h 472788"/>
              <a:gd name="connsiteX1" fmla="*/ 340611 w 606368"/>
              <a:gd name="connsiteY1" fmla="*/ 369074 h 472788"/>
              <a:gd name="connsiteX2" fmla="*/ 340611 w 606368"/>
              <a:gd name="connsiteY2" fmla="*/ 388005 h 472788"/>
              <a:gd name="connsiteX3" fmla="*/ 350669 w 606368"/>
              <a:gd name="connsiteY3" fmla="*/ 398137 h 472788"/>
              <a:gd name="connsiteX4" fmla="*/ 521563 w 606368"/>
              <a:gd name="connsiteY4" fmla="*/ 398137 h 472788"/>
              <a:gd name="connsiteX5" fmla="*/ 531621 w 606368"/>
              <a:gd name="connsiteY5" fmla="*/ 388005 h 472788"/>
              <a:gd name="connsiteX6" fmla="*/ 531621 w 606368"/>
              <a:gd name="connsiteY6" fmla="*/ 369074 h 472788"/>
              <a:gd name="connsiteX7" fmla="*/ 521563 w 606368"/>
              <a:gd name="connsiteY7" fmla="*/ 359031 h 472788"/>
              <a:gd name="connsiteX8" fmla="*/ 350669 w 606368"/>
              <a:gd name="connsiteY8" fmla="*/ 254690 h 472788"/>
              <a:gd name="connsiteX9" fmla="*/ 340611 w 606368"/>
              <a:gd name="connsiteY9" fmla="*/ 264822 h 472788"/>
              <a:gd name="connsiteX10" fmla="*/ 340611 w 606368"/>
              <a:gd name="connsiteY10" fmla="*/ 283753 h 472788"/>
              <a:gd name="connsiteX11" fmla="*/ 350669 w 606368"/>
              <a:gd name="connsiteY11" fmla="*/ 293796 h 472788"/>
              <a:gd name="connsiteX12" fmla="*/ 521563 w 606368"/>
              <a:gd name="connsiteY12" fmla="*/ 293796 h 472788"/>
              <a:gd name="connsiteX13" fmla="*/ 531621 w 606368"/>
              <a:gd name="connsiteY13" fmla="*/ 283753 h 472788"/>
              <a:gd name="connsiteX14" fmla="*/ 531621 w 606368"/>
              <a:gd name="connsiteY14" fmla="*/ 264822 h 472788"/>
              <a:gd name="connsiteX15" fmla="*/ 521563 w 606368"/>
              <a:gd name="connsiteY15" fmla="*/ 254690 h 472788"/>
              <a:gd name="connsiteX16" fmla="*/ 84805 w 606368"/>
              <a:gd name="connsiteY16" fmla="*/ 226250 h 472788"/>
              <a:gd name="connsiteX17" fmla="*/ 74747 w 606368"/>
              <a:gd name="connsiteY17" fmla="*/ 236382 h 472788"/>
              <a:gd name="connsiteX18" fmla="*/ 74747 w 606368"/>
              <a:gd name="connsiteY18" fmla="*/ 312193 h 472788"/>
              <a:gd name="connsiteX19" fmla="*/ 84805 w 606368"/>
              <a:gd name="connsiteY19" fmla="*/ 322236 h 472788"/>
              <a:gd name="connsiteX20" fmla="*/ 236740 w 606368"/>
              <a:gd name="connsiteY20" fmla="*/ 322236 h 472788"/>
              <a:gd name="connsiteX21" fmla="*/ 246798 w 606368"/>
              <a:gd name="connsiteY21" fmla="*/ 312193 h 472788"/>
              <a:gd name="connsiteX22" fmla="*/ 246798 w 606368"/>
              <a:gd name="connsiteY22" fmla="*/ 236382 h 472788"/>
              <a:gd name="connsiteX23" fmla="*/ 236740 w 606368"/>
              <a:gd name="connsiteY23" fmla="*/ 226250 h 472788"/>
              <a:gd name="connsiteX24" fmla="*/ 350669 w 606368"/>
              <a:gd name="connsiteY24" fmla="*/ 150438 h 472788"/>
              <a:gd name="connsiteX25" fmla="*/ 340611 w 606368"/>
              <a:gd name="connsiteY25" fmla="*/ 160481 h 472788"/>
              <a:gd name="connsiteX26" fmla="*/ 340611 w 606368"/>
              <a:gd name="connsiteY26" fmla="*/ 179501 h 472788"/>
              <a:gd name="connsiteX27" fmla="*/ 350669 w 606368"/>
              <a:gd name="connsiteY27" fmla="*/ 189544 h 472788"/>
              <a:gd name="connsiteX28" fmla="*/ 521563 w 606368"/>
              <a:gd name="connsiteY28" fmla="*/ 189544 h 472788"/>
              <a:gd name="connsiteX29" fmla="*/ 531621 w 606368"/>
              <a:gd name="connsiteY29" fmla="*/ 179501 h 472788"/>
              <a:gd name="connsiteX30" fmla="*/ 531621 w 606368"/>
              <a:gd name="connsiteY30" fmla="*/ 160481 h 472788"/>
              <a:gd name="connsiteX31" fmla="*/ 521563 w 606368"/>
              <a:gd name="connsiteY31" fmla="*/ 150438 h 472788"/>
              <a:gd name="connsiteX32" fmla="*/ 350669 w 606368"/>
              <a:gd name="connsiteY32" fmla="*/ 132663 h 472788"/>
              <a:gd name="connsiteX33" fmla="*/ 521563 w 606368"/>
              <a:gd name="connsiteY33" fmla="*/ 132663 h 472788"/>
              <a:gd name="connsiteX34" fmla="*/ 549422 w 606368"/>
              <a:gd name="connsiteY34" fmla="*/ 160481 h 472788"/>
              <a:gd name="connsiteX35" fmla="*/ 549422 w 606368"/>
              <a:gd name="connsiteY35" fmla="*/ 179501 h 472788"/>
              <a:gd name="connsiteX36" fmla="*/ 521563 w 606368"/>
              <a:gd name="connsiteY36" fmla="*/ 207319 h 472788"/>
              <a:gd name="connsiteX37" fmla="*/ 350669 w 606368"/>
              <a:gd name="connsiteY37" fmla="*/ 207319 h 472788"/>
              <a:gd name="connsiteX38" fmla="*/ 322810 w 606368"/>
              <a:gd name="connsiteY38" fmla="*/ 179501 h 472788"/>
              <a:gd name="connsiteX39" fmla="*/ 322810 w 606368"/>
              <a:gd name="connsiteY39" fmla="*/ 178879 h 472788"/>
              <a:gd name="connsiteX40" fmla="*/ 312663 w 606368"/>
              <a:gd name="connsiteY40" fmla="*/ 178879 h 472788"/>
              <a:gd name="connsiteX41" fmla="*/ 302605 w 606368"/>
              <a:gd name="connsiteY41" fmla="*/ 188922 h 472788"/>
              <a:gd name="connsiteX42" fmla="*/ 302605 w 606368"/>
              <a:gd name="connsiteY42" fmla="*/ 265355 h 472788"/>
              <a:gd name="connsiteX43" fmla="*/ 322810 w 606368"/>
              <a:gd name="connsiteY43" fmla="*/ 265355 h 472788"/>
              <a:gd name="connsiteX44" fmla="*/ 322810 w 606368"/>
              <a:gd name="connsiteY44" fmla="*/ 264822 h 472788"/>
              <a:gd name="connsiteX45" fmla="*/ 350669 w 606368"/>
              <a:gd name="connsiteY45" fmla="*/ 236915 h 472788"/>
              <a:gd name="connsiteX46" fmla="*/ 521563 w 606368"/>
              <a:gd name="connsiteY46" fmla="*/ 236915 h 472788"/>
              <a:gd name="connsiteX47" fmla="*/ 549422 w 606368"/>
              <a:gd name="connsiteY47" fmla="*/ 264822 h 472788"/>
              <a:gd name="connsiteX48" fmla="*/ 549422 w 606368"/>
              <a:gd name="connsiteY48" fmla="*/ 283753 h 472788"/>
              <a:gd name="connsiteX49" fmla="*/ 521563 w 606368"/>
              <a:gd name="connsiteY49" fmla="*/ 311571 h 472788"/>
              <a:gd name="connsiteX50" fmla="*/ 350669 w 606368"/>
              <a:gd name="connsiteY50" fmla="*/ 311571 h 472788"/>
              <a:gd name="connsiteX51" fmla="*/ 322810 w 606368"/>
              <a:gd name="connsiteY51" fmla="*/ 283753 h 472788"/>
              <a:gd name="connsiteX52" fmla="*/ 322810 w 606368"/>
              <a:gd name="connsiteY52" fmla="*/ 283131 h 472788"/>
              <a:gd name="connsiteX53" fmla="*/ 302605 w 606368"/>
              <a:gd name="connsiteY53" fmla="*/ 283131 h 472788"/>
              <a:gd name="connsiteX54" fmla="*/ 302605 w 606368"/>
              <a:gd name="connsiteY54" fmla="*/ 359564 h 472788"/>
              <a:gd name="connsiteX55" fmla="*/ 312663 w 606368"/>
              <a:gd name="connsiteY55" fmla="*/ 369696 h 472788"/>
              <a:gd name="connsiteX56" fmla="*/ 322810 w 606368"/>
              <a:gd name="connsiteY56" fmla="*/ 369696 h 472788"/>
              <a:gd name="connsiteX57" fmla="*/ 322810 w 606368"/>
              <a:gd name="connsiteY57" fmla="*/ 369074 h 472788"/>
              <a:gd name="connsiteX58" fmla="*/ 350669 w 606368"/>
              <a:gd name="connsiteY58" fmla="*/ 341256 h 472788"/>
              <a:gd name="connsiteX59" fmla="*/ 521563 w 606368"/>
              <a:gd name="connsiteY59" fmla="*/ 341256 h 472788"/>
              <a:gd name="connsiteX60" fmla="*/ 549422 w 606368"/>
              <a:gd name="connsiteY60" fmla="*/ 369074 h 472788"/>
              <a:gd name="connsiteX61" fmla="*/ 549422 w 606368"/>
              <a:gd name="connsiteY61" fmla="*/ 388005 h 472788"/>
              <a:gd name="connsiteX62" fmla="*/ 521563 w 606368"/>
              <a:gd name="connsiteY62" fmla="*/ 415912 h 472788"/>
              <a:gd name="connsiteX63" fmla="*/ 350669 w 606368"/>
              <a:gd name="connsiteY63" fmla="*/ 415912 h 472788"/>
              <a:gd name="connsiteX64" fmla="*/ 322810 w 606368"/>
              <a:gd name="connsiteY64" fmla="*/ 388005 h 472788"/>
              <a:gd name="connsiteX65" fmla="*/ 322810 w 606368"/>
              <a:gd name="connsiteY65" fmla="*/ 387472 h 472788"/>
              <a:gd name="connsiteX66" fmla="*/ 312663 w 606368"/>
              <a:gd name="connsiteY66" fmla="*/ 387472 h 472788"/>
              <a:gd name="connsiteX67" fmla="*/ 284804 w 606368"/>
              <a:gd name="connsiteY67" fmla="*/ 359564 h 472788"/>
              <a:gd name="connsiteX68" fmla="*/ 284804 w 606368"/>
              <a:gd name="connsiteY68" fmla="*/ 283131 h 472788"/>
              <a:gd name="connsiteX69" fmla="*/ 264599 w 606368"/>
              <a:gd name="connsiteY69" fmla="*/ 283131 h 472788"/>
              <a:gd name="connsiteX70" fmla="*/ 264599 w 606368"/>
              <a:gd name="connsiteY70" fmla="*/ 312193 h 472788"/>
              <a:gd name="connsiteX71" fmla="*/ 236740 w 606368"/>
              <a:gd name="connsiteY71" fmla="*/ 340012 h 472788"/>
              <a:gd name="connsiteX72" fmla="*/ 84805 w 606368"/>
              <a:gd name="connsiteY72" fmla="*/ 340012 h 472788"/>
              <a:gd name="connsiteX73" fmla="*/ 56946 w 606368"/>
              <a:gd name="connsiteY73" fmla="*/ 312193 h 472788"/>
              <a:gd name="connsiteX74" fmla="*/ 56946 w 606368"/>
              <a:gd name="connsiteY74" fmla="*/ 236382 h 472788"/>
              <a:gd name="connsiteX75" fmla="*/ 84805 w 606368"/>
              <a:gd name="connsiteY75" fmla="*/ 208475 h 472788"/>
              <a:gd name="connsiteX76" fmla="*/ 236740 w 606368"/>
              <a:gd name="connsiteY76" fmla="*/ 208475 h 472788"/>
              <a:gd name="connsiteX77" fmla="*/ 264599 w 606368"/>
              <a:gd name="connsiteY77" fmla="*/ 236382 h 472788"/>
              <a:gd name="connsiteX78" fmla="*/ 264599 w 606368"/>
              <a:gd name="connsiteY78" fmla="*/ 265355 h 472788"/>
              <a:gd name="connsiteX79" fmla="*/ 284804 w 606368"/>
              <a:gd name="connsiteY79" fmla="*/ 265355 h 472788"/>
              <a:gd name="connsiteX80" fmla="*/ 284804 w 606368"/>
              <a:gd name="connsiteY80" fmla="*/ 188922 h 472788"/>
              <a:gd name="connsiteX81" fmla="*/ 312663 w 606368"/>
              <a:gd name="connsiteY81" fmla="*/ 161103 h 472788"/>
              <a:gd name="connsiteX82" fmla="*/ 322810 w 606368"/>
              <a:gd name="connsiteY82" fmla="*/ 161103 h 472788"/>
              <a:gd name="connsiteX83" fmla="*/ 322810 w 606368"/>
              <a:gd name="connsiteY83" fmla="*/ 160481 h 472788"/>
              <a:gd name="connsiteX84" fmla="*/ 350669 w 606368"/>
              <a:gd name="connsiteY84" fmla="*/ 132663 h 472788"/>
              <a:gd name="connsiteX85" fmla="*/ 17800 w 606368"/>
              <a:gd name="connsiteY85" fmla="*/ 93580 h 472788"/>
              <a:gd name="connsiteX86" fmla="*/ 17800 w 606368"/>
              <a:gd name="connsiteY86" fmla="*/ 425954 h 472788"/>
              <a:gd name="connsiteX87" fmla="*/ 46904 w 606368"/>
              <a:gd name="connsiteY87" fmla="*/ 455014 h 472788"/>
              <a:gd name="connsiteX88" fmla="*/ 559553 w 606368"/>
              <a:gd name="connsiteY88" fmla="*/ 455014 h 472788"/>
              <a:gd name="connsiteX89" fmla="*/ 588568 w 606368"/>
              <a:gd name="connsiteY89" fmla="*/ 425954 h 472788"/>
              <a:gd name="connsiteX90" fmla="*/ 588568 w 606368"/>
              <a:gd name="connsiteY90" fmla="*/ 93580 h 472788"/>
              <a:gd name="connsiteX91" fmla="*/ 540536 w 606368"/>
              <a:gd name="connsiteY91" fmla="*/ 37823 h 472788"/>
              <a:gd name="connsiteX92" fmla="*/ 559577 w 606368"/>
              <a:gd name="connsiteY92" fmla="*/ 37823 h 472788"/>
              <a:gd name="connsiteX93" fmla="*/ 568474 w 606368"/>
              <a:gd name="connsiteY93" fmla="*/ 46714 h 472788"/>
              <a:gd name="connsiteX94" fmla="*/ 559577 w 606368"/>
              <a:gd name="connsiteY94" fmla="*/ 55605 h 472788"/>
              <a:gd name="connsiteX95" fmla="*/ 540536 w 606368"/>
              <a:gd name="connsiteY95" fmla="*/ 55605 h 472788"/>
              <a:gd name="connsiteX96" fmla="*/ 531639 w 606368"/>
              <a:gd name="connsiteY96" fmla="*/ 46714 h 472788"/>
              <a:gd name="connsiteX97" fmla="*/ 540536 w 606368"/>
              <a:gd name="connsiteY97" fmla="*/ 37823 h 472788"/>
              <a:gd name="connsiteX98" fmla="*/ 141776 w 606368"/>
              <a:gd name="connsiteY98" fmla="*/ 37823 h 472788"/>
              <a:gd name="connsiteX99" fmla="*/ 502628 w 606368"/>
              <a:gd name="connsiteY99" fmla="*/ 37823 h 472788"/>
              <a:gd name="connsiteX100" fmla="*/ 511529 w 606368"/>
              <a:gd name="connsiteY100" fmla="*/ 46714 h 472788"/>
              <a:gd name="connsiteX101" fmla="*/ 502628 w 606368"/>
              <a:gd name="connsiteY101" fmla="*/ 55605 h 472788"/>
              <a:gd name="connsiteX102" fmla="*/ 141776 w 606368"/>
              <a:gd name="connsiteY102" fmla="*/ 55605 h 472788"/>
              <a:gd name="connsiteX103" fmla="*/ 132875 w 606368"/>
              <a:gd name="connsiteY103" fmla="*/ 46714 h 472788"/>
              <a:gd name="connsiteX104" fmla="*/ 141776 w 606368"/>
              <a:gd name="connsiteY104" fmla="*/ 37823 h 472788"/>
              <a:gd name="connsiteX105" fmla="*/ 103872 w 606368"/>
              <a:gd name="connsiteY105" fmla="*/ 37823 h 472788"/>
              <a:gd name="connsiteX106" fmla="*/ 110096 w 606368"/>
              <a:gd name="connsiteY106" fmla="*/ 40490 h 472788"/>
              <a:gd name="connsiteX107" fmla="*/ 112763 w 606368"/>
              <a:gd name="connsiteY107" fmla="*/ 46714 h 472788"/>
              <a:gd name="connsiteX108" fmla="*/ 110096 w 606368"/>
              <a:gd name="connsiteY108" fmla="*/ 53027 h 472788"/>
              <a:gd name="connsiteX109" fmla="*/ 103872 w 606368"/>
              <a:gd name="connsiteY109" fmla="*/ 55605 h 472788"/>
              <a:gd name="connsiteX110" fmla="*/ 97559 w 606368"/>
              <a:gd name="connsiteY110" fmla="*/ 53027 h 472788"/>
              <a:gd name="connsiteX111" fmla="*/ 94981 w 606368"/>
              <a:gd name="connsiteY111" fmla="*/ 46714 h 472788"/>
              <a:gd name="connsiteX112" fmla="*/ 97559 w 606368"/>
              <a:gd name="connsiteY112" fmla="*/ 40490 h 472788"/>
              <a:gd name="connsiteX113" fmla="*/ 103872 w 606368"/>
              <a:gd name="connsiteY113" fmla="*/ 37823 h 472788"/>
              <a:gd name="connsiteX114" fmla="*/ 75364 w 606368"/>
              <a:gd name="connsiteY114" fmla="*/ 37823 h 472788"/>
              <a:gd name="connsiteX115" fmla="*/ 81588 w 606368"/>
              <a:gd name="connsiteY115" fmla="*/ 40490 h 472788"/>
              <a:gd name="connsiteX116" fmla="*/ 84255 w 606368"/>
              <a:gd name="connsiteY116" fmla="*/ 46714 h 472788"/>
              <a:gd name="connsiteX117" fmla="*/ 81588 w 606368"/>
              <a:gd name="connsiteY117" fmla="*/ 53027 h 472788"/>
              <a:gd name="connsiteX118" fmla="*/ 75364 w 606368"/>
              <a:gd name="connsiteY118" fmla="*/ 55605 h 472788"/>
              <a:gd name="connsiteX119" fmla="*/ 69051 w 606368"/>
              <a:gd name="connsiteY119" fmla="*/ 53027 h 472788"/>
              <a:gd name="connsiteX120" fmla="*/ 66473 w 606368"/>
              <a:gd name="connsiteY120" fmla="*/ 46714 h 472788"/>
              <a:gd name="connsiteX121" fmla="*/ 69051 w 606368"/>
              <a:gd name="connsiteY121" fmla="*/ 40490 h 472788"/>
              <a:gd name="connsiteX122" fmla="*/ 75364 w 606368"/>
              <a:gd name="connsiteY122" fmla="*/ 37823 h 472788"/>
              <a:gd name="connsiteX123" fmla="*/ 46926 w 606368"/>
              <a:gd name="connsiteY123" fmla="*/ 37823 h 472788"/>
              <a:gd name="connsiteX124" fmla="*/ 53150 w 606368"/>
              <a:gd name="connsiteY124" fmla="*/ 40490 h 472788"/>
              <a:gd name="connsiteX125" fmla="*/ 55817 w 606368"/>
              <a:gd name="connsiteY125" fmla="*/ 46714 h 472788"/>
              <a:gd name="connsiteX126" fmla="*/ 53150 w 606368"/>
              <a:gd name="connsiteY126" fmla="*/ 53027 h 472788"/>
              <a:gd name="connsiteX127" fmla="*/ 46926 w 606368"/>
              <a:gd name="connsiteY127" fmla="*/ 55605 h 472788"/>
              <a:gd name="connsiteX128" fmla="*/ 40613 w 606368"/>
              <a:gd name="connsiteY128" fmla="*/ 53027 h 472788"/>
              <a:gd name="connsiteX129" fmla="*/ 38035 w 606368"/>
              <a:gd name="connsiteY129" fmla="*/ 46714 h 472788"/>
              <a:gd name="connsiteX130" fmla="*/ 40613 w 606368"/>
              <a:gd name="connsiteY130" fmla="*/ 40490 h 472788"/>
              <a:gd name="connsiteX131" fmla="*/ 46926 w 606368"/>
              <a:gd name="connsiteY131" fmla="*/ 37823 h 472788"/>
              <a:gd name="connsiteX132" fmla="*/ 46904 w 606368"/>
              <a:gd name="connsiteY132" fmla="*/ 17774 h 472788"/>
              <a:gd name="connsiteX133" fmla="*/ 17800 w 606368"/>
              <a:gd name="connsiteY133" fmla="*/ 46746 h 472788"/>
              <a:gd name="connsiteX134" fmla="*/ 17800 w 606368"/>
              <a:gd name="connsiteY134" fmla="*/ 75806 h 472788"/>
              <a:gd name="connsiteX135" fmla="*/ 588568 w 606368"/>
              <a:gd name="connsiteY135" fmla="*/ 75806 h 472788"/>
              <a:gd name="connsiteX136" fmla="*/ 588568 w 606368"/>
              <a:gd name="connsiteY136" fmla="*/ 46746 h 472788"/>
              <a:gd name="connsiteX137" fmla="*/ 559553 w 606368"/>
              <a:gd name="connsiteY137" fmla="*/ 17774 h 472788"/>
              <a:gd name="connsiteX138" fmla="*/ 46904 w 606368"/>
              <a:gd name="connsiteY138" fmla="*/ 0 h 472788"/>
              <a:gd name="connsiteX139" fmla="*/ 559553 w 606368"/>
              <a:gd name="connsiteY139" fmla="*/ 0 h 472788"/>
              <a:gd name="connsiteX140" fmla="*/ 606368 w 606368"/>
              <a:gd name="connsiteY140" fmla="*/ 46746 h 472788"/>
              <a:gd name="connsiteX141" fmla="*/ 606368 w 606368"/>
              <a:gd name="connsiteY141" fmla="*/ 425954 h 472788"/>
              <a:gd name="connsiteX142" fmla="*/ 559553 w 606368"/>
              <a:gd name="connsiteY142" fmla="*/ 472788 h 472788"/>
              <a:gd name="connsiteX143" fmla="*/ 46904 w 606368"/>
              <a:gd name="connsiteY143" fmla="*/ 472788 h 472788"/>
              <a:gd name="connsiteX144" fmla="*/ 0 w 606368"/>
              <a:gd name="connsiteY144" fmla="*/ 425954 h 472788"/>
              <a:gd name="connsiteX145" fmla="*/ 0 w 606368"/>
              <a:gd name="connsiteY145" fmla="*/ 46746 h 472788"/>
              <a:gd name="connsiteX146" fmla="*/ 46904 w 606368"/>
              <a:gd name="connsiteY146" fmla="*/ 0 h 47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606368" h="472788">
                <a:moveTo>
                  <a:pt x="350669" y="359031"/>
                </a:moveTo>
                <a:cubicBezTo>
                  <a:pt x="345151" y="359031"/>
                  <a:pt x="340611" y="363564"/>
                  <a:pt x="340611" y="369074"/>
                </a:cubicBezTo>
                <a:lnTo>
                  <a:pt x="340611" y="388005"/>
                </a:lnTo>
                <a:cubicBezTo>
                  <a:pt x="340611" y="393604"/>
                  <a:pt x="345151" y="398137"/>
                  <a:pt x="350669" y="398137"/>
                </a:cubicBezTo>
                <a:lnTo>
                  <a:pt x="521563" y="398137"/>
                </a:lnTo>
                <a:cubicBezTo>
                  <a:pt x="527081" y="398137"/>
                  <a:pt x="531621" y="393604"/>
                  <a:pt x="531621" y="388005"/>
                </a:cubicBezTo>
                <a:lnTo>
                  <a:pt x="531621" y="369074"/>
                </a:lnTo>
                <a:cubicBezTo>
                  <a:pt x="531621" y="363564"/>
                  <a:pt x="527081" y="359031"/>
                  <a:pt x="521563" y="359031"/>
                </a:cubicBezTo>
                <a:close/>
                <a:moveTo>
                  <a:pt x="350669" y="254690"/>
                </a:moveTo>
                <a:cubicBezTo>
                  <a:pt x="345151" y="254690"/>
                  <a:pt x="340611" y="259223"/>
                  <a:pt x="340611" y="264822"/>
                </a:cubicBezTo>
                <a:lnTo>
                  <a:pt x="340611" y="283753"/>
                </a:lnTo>
                <a:cubicBezTo>
                  <a:pt x="340611" y="289263"/>
                  <a:pt x="345151" y="293796"/>
                  <a:pt x="350669" y="293796"/>
                </a:cubicBezTo>
                <a:lnTo>
                  <a:pt x="521563" y="293796"/>
                </a:lnTo>
                <a:cubicBezTo>
                  <a:pt x="527081" y="293796"/>
                  <a:pt x="531621" y="289263"/>
                  <a:pt x="531621" y="283753"/>
                </a:cubicBezTo>
                <a:lnTo>
                  <a:pt x="531621" y="264822"/>
                </a:lnTo>
                <a:cubicBezTo>
                  <a:pt x="531621" y="259223"/>
                  <a:pt x="527081" y="254690"/>
                  <a:pt x="521563" y="254690"/>
                </a:cubicBezTo>
                <a:close/>
                <a:moveTo>
                  <a:pt x="84805" y="226250"/>
                </a:moveTo>
                <a:cubicBezTo>
                  <a:pt x="79287" y="226250"/>
                  <a:pt x="74747" y="230783"/>
                  <a:pt x="74747" y="236382"/>
                </a:cubicBezTo>
                <a:lnTo>
                  <a:pt x="74747" y="312193"/>
                </a:lnTo>
                <a:cubicBezTo>
                  <a:pt x="74747" y="317704"/>
                  <a:pt x="79287" y="322236"/>
                  <a:pt x="84805" y="322236"/>
                </a:cubicBezTo>
                <a:lnTo>
                  <a:pt x="236740" y="322236"/>
                </a:lnTo>
                <a:cubicBezTo>
                  <a:pt x="242259" y="322236"/>
                  <a:pt x="246798" y="317704"/>
                  <a:pt x="246798" y="312193"/>
                </a:cubicBezTo>
                <a:lnTo>
                  <a:pt x="246798" y="236382"/>
                </a:lnTo>
                <a:cubicBezTo>
                  <a:pt x="246798" y="230783"/>
                  <a:pt x="242259" y="226250"/>
                  <a:pt x="236740" y="226250"/>
                </a:cubicBezTo>
                <a:close/>
                <a:moveTo>
                  <a:pt x="350669" y="150438"/>
                </a:moveTo>
                <a:cubicBezTo>
                  <a:pt x="345151" y="150438"/>
                  <a:pt x="340611" y="154971"/>
                  <a:pt x="340611" y="160481"/>
                </a:cubicBezTo>
                <a:lnTo>
                  <a:pt x="340611" y="179501"/>
                </a:lnTo>
                <a:cubicBezTo>
                  <a:pt x="340611" y="185011"/>
                  <a:pt x="345151" y="189544"/>
                  <a:pt x="350669" y="189544"/>
                </a:cubicBezTo>
                <a:lnTo>
                  <a:pt x="521563" y="189544"/>
                </a:lnTo>
                <a:cubicBezTo>
                  <a:pt x="527081" y="189544"/>
                  <a:pt x="531621" y="185011"/>
                  <a:pt x="531621" y="179501"/>
                </a:cubicBezTo>
                <a:lnTo>
                  <a:pt x="531621" y="160481"/>
                </a:lnTo>
                <a:cubicBezTo>
                  <a:pt x="531621" y="154971"/>
                  <a:pt x="527081" y="150438"/>
                  <a:pt x="521563" y="150438"/>
                </a:cubicBezTo>
                <a:close/>
                <a:moveTo>
                  <a:pt x="350669" y="132663"/>
                </a:moveTo>
                <a:lnTo>
                  <a:pt x="521563" y="132663"/>
                </a:lnTo>
                <a:cubicBezTo>
                  <a:pt x="536961" y="132663"/>
                  <a:pt x="549422" y="145195"/>
                  <a:pt x="549422" y="160481"/>
                </a:cubicBezTo>
                <a:lnTo>
                  <a:pt x="549422" y="179501"/>
                </a:lnTo>
                <a:cubicBezTo>
                  <a:pt x="549422" y="194788"/>
                  <a:pt x="536961" y="207319"/>
                  <a:pt x="521563" y="207319"/>
                </a:cubicBezTo>
                <a:lnTo>
                  <a:pt x="350669" y="207319"/>
                </a:lnTo>
                <a:cubicBezTo>
                  <a:pt x="335271" y="207319"/>
                  <a:pt x="322810" y="194788"/>
                  <a:pt x="322810" y="179501"/>
                </a:cubicBezTo>
                <a:lnTo>
                  <a:pt x="322810" y="178879"/>
                </a:lnTo>
                <a:lnTo>
                  <a:pt x="312663" y="178879"/>
                </a:lnTo>
                <a:cubicBezTo>
                  <a:pt x="307145" y="178879"/>
                  <a:pt x="302605" y="183411"/>
                  <a:pt x="302605" y="188922"/>
                </a:cubicBezTo>
                <a:lnTo>
                  <a:pt x="302605" y="265355"/>
                </a:lnTo>
                <a:lnTo>
                  <a:pt x="322810" y="265355"/>
                </a:lnTo>
                <a:lnTo>
                  <a:pt x="322810" y="264822"/>
                </a:lnTo>
                <a:cubicBezTo>
                  <a:pt x="322810" y="249447"/>
                  <a:pt x="335271" y="236915"/>
                  <a:pt x="350669" y="236915"/>
                </a:cubicBezTo>
                <a:lnTo>
                  <a:pt x="521563" y="236915"/>
                </a:lnTo>
                <a:cubicBezTo>
                  <a:pt x="536961" y="236915"/>
                  <a:pt x="549422" y="249447"/>
                  <a:pt x="549422" y="264822"/>
                </a:cubicBezTo>
                <a:lnTo>
                  <a:pt x="549422" y="283753"/>
                </a:lnTo>
                <a:cubicBezTo>
                  <a:pt x="549422" y="299128"/>
                  <a:pt x="536961" y="311571"/>
                  <a:pt x="521563" y="311571"/>
                </a:cubicBezTo>
                <a:lnTo>
                  <a:pt x="350669" y="311571"/>
                </a:lnTo>
                <a:cubicBezTo>
                  <a:pt x="335271" y="311571"/>
                  <a:pt x="322810" y="299128"/>
                  <a:pt x="322810" y="283753"/>
                </a:cubicBezTo>
                <a:lnTo>
                  <a:pt x="322810" y="283131"/>
                </a:lnTo>
                <a:lnTo>
                  <a:pt x="302605" y="283131"/>
                </a:lnTo>
                <a:lnTo>
                  <a:pt x="302605" y="359564"/>
                </a:lnTo>
                <a:cubicBezTo>
                  <a:pt x="302605" y="365164"/>
                  <a:pt x="307145" y="369696"/>
                  <a:pt x="312663" y="369696"/>
                </a:cubicBezTo>
                <a:lnTo>
                  <a:pt x="322810" y="369696"/>
                </a:lnTo>
                <a:lnTo>
                  <a:pt x="322810" y="369074"/>
                </a:lnTo>
                <a:cubicBezTo>
                  <a:pt x="322810" y="353699"/>
                  <a:pt x="335271" y="341256"/>
                  <a:pt x="350669" y="341256"/>
                </a:cubicBezTo>
                <a:lnTo>
                  <a:pt x="521563" y="341256"/>
                </a:lnTo>
                <a:cubicBezTo>
                  <a:pt x="536961" y="341256"/>
                  <a:pt x="549422" y="353699"/>
                  <a:pt x="549422" y="369074"/>
                </a:cubicBezTo>
                <a:lnTo>
                  <a:pt x="549422" y="388005"/>
                </a:lnTo>
                <a:cubicBezTo>
                  <a:pt x="549422" y="403380"/>
                  <a:pt x="536961" y="415912"/>
                  <a:pt x="521563" y="415912"/>
                </a:cubicBezTo>
                <a:lnTo>
                  <a:pt x="350669" y="415912"/>
                </a:lnTo>
                <a:cubicBezTo>
                  <a:pt x="335271" y="415912"/>
                  <a:pt x="322810" y="403380"/>
                  <a:pt x="322810" y="388005"/>
                </a:cubicBezTo>
                <a:lnTo>
                  <a:pt x="322810" y="387472"/>
                </a:lnTo>
                <a:lnTo>
                  <a:pt x="312663" y="387472"/>
                </a:lnTo>
                <a:cubicBezTo>
                  <a:pt x="297354" y="387472"/>
                  <a:pt x="284804" y="374940"/>
                  <a:pt x="284804" y="359564"/>
                </a:cubicBezTo>
                <a:lnTo>
                  <a:pt x="284804" y="283131"/>
                </a:lnTo>
                <a:lnTo>
                  <a:pt x="264599" y="283131"/>
                </a:lnTo>
                <a:lnTo>
                  <a:pt x="264599" y="312193"/>
                </a:lnTo>
                <a:cubicBezTo>
                  <a:pt x="264599" y="327569"/>
                  <a:pt x="252138" y="340012"/>
                  <a:pt x="236740" y="340012"/>
                </a:cubicBezTo>
                <a:lnTo>
                  <a:pt x="84805" y="340012"/>
                </a:lnTo>
                <a:cubicBezTo>
                  <a:pt x="69496" y="340012"/>
                  <a:pt x="56946" y="327569"/>
                  <a:pt x="56946" y="312193"/>
                </a:cubicBezTo>
                <a:lnTo>
                  <a:pt x="56946" y="236382"/>
                </a:lnTo>
                <a:cubicBezTo>
                  <a:pt x="56946" y="221006"/>
                  <a:pt x="69496" y="208475"/>
                  <a:pt x="84805" y="208475"/>
                </a:cubicBezTo>
                <a:lnTo>
                  <a:pt x="236740" y="208475"/>
                </a:lnTo>
                <a:cubicBezTo>
                  <a:pt x="252138" y="208475"/>
                  <a:pt x="264599" y="221006"/>
                  <a:pt x="264599" y="236382"/>
                </a:cubicBezTo>
                <a:lnTo>
                  <a:pt x="264599" y="265355"/>
                </a:lnTo>
                <a:lnTo>
                  <a:pt x="284804" y="265355"/>
                </a:lnTo>
                <a:lnTo>
                  <a:pt x="284804" y="188922"/>
                </a:lnTo>
                <a:cubicBezTo>
                  <a:pt x="284804" y="173635"/>
                  <a:pt x="297354" y="161103"/>
                  <a:pt x="312663" y="161103"/>
                </a:cubicBezTo>
                <a:lnTo>
                  <a:pt x="322810" y="161103"/>
                </a:lnTo>
                <a:lnTo>
                  <a:pt x="322810" y="160481"/>
                </a:lnTo>
                <a:cubicBezTo>
                  <a:pt x="322810" y="145195"/>
                  <a:pt x="335271" y="132663"/>
                  <a:pt x="350669" y="132663"/>
                </a:cubicBezTo>
                <a:close/>
                <a:moveTo>
                  <a:pt x="17800" y="93580"/>
                </a:moveTo>
                <a:lnTo>
                  <a:pt x="17800" y="425954"/>
                </a:lnTo>
                <a:cubicBezTo>
                  <a:pt x="17800" y="441950"/>
                  <a:pt x="30884" y="455014"/>
                  <a:pt x="46904" y="455014"/>
                </a:cubicBezTo>
                <a:lnTo>
                  <a:pt x="559553" y="455014"/>
                </a:lnTo>
                <a:cubicBezTo>
                  <a:pt x="575573" y="455014"/>
                  <a:pt x="588568" y="441950"/>
                  <a:pt x="588568" y="425954"/>
                </a:cubicBezTo>
                <a:lnTo>
                  <a:pt x="588568" y="93580"/>
                </a:lnTo>
                <a:close/>
                <a:moveTo>
                  <a:pt x="540536" y="37823"/>
                </a:moveTo>
                <a:lnTo>
                  <a:pt x="559577" y="37823"/>
                </a:lnTo>
                <a:cubicBezTo>
                  <a:pt x="564470" y="37823"/>
                  <a:pt x="568474" y="41824"/>
                  <a:pt x="568474" y="46714"/>
                </a:cubicBezTo>
                <a:cubicBezTo>
                  <a:pt x="568474" y="51693"/>
                  <a:pt x="564470" y="55605"/>
                  <a:pt x="559577" y="55605"/>
                </a:cubicBezTo>
                <a:lnTo>
                  <a:pt x="540536" y="55605"/>
                </a:lnTo>
                <a:cubicBezTo>
                  <a:pt x="535643" y="55605"/>
                  <a:pt x="531639" y="51693"/>
                  <a:pt x="531639" y="46714"/>
                </a:cubicBezTo>
                <a:cubicBezTo>
                  <a:pt x="531639" y="41824"/>
                  <a:pt x="535643" y="37823"/>
                  <a:pt x="540536" y="37823"/>
                </a:cubicBezTo>
                <a:close/>
                <a:moveTo>
                  <a:pt x="141776" y="37823"/>
                </a:moveTo>
                <a:lnTo>
                  <a:pt x="502628" y="37823"/>
                </a:lnTo>
                <a:cubicBezTo>
                  <a:pt x="507524" y="37823"/>
                  <a:pt x="511529" y="41824"/>
                  <a:pt x="511529" y="46714"/>
                </a:cubicBezTo>
                <a:cubicBezTo>
                  <a:pt x="511529" y="51693"/>
                  <a:pt x="507524" y="55605"/>
                  <a:pt x="502628" y="55605"/>
                </a:cubicBezTo>
                <a:lnTo>
                  <a:pt x="141776" y="55605"/>
                </a:lnTo>
                <a:cubicBezTo>
                  <a:pt x="136881" y="55605"/>
                  <a:pt x="132875" y="51693"/>
                  <a:pt x="132875" y="46714"/>
                </a:cubicBezTo>
                <a:cubicBezTo>
                  <a:pt x="132875" y="41824"/>
                  <a:pt x="136881" y="37823"/>
                  <a:pt x="141776" y="37823"/>
                </a:cubicBezTo>
                <a:close/>
                <a:moveTo>
                  <a:pt x="103872" y="37823"/>
                </a:moveTo>
                <a:cubicBezTo>
                  <a:pt x="106184" y="37823"/>
                  <a:pt x="108495" y="38801"/>
                  <a:pt x="110096" y="40490"/>
                </a:cubicBezTo>
                <a:cubicBezTo>
                  <a:pt x="111785" y="42091"/>
                  <a:pt x="112763" y="44402"/>
                  <a:pt x="112763" y="46714"/>
                </a:cubicBezTo>
                <a:cubicBezTo>
                  <a:pt x="112763" y="49115"/>
                  <a:pt x="111785" y="51337"/>
                  <a:pt x="110096" y="53027"/>
                </a:cubicBezTo>
                <a:cubicBezTo>
                  <a:pt x="108495" y="54716"/>
                  <a:pt x="106184" y="55605"/>
                  <a:pt x="103872" y="55605"/>
                </a:cubicBezTo>
                <a:cubicBezTo>
                  <a:pt x="101471" y="55605"/>
                  <a:pt x="99249" y="54716"/>
                  <a:pt x="97559" y="53027"/>
                </a:cubicBezTo>
                <a:cubicBezTo>
                  <a:pt x="95870" y="51337"/>
                  <a:pt x="94981" y="49115"/>
                  <a:pt x="94981" y="46714"/>
                </a:cubicBezTo>
                <a:cubicBezTo>
                  <a:pt x="94981" y="44402"/>
                  <a:pt x="95870" y="42091"/>
                  <a:pt x="97559" y="40490"/>
                </a:cubicBezTo>
                <a:cubicBezTo>
                  <a:pt x="99249" y="38801"/>
                  <a:pt x="101471" y="37823"/>
                  <a:pt x="103872" y="37823"/>
                </a:cubicBezTo>
                <a:close/>
                <a:moveTo>
                  <a:pt x="75364" y="37823"/>
                </a:moveTo>
                <a:cubicBezTo>
                  <a:pt x="77676" y="37823"/>
                  <a:pt x="79987" y="38801"/>
                  <a:pt x="81588" y="40490"/>
                </a:cubicBezTo>
                <a:cubicBezTo>
                  <a:pt x="83277" y="42091"/>
                  <a:pt x="84255" y="44402"/>
                  <a:pt x="84255" y="46714"/>
                </a:cubicBezTo>
                <a:cubicBezTo>
                  <a:pt x="84255" y="49115"/>
                  <a:pt x="83277" y="51337"/>
                  <a:pt x="81588" y="53027"/>
                </a:cubicBezTo>
                <a:cubicBezTo>
                  <a:pt x="79987" y="54716"/>
                  <a:pt x="77676" y="55605"/>
                  <a:pt x="75364" y="55605"/>
                </a:cubicBezTo>
                <a:cubicBezTo>
                  <a:pt x="72963" y="55605"/>
                  <a:pt x="70741" y="54716"/>
                  <a:pt x="69051" y="53027"/>
                </a:cubicBezTo>
                <a:cubicBezTo>
                  <a:pt x="67362" y="51337"/>
                  <a:pt x="66473" y="49115"/>
                  <a:pt x="66473" y="46714"/>
                </a:cubicBezTo>
                <a:cubicBezTo>
                  <a:pt x="66473" y="44402"/>
                  <a:pt x="67362" y="42091"/>
                  <a:pt x="69051" y="40490"/>
                </a:cubicBezTo>
                <a:cubicBezTo>
                  <a:pt x="70741" y="38801"/>
                  <a:pt x="72963" y="37823"/>
                  <a:pt x="75364" y="37823"/>
                </a:cubicBezTo>
                <a:close/>
                <a:moveTo>
                  <a:pt x="46926" y="37823"/>
                </a:moveTo>
                <a:cubicBezTo>
                  <a:pt x="49238" y="37823"/>
                  <a:pt x="51549" y="38801"/>
                  <a:pt x="53150" y="40490"/>
                </a:cubicBezTo>
                <a:cubicBezTo>
                  <a:pt x="54839" y="42091"/>
                  <a:pt x="55817" y="44402"/>
                  <a:pt x="55817" y="46714"/>
                </a:cubicBezTo>
                <a:cubicBezTo>
                  <a:pt x="55817" y="49115"/>
                  <a:pt x="54839" y="51337"/>
                  <a:pt x="53150" y="53027"/>
                </a:cubicBezTo>
                <a:cubicBezTo>
                  <a:pt x="51549" y="54716"/>
                  <a:pt x="49238" y="55605"/>
                  <a:pt x="46926" y="55605"/>
                </a:cubicBezTo>
                <a:cubicBezTo>
                  <a:pt x="44525" y="55605"/>
                  <a:pt x="42303" y="54716"/>
                  <a:pt x="40613" y="53027"/>
                </a:cubicBezTo>
                <a:cubicBezTo>
                  <a:pt x="38924" y="51337"/>
                  <a:pt x="38035" y="49115"/>
                  <a:pt x="38035" y="46714"/>
                </a:cubicBezTo>
                <a:cubicBezTo>
                  <a:pt x="38035" y="44402"/>
                  <a:pt x="38924" y="42091"/>
                  <a:pt x="40613" y="40490"/>
                </a:cubicBezTo>
                <a:cubicBezTo>
                  <a:pt x="42303" y="38801"/>
                  <a:pt x="44525" y="37823"/>
                  <a:pt x="46926" y="37823"/>
                </a:cubicBezTo>
                <a:close/>
                <a:moveTo>
                  <a:pt x="46904" y="17774"/>
                </a:moveTo>
                <a:cubicBezTo>
                  <a:pt x="30884" y="17774"/>
                  <a:pt x="17800" y="30749"/>
                  <a:pt x="17800" y="46746"/>
                </a:cubicBezTo>
                <a:lnTo>
                  <a:pt x="17800" y="75806"/>
                </a:lnTo>
                <a:lnTo>
                  <a:pt x="588568" y="75806"/>
                </a:lnTo>
                <a:lnTo>
                  <a:pt x="588568" y="46746"/>
                </a:lnTo>
                <a:cubicBezTo>
                  <a:pt x="588568" y="30749"/>
                  <a:pt x="575573" y="17774"/>
                  <a:pt x="559553" y="17774"/>
                </a:cubicBezTo>
                <a:close/>
                <a:moveTo>
                  <a:pt x="46904" y="0"/>
                </a:moveTo>
                <a:lnTo>
                  <a:pt x="559553" y="0"/>
                </a:lnTo>
                <a:cubicBezTo>
                  <a:pt x="585364" y="0"/>
                  <a:pt x="606368" y="20973"/>
                  <a:pt x="606368" y="46746"/>
                </a:cubicBezTo>
                <a:lnTo>
                  <a:pt x="606368" y="425954"/>
                </a:lnTo>
                <a:cubicBezTo>
                  <a:pt x="606368" y="451726"/>
                  <a:pt x="585364" y="472788"/>
                  <a:pt x="559553" y="472788"/>
                </a:cubicBezTo>
                <a:lnTo>
                  <a:pt x="46904" y="472788"/>
                </a:lnTo>
                <a:cubicBezTo>
                  <a:pt x="21004" y="472788"/>
                  <a:pt x="0" y="451726"/>
                  <a:pt x="0" y="425954"/>
                </a:cubicBezTo>
                <a:lnTo>
                  <a:pt x="0" y="46746"/>
                </a:lnTo>
                <a:cubicBezTo>
                  <a:pt x="0" y="20973"/>
                  <a:pt x="21004" y="0"/>
                  <a:pt x="46904" y="0"/>
                </a:cubicBezTo>
                <a:close/>
              </a:path>
            </a:pathLst>
          </a:cu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AEB83ADB-3E3B-D743-902A-EA155FC1AD02}"/>
              </a:ext>
            </a:extLst>
          </p:cNvPr>
          <p:cNvSpPr txBox="1"/>
          <p:nvPr/>
        </p:nvSpPr>
        <p:spPr>
          <a:xfrm rot="853081">
            <a:off x="6499361" y="3875695"/>
            <a:ext cx="9366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800" dirty="0">
                <a:ln>
                  <a:solidFill>
                    <a:schemeClr val="tx1">
                      <a:lumMod val="95000"/>
                      <a:lumOff val="5000"/>
                      <a:alpha val="5000"/>
                    </a:schemeClr>
                  </a:solidFill>
                </a:ln>
                <a:solidFill>
                  <a:schemeClr val="bg1"/>
                </a:solidFill>
                <a:latin typeface="Dela Gothic One" pitchFamily="2" charset="-128"/>
                <a:ea typeface="Dela Gothic One" pitchFamily="2" charset="-128"/>
              </a:rPr>
              <a:t>”</a:t>
            </a:r>
            <a:endParaRPr kumimoji="1" lang="zh-CN" altLang="en-US" sz="2400" dirty="0">
              <a:ln>
                <a:solidFill>
                  <a:schemeClr val="tx1">
                    <a:lumMod val="95000"/>
                    <a:lumOff val="5000"/>
                    <a:alpha val="5000"/>
                  </a:schemeClr>
                </a:solidFill>
              </a:ln>
              <a:solidFill>
                <a:schemeClr val="bg1"/>
              </a:solidFill>
              <a:latin typeface="Dela Gothic One" pitchFamily="2" charset="-128"/>
              <a:ea typeface="Dela Gothic One" pitchFamily="2" charset="-128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E01897D-ABDB-F647-9D47-6415CD8B9E21}"/>
              </a:ext>
            </a:extLst>
          </p:cNvPr>
          <p:cNvSpPr txBox="1"/>
          <p:nvPr/>
        </p:nvSpPr>
        <p:spPr>
          <a:xfrm rot="853081">
            <a:off x="9798842" y="3837490"/>
            <a:ext cx="9366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800" dirty="0">
                <a:ln>
                  <a:solidFill>
                    <a:schemeClr val="tx1">
                      <a:lumMod val="95000"/>
                      <a:lumOff val="5000"/>
                      <a:alpha val="5000"/>
                    </a:schemeClr>
                  </a:solidFill>
                </a:ln>
                <a:solidFill>
                  <a:schemeClr val="bg1"/>
                </a:solidFill>
                <a:latin typeface="Dela Gothic One" pitchFamily="2" charset="-128"/>
                <a:ea typeface="Dela Gothic One" pitchFamily="2" charset="-128"/>
              </a:rPr>
              <a:t>”</a:t>
            </a:r>
            <a:endParaRPr kumimoji="1" lang="zh-CN" altLang="en-US" sz="2400" dirty="0">
              <a:ln>
                <a:solidFill>
                  <a:schemeClr val="tx1">
                    <a:lumMod val="95000"/>
                    <a:lumOff val="5000"/>
                    <a:alpha val="5000"/>
                  </a:schemeClr>
                </a:solidFill>
              </a:ln>
              <a:solidFill>
                <a:schemeClr val="bg1"/>
              </a:solidFill>
              <a:latin typeface="Dela Gothic One" pitchFamily="2" charset="-128"/>
              <a:ea typeface="Dela Gothic One" pitchFamily="2" charset="-128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C16D34A-44EC-844C-8D37-620F2025C4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pic>
        <p:nvPicPr>
          <p:cNvPr id="4" name="图形 3" descr="王冠 轮廓">
            <a:extLst>
              <a:ext uri="{FF2B5EF4-FFF2-40B4-BE49-F238E27FC236}">
                <a16:creationId xmlns:a16="http://schemas.microsoft.com/office/drawing/2014/main" id="{99CAF9CC-2626-2143-A3BE-980C885238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29096" y="4738530"/>
            <a:ext cx="551690" cy="551690"/>
          </a:xfrm>
          <a:prstGeom prst="rect">
            <a:avLst/>
          </a:prstGeom>
        </p:spPr>
      </p:pic>
      <p:pic>
        <p:nvPicPr>
          <p:cNvPr id="6" name="图形 5" descr="便携式计算机 轮廓">
            <a:extLst>
              <a:ext uri="{FF2B5EF4-FFF2-40B4-BE49-F238E27FC236}">
                <a16:creationId xmlns:a16="http://schemas.microsoft.com/office/drawing/2014/main" id="{85F4B520-EE5F-F743-9D19-F085CF39AE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99247" y="4784154"/>
            <a:ext cx="533236" cy="53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54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ADBD321-A48D-1D4E-AF70-4AF33FEA7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季度工作复盘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767AF1-2B54-774E-9878-2803B67F7D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4EE2734-40C4-A94F-9602-6886AA011C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WORK REVIEW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5FF532-3717-BB4C-8237-0BF766A46921}"/>
              </a:ext>
            </a:extLst>
          </p:cNvPr>
          <p:cNvSpPr txBox="1"/>
          <p:nvPr/>
        </p:nvSpPr>
        <p:spPr>
          <a:xfrm>
            <a:off x="8805333" y="3352800"/>
            <a:ext cx="0" cy="0"/>
          </a:xfrm>
          <a:prstGeom prst="rect">
            <a:avLst/>
          </a:prstGeom>
        </p:spPr>
        <p:txBody>
          <a:bodyPr wrap="none" lIns="90000" tIns="46800" rIns="0" bIns="46800" rtlCol="0" anchor="b" anchorCtr="0">
            <a:normAutofit fontScale="25000" lnSpcReduction="20000"/>
          </a:bodyPr>
          <a:lstStyle/>
          <a:p>
            <a:pPr algn="l"/>
            <a:endParaRPr kumimoji="1" lang="zh-CN" altLang="en-US" b="1" spc="356" dirty="0">
              <a:solidFill>
                <a:srgbClr val="FFFFFF"/>
              </a:solidFill>
              <a:effectLst/>
              <a:cs typeface="+mn-cs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B8662D-C569-6049-AA99-D42E272ED5DD}"/>
              </a:ext>
            </a:extLst>
          </p:cNvPr>
          <p:cNvGrpSpPr/>
          <p:nvPr/>
        </p:nvGrpSpPr>
        <p:grpSpPr>
          <a:xfrm flipH="1">
            <a:off x="3028407" y="2844716"/>
            <a:ext cx="1018211" cy="249630"/>
            <a:chOff x="4711632" y="428713"/>
            <a:chExt cx="1018211" cy="249630"/>
          </a:xfrm>
        </p:grpSpPr>
        <p:cxnSp>
          <p:nvCxnSpPr>
            <p:cNvPr id="8" name="直接连接符 107">
              <a:extLst>
                <a:ext uri="{FF2B5EF4-FFF2-40B4-BE49-F238E27FC236}">
                  <a16:creationId xmlns:a16="http://schemas.microsoft.com/office/drawing/2014/main" id="{0543EAF5-C970-9B4F-8D57-B75F2CEC75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39877" y="678343"/>
              <a:ext cx="889966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弧形 108">
              <a:extLst>
                <a:ext uri="{FF2B5EF4-FFF2-40B4-BE49-F238E27FC236}">
                  <a16:creationId xmlns:a16="http://schemas.microsoft.com/office/drawing/2014/main" id="{D343DD49-EFD9-FB4E-AF40-590FD14864CB}"/>
                </a:ext>
              </a:extLst>
            </p:cNvPr>
            <p:cNvSpPr/>
            <p:nvPr/>
          </p:nvSpPr>
          <p:spPr>
            <a:xfrm flipV="1">
              <a:off x="4711632" y="428713"/>
              <a:ext cx="249571" cy="249571"/>
            </a:xfrm>
            <a:prstGeom prst="arc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8150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5684941A-AF98-BC4E-9F60-F391A0E63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业务关键数据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89CFD3B-C78A-794D-A337-F105338AF526}"/>
              </a:ext>
            </a:extLst>
          </p:cNvPr>
          <p:cNvGrpSpPr/>
          <p:nvPr/>
        </p:nvGrpSpPr>
        <p:grpSpPr>
          <a:xfrm>
            <a:off x="6026861" y="1238262"/>
            <a:ext cx="5199646" cy="1500090"/>
            <a:chOff x="6026861" y="1238262"/>
            <a:chExt cx="5199646" cy="1500090"/>
          </a:xfrm>
        </p:grpSpPr>
        <p:sp>
          <p:nvSpPr>
            <p:cNvPr id="40" name="圆角矩形 39">
              <a:extLst>
                <a:ext uri="{FF2B5EF4-FFF2-40B4-BE49-F238E27FC236}">
                  <a16:creationId xmlns:a16="http://schemas.microsoft.com/office/drawing/2014/main" id="{A6C7F65F-1ED4-1846-9914-8E9B1B0A877A}"/>
                </a:ext>
              </a:extLst>
            </p:cNvPr>
            <p:cNvSpPr/>
            <p:nvPr/>
          </p:nvSpPr>
          <p:spPr>
            <a:xfrm>
              <a:off x="6026861" y="1238262"/>
              <a:ext cx="5199646" cy="1500090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317500" dist="156757" dir="5400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29B4D3BD-F329-A347-A003-8327B6B47BDC}"/>
                </a:ext>
              </a:extLst>
            </p:cNvPr>
            <p:cNvGrpSpPr/>
            <p:nvPr/>
          </p:nvGrpSpPr>
          <p:grpSpPr>
            <a:xfrm>
              <a:off x="6582558" y="2098664"/>
              <a:ext cx="3499885" cy="418713"/>
              <a:chOff x="6582558" y="2098664"/>
              <a:chExt cx="3499885" cy="418713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117658CE-1C00-1648-9761-B9A14F7E7226}"/>
                  </a:ext>
                </a:extLst>
              </p:cNvPr>
              <p:cNvGrpSpPr/>
              <p:nvPr/>
            </p:nvGrpSpPr>
            <p:grpSpPr>
              <a:xfrm>
                <a:off x="6998173" y="2117267"/>
                <a:ext cx="3084270" cy="400110"/>
                <a:chOff x="6998173" y="2117267"/>
                <a:chExt cx="3084270" cy="400110"/>
              </a:xfrm>
            </p:grpSpPr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91456A40-B686-F441-83F8-B8D33D2217BA}"/>
                    </a:ext>
                  </a:extLst>
                </p:cNvPr>
                <p:cNvSpPr txBox="1"/>
                <p:nvPr/>
              </p:nvSpPr>
              <p:spPr>
                <a:xfrm>
                  <a:off x="6998173" y="2150424"/>
                  <a:ext cx="234070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zh-CN" altLang="en-US" sz="1600" dirty="0">
                      <a:latin typeface="+mn-ea"/>
                    </a:rPr>
                    <a:t>业绩回款峰值：</a:t>
                  </a:r>
                  <a:r>
                    <a:rPr kumimoji="1" lang="en-US" altLang="zh-CN" sz="1600" dirty="0">
                      <a:latin typeface="+mn-ea"/>
                    </a:rPr>
                    <a:t>6</a:t>
                  </a:r>
                  <a:r>
                    <a:rPr kumimoji="1" lang="zh-CN" altLang="en-US" sz="1600" dirty="0">
                      <a:latin typeface="+mn-ea"/>
                    </a:rPr>
                    <a:t>月回款</a:t>
                  </a: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B1D7C641-DA7D-E44E-9C02-0A908B286EE9}"/>
                    </a:ext>
                  </a:extLst>
                </p:cNvPr>
                <p:cNvSpPr txBox="1"/>
                <p:nvPr/>
              </p:nvSpPr>
              <p:spPr>
                <a:xfrm>
                  <a:off x="9227722" y="2117267"/>
                  <a:ext cx="854721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000" b="1" dirty="0">
                      <a:solidFill>
                        <a:schemeClr val="accent3"/>
                      </a:solidFill>
                      <a:ea typeface="MiSans Demibold" pitchFamily="2" charset="-122"/>
                    </a:rPr>
                    <a:t>120W</a:t>
                  </a:r>
                  <a:endParaRPr kumimoji="1" lang="zh-CN" altLang="en-US" sz="2000" b="1" dirty="0">
                    <a:solidFill>
                      <a:schemeClr val="accent3"/>
                    </a:solidFill>
                    <a:ea typeface="MiSans Demibold" pitchFamily="2" charset="-122"/>
                  </a:endParaRPr>
                </a:p>
              </p:txBody>
            </p:sp>
          </p:grpSp>
          <p:sp>
            <p:nvSpPr>
              <p:cNvPr id="47" name="图标">
                <a:extLst>
                  <a:ext uri="{FF2B5EF4-FFF2-40B4-BE49-F238E27FC236}">
                    <a16:creationId xmlns:a16="http://schemas.microsoft.com/office/drawing/2014/main" id="{45CC5EA9-A2F4-6B47-945D-19F24300654C}"/>
                  </a:ext>
                </a:extLst>
              </p:cNvPr>
              <p:cNvSpPr/>
              <p:nvPr/>
            </p:nvSpPr>
            <p:spPr>
              <a:xfrm>
                <a:off x="6582558" y="2098664"/>
                <a:ext cx="304156" cy="329877"/>
              </a:xfrm>
              <a:custGeom>
                <a:avLst/>
                <a:gdLst>
                  <a:gd name="connsiteX0" fmla="*/ 546381 w 557893"/>
                  <a:gd name="connsiteY0" fmla="*/ 346236 h 605070"/>
                  <a:gd name="connsiteX1" fmla="*/ 547615 w 557893"/>
                  <a:gd name="connsiteY1" fmla="*/ 346236 h 605070"/>
                  <a:gd name="connsiteX2" fmla="*/ 557863 w 557893"/>
                  <a:gd name="connsiteY2" fmla="*/ 357510 h 605070"/>
                  <a:gd name="connsiteX3" fmla="*/ 554352 w 557893"/>
                  <a:gd name="connsiteY3" fmla="*/ 433777 h 605070"/>
                  <a:gd name="connsiteX4" fmla="*/ 548374 w 557893"/>
                  <a:gd name="connsiteY4" fmla="*/ 445146 h 605070"/>
                  <a:gd name="connsiteX5" fmla="*/ 544484 w 557893"/>
                  <a:gd name="connsiteY5" fmla="*/ 446283 h 605070"/>
                  <a:gd name="connsiteX6" fmla="*/ 536987 w 557893"/>
                  <a:gd name="connsiteY6" fmla="*/ 441736 h 605070"/>
                  <a:gd name="connsiteX7" fmla="*/ 513359 w 557893"/>
                  <a:gd name="connsiteY7" fmla="*/ 418334 h 605070"/>
                  <a:gd name="connsiteX8" fmla="*/ 504629 w 557893"/>
                  <a:gd name="connsiteY8" fmla="*/ 427051 h 605070"/>
                  <a:gd name="connsiteX9" fmla="*/ 432320 w 557893"/>
                  <a:gd name="connsiteY9" fmla="*/ 499244 h 605070"/>
                  <a:gd name="connsiteX10" fmla="*/ 425868 w 557893"/>
                  <a:gd name="connsiteY10" fmla="*/ 505686 h 605070"/>
                  <a:gd name="connsiteX11" fmla="*/ 410115 w 557893"/>
                  <a:gd name="connsiteY11" fmla="*/ 521413 h 605070"/>
                  <a:gd name="connsiteX12" fmla="*/ 335720 w 557893"/>
                  <a:gd name="connsiteY12" fmla="*/ 595691 h 605070"/>
                  <a:gd name="connsiteX13" fmla="*/ 331354 w 557893"/>
                  <a:gd name="connsiteY13" fmla="*/ 600049 h 605070"/>
                  <a:gd name="connsiteX14" fmla="*/ 319208 w 557893"/>
                  <a:gd name="connsiteY14" fmla="*/ 605070 h 605070"/>
                  <a:gd name="connsiteX15" fmla="*/ 307062 w 557893"/>
                  <a:gd name="connsiteY15" fmla="*/ 600049 h 605070"/>
                  <a:gd name="connsiteX16" fmla="*/ 302792 w 557893"/>
                  <a:gd name="connsiteY16" fmla="*/ 595691 h 605070"/>
                  <a:gd name="connsiteX17" fmla="*/ 286945 w 557893"/>
                  <a:gd name="connsiteY17" fmla="*/ 579963 h 605070"/>
                  <a:gd name="connsiteX18" fmla="*/ 212549 w 557893"/>
                  <a:gd name="connsiteY18" fmla="*/ 505686 h 605070"/>
                  <a:gd name="connsiteX19" fmla="*/ 208943 w 557893"/>
                  <a:gd name="connsiteY19" fmla="*/ 501991 h 605070"/>
                  <a:gd name="connsiteX20" fmla="*/ 130846 w 557893"/>
                  <a:gd name="connsiteY20" fmla="*/ 579963 h 605070"/>
                  <a:gd name="connsiteX21" fmla="*/ 118700 w 557893"/>
                  <a:gd name="connsiteY21" fmla="*/ 584985 h 605070"/>
                  <a:gd name="connsiteX22" fmla="*/ 106554 w 557893"/>
                  <a:gd name="connsiteY22" fmla="*/ 579963 h 605070"/>
                  <a:gd name="connsiteX23" fmla="*/ 102283 w 557893"/>
                  <a:gd name="connsiteY23" fmla="*/ 575605 h 605070"/>
                  <a:gd name="connsiteX24" fmla="*/ 102283 w 557893"/>
                  <a:gd name="connsiteY24" fmla="*/ 551257 h 605070"/>
                  <a:gd name="connsiteX25" fmla="*/ 192431 w 557893"/>
                  <a:gd name="connsiteY25" fmla="*/ 461158 h 605070"/>
                  <a:gd name="connsiteX26" fmla="*/ 196797 w 557893"/>
                  <a:gd name="connsiteY26" fmla="*/ 456894 h 605070"/>
                  <a:gd name="connsiteX27" fmla="*/ 208943 w 557893"/>
                  <a:gd name="connsiteY27" fmla="*/ 451873 h 605070"/>
                  <a:gd name="connsiteX28" fmla="*/ 221089 w 557893"/>
                  <a:gd name="connsiteY28" fmla="*/ 456894 h 605070"/>
                  <a:gd name="connsiteX29" fmla="*/ 225359 w 557893"/>
                  <a:gd name="connsiteY29" fmla="*/ 461158 h 605070"/>
                  <a:gd name="connsiteX30" fmla="*/ 241206 w 557893"/>
                  <a:gd name="connsiteY30" fmla="*/ 476979 h 605070"/>
                  <a:gd name="connsiteX31" fmla="*/ 315602 w 557893"/>
                  <a:gd name="connsiteY31" fmla="*/ 551257 h 605070"/>
                  <a:gd name="connsiteX32" fmla="*/ 319208 w 557893"/>
                  <a:gd name="connsiteY32" fmla="*/ 554952 h 605070"/>
                  <a:gd name="connsiteX33" fmla="*/ 381458 w 557893"/>
                  <a:gd name="connsiteY33" fmla="*/ 492801 h 605070"/>
                  <a:gd name="connsiteX34" fmla="*/ 397305 w 557893"/>
                  <a:gd name="connsiteY34" fmla="*/ 476979 h 605070"/>
                  <a:gd name="connsiteX35" fmla="*/ 403758 w 557893"/>
                  <a:gd name="connsiteY35" fmla="*/ 470537 h 605070"/>
                  <a:gd name="connsiteX36" fmla="*/ 476161 w 557893"/>
                  <a:gd name="connsiteY36" fmla="*/ 398439 h 605070"/>
                  <a:gd name="connsiteX37" fmla="*/ 484986 w 557893"/>
                  <a:gd name="connsiteY37" fmla="*/ 389533 h 605070"/>
                  <a:gd name="connsiteX38" fmla="*/ 460788 w 557893"/>
                  <a:gd name="connsiteY38" fmla="*/ 365563 h 605070"/>
                  <a:gd name="connsiteX39" fmla="*/ 457752 w 557893"/>
                  <a:gd name="connsiteY39" fmla="*/ 355236 h 605070"/>
                  <a:gd name="connsiteX40" fmla="*/ 468000 w 557893"/>
                  <a:gd name="connsiteY40" fmla="*/ 349931 h 605070"/>
                  <a:gd name="connsiteX41" fmla="*/ 546381 w 557893"/>
                  <a:gd name="connsiteY41" fmla="*/ 346236 h 605070"/>
                  <a:gd name="connsiteX42" fmla="*/ 278625 w 557893"/>
                  <a:gd name="connsiteY42" fmla="*/ 278352 h 605070"/>
                  <a:gd name="connsiteX43" fmla="*/ 371816 w 557893"/>
                  <a:gd name="connsiteY43" fmla="*/ 329810 h 605070"/>
                  <a:gd name="connsiteX44" fmla="*/ 412053 w 557893"/>
                  <a:gd name="connsiteY44" fmla="*/ 405338 h 605070"/>
                  <a:gd name="connsiteX45" fmla="*/ 412148 w 557893"/>
                  <a:gd name="connsiteY45" fmla="*/ 405717 h 605070"/>
                  <a:gd name="connsiteX46" fmla="*/ 412148 w 557893"/>
                  <a:gd name="connsiteY46" fmla="*/ 408086 h 605070"/>
                  <a:gd name="connsiteX47" fmla="*/ 412243 w 557893"/>
                  <a:gd name="connsiteY47" fmla="*/ 412919 h 605070"/>
                  <a:gd name="connsiteX48" fmla="*/ 379123 w 557893"/>
                  <a:gd name="connsiteY48" fmla="*/ 445992 h 605070"/>
                  <a:gd name="connsiteX49" fmla="*/ 372670 w 557893"/>
                  <a:gd name="connsiteY49" fmla="*/ 452436 h 605070"/>
                  <a:gd name="connsiteX50" fmla="*/ 356822 w 557893"/>
                  <a:gd name="connsiteY50" fmla="*/ 468262 h 605070"/>
                  <a:gd name="connsiteX51" fmla="*/ 319147 w 557893"/>
                  <a:gd name="connsiteY51" fmla="*/ 505884 h 605070"/>
                  <a:gd name="connsiteX52" fmla="*/ 265623 w 557893"/>
                  <a:gd name="connsiteY52" fmla="*/ 452436 h 605070"/>
                  <a:gd name="connsiteX53" fmla="*/ 249775 w 557893"/>
                  <a:gd name="connsiteY53" fmla="*/ 436705 h 605070"/>
                  <a:gd name="connsiteX54" fmla="*/ 245505 w 557893"/>
                  <a:gd name="connsiteY54" fmla="*/ 432346 h 605070"/>
                  <a:gd name="connsiteX55" fmla="*/ 208779 w 557893"/>
                  <a:gd name="connsiteY55" fmla="*/ 417184 h 605070"/>
                  <a:gd name="connsiteX56" fmla="*/ 172148 w 557893"/>
                  <a:gd name="connsiteY56" fmla="*/ 432346 h 605070"/>
                  <a:gd name="connsiteX57" fmla="*/ 167782 w 557893"/>
                  <a:gd name="connsiteY57" fmla="*/ 436705 h 605070"/>
                  <a:gd name="connsiteX58" fmla="*/ 89490 w 557893"/>
                  <a:gd name="connsiteY58" fmla="*/ 514887 h 605070"/>
                  <a:gd name="connsiteX59" fmla="*/ 190 w 557893"/>
                  <a:gd name="connsiteY59" fmla="*/ 514792 h 605070"/>
                  <a:gd name="connsiteX60" fmla="*/ 0 w 557893"/>
                  <a:gd name="connsiteY60" fmla="*/ 405433 h 605070"/>
                  <a:gd name="connsiteX61" fmla="*/ 40237 w 557893"/>
                  <a:gd name="connsiteY61" fmla="*/ 329904 h 605070"/>
                  <a:gd name="connsiteX62" fmla="*/ 133429 w 557893"/>
                  <a:gd name="connsiteY62" fmla="*/ 278447 h 605070"/>
                  <a:gd name="connsiteX63" fmla="*/ 172527 w 557893"/>
                  <a:gd name="connsiteY63" fmla="*/ 401926 h 605070"/>
                  <a:gd name="connsiteX64" fmla="*/ 195398 w 557893"/>
                  <a:gd name="connsiteY64" fmla="*/ 337201 h 605070"/>
                  <a:gd name="connsiteX65" fmla="*/ 205932 w 557893"/>
                  <a:gd name="connsiteY65" fmla="*/ 278447 h 605070"/>
                  <a:gd name="connsiteX66" fmla="*/ 206121 w 557893"/>
                  <a:gd name="connsiteY66" fmla="*/ 278447 h 605070"/>
                  <a:gd name="connsiteX67" fmla="*/ 206406 w 557893"/>
                  <a:gd name="connsiteY67" fmla="*/ 278447 h 605070"/>
                  <a:gd name="connsiteX68" fmla="*/ 216940 w 557893"/>
                  <a:gd name="connsiteY68" fmla="*/ 337201 h 605070"/>
                  <a:gd name="connsiteX69" fmla="*/ 239811 w 557893"/>
                  <a:gd name="connsiteY69" fmla="*/ 401926 h 605070"/>
                  <a:gd name="connsiteX70" fmla="*/ 406730 w 557893"/>
                  <a:gd name="connsiteY70" fmla="*/ 85850 h 605070"/>
                  <a:gd name="connsiteX71" fmla="*/ 412614 w 557893"/>
                  <a:gd name="connsiteY71" fmla="*/ 85850 h 605070"/>
                  <a:gd name="connsiteX72" fmla="*/ 426185 w 557893"/>
                  <a:gd name="connsiteY72" fmla="*/ 99398 h 605070"/>
                  <a:gd name="connsiteX73" fmla="*/ 435770 w 557893"/>
                  <a:gd name="connsiteY73" fmla="*/ 110483 h 605070"/>
                  <a:gd name="connsiteX74" fmla="*/ 456838 w 557893"/>
                  <a:gd name="connsiteY74" fmla="*/ 116641 h 605070"/>
                  <a:gd name="connsiteX75" fmla="*/ 460728 w 557893"/>
                  <a:gd name="connsiteY75" fmla="*/ 124788 h 605070"/>
                  <a:gd name="connsiteX76" fmla="*/ 455509 w 557893"/>
                  <a:gd name="connsiteY76" fmla="*/ 142221 h 605070"/>
                  <a:gd name="connsiteX77" fmla="*/ 446778 w 557893"/>
                  <a:gd name="connsiteY77" fmla="*/ 145821 h 605070"/>
                  <a:gd name="connsiteX78" fmla="*/ 413563 w 557893"/>
                  <a:gd name="connsiteY78" fmla="*/ 139284 h 605070"/>
                  <a:gd name="connsiteX79" fmla="*/ 404642 w 557893"/>
                  <a:gd name="connsiteY79" fmla="*/ 141084 h 605070"/>
                  <a:gd name="connsiteX80" fmla="*/ 401511 w 557893"/>
                  <a:gd name="connsiteY80" fmla="*/ 163443 h 605070"/>
                  <a:gd name="connsiteX81" fmla="*/ 415936 w 557893"/>
                  <a:gd name="connsiteY81" fmla="*/ 171496 h 605070"/>
                  <a:gd name="connsiteX82" fmla="*/ 442223 w 557893"/>
                  <a:gd name="connsiteY82" fmla="*/ 183338 h 605070"/>
                  <a:gd name="connsiteX83" fmla="*/ 457407 w 557893"/>
                  <a:gd name="connsiteY83" fmla="*/ 255152 h 605070"/>
                  <a:gd name="connsiteX84" fmla="*/ 431214 w 557893"/>
                  <a:gd name="connsiteY84" fmla="*/ 271921 h 605070"/>
                  <a:gd name="connsiteX85" fmla="*/ 424951 w 557893"/>
                  <a:gd name="connsiteY85" fmla="*/ 280258 h 605070"/>
                  <a:gd name="connsiteX86" fmla="*/ 424951 w 557893"/>
                  <a:gd name="connsiteY86" fmla="*/ 294185 h 605070"/>
                  <a:gd name="connsiteX87" fmla="*/ 418688 w 557893"/>
                  <a:gd name="connsiteY87" fmla="*/ 300627 h 605070"/>
                  <a:gd name="connsiteX88" fmla="*/ 403693 w 557893"/>
                  <a:gd name="connsiteY88" fmla="*/ 300627 h 605070"/>
                  <a:gd name="connsiteX89" fmla="*/ 397240 w 557893"/>
                  <a:gd name="connsiteY89" fmla="*/ 293806 h 605070"/>
                  <a:gd name="connsiteX90" fmla="*/ 397050 w 557893"/>
                  <a:gd name="connsiteY90" fmla="*/ 283669 h 605070"/>
                  <a:gd name="connsiteX91" fmla="*/ 389648 w 557893"/>
                  <a:gd name="connsiteY91" fmla="*/ 274668 h 605070"/>
                  <a:gd name="connsiteX92" fmla="*/ 362886 w 557893"/>
                  <a:gd name="connsiteY92" fmla="*/ 267089 h 605070"/>
                  <a:gd name="connsiteX93" fmla="*/ 357192 w 557893"/>
                  <a:gd name="connsiteY93" fmla="*/ 255246 h 605070"/>
                  <a:gd name="connsiteX94" fmla="*/ 361653 w 557893"/>
                  <a:gd name="connsiteY94" fmla="*/ 239804 h 605070"/>
                  <a:gd name="connsiteX95" fmla="*/ 370668 w 557893"/>
                  <a:gd name="connsiteY95" fmla="*/ 236014 h 605070"/>
                  <a:gd name="connsiteX96" fmla="*/ 400277 w 557893"/>
                  <a:gd name="connsiteY96" fmla="*/ 244920 h 605070"/>
                  <a:gd name="connsiteX97" fmla="*/ 419732 w 557893"/>
                  <a:gd name="connsiteY97" fmla="*/ 242362 h 605070"/>
                  <a:gd name="connsiteX98" fmla="*/ 423243 w 557893"/>
                  <a:gd name="connsiteY98" fmla="*/ 215929 h 605070"/>
                  <a:gd name="connsiteX99" fmla="*/ 412234 w 557893"/>
                  <a:gd name="connsiteY99" fmla="*/ 209487 h 605070"/>
                  <a:gd name="connsiteX100" fmla="*/ 382056 w 557893"/>
                  <a:gd name="connsiteY100" fmla="*/ 196033 h 605070"/>
                  <a:gd name="connsiteX101" fmla="*/ 357857 w 557893"/>
                  <a:gd name="connsiteY101" fmla="*/ 155105 h 605070"/>
                  <a:gd name="connsiteX102" fmla="*/ 390882 w 557893"/>
                  <a:gd name="connsiteY102" fmla="*/ 113230 h 605070"/>
                  <a:gd name="connsiteX103" fmla="*/ 399138 w 557893"/>
                  <a:gd name="connsiteY103" fmla="*/ 102051 h 605070"/>
                  <a:gd name="connsiteX104" fmla="*/ 399138 w 557893"/>
                  <a:gd name="connsiteY104" fmla="*/ 93429 h 605070"/>
                  <a:gd name="connsiteX105" fmla="*/ 406730 w 557893"/>
                  <a:gd name="connsiteY105" fmla="*/ 85850 h 605070"/>
                  <a:gd name="connsiteX106" fmla="*/ 205945 w 557893"/>
                  <a:gd name="connsiteY106" fmla="*/ 50 h 605070"/>
                  <a:gd name="connsiteX107" fmla="*/ 302823 w 557893"/>
                  <a:gd name="connsiteY107" fmla="*/ 99179 h 605070"/>
                  <a:gd name="connsiteX108" fmla="*/ 206514 w 557893"/>
                  <a:gd name="connsiteY108" fmla="*/ 250620 h 605070"/>
                  <a:gd name="connsiteX109" fmla="*/ 205945 w 557893"/>
                  <a:gd name="connsiteY109" fmla="*/ 250620 h 605070"/>
                  <a:gd name="connsiteX110" fmla="*/ 205281 w 557893"/>
                  <a:gd name="connsiteY110" fmla="*/ 250620 h 605070"/>
                  <a:gd name="connsiteX111" fmla="*/ 108972 w 557893"/>
                  <a:gd name="connsiteY111" fmla="*/ 99179 h 605070"/>
                  <a:gd name="connsiteX112" fmla="*/ 205945 w 557893"/>
                  <a:gd name="connsiteY112" fmla="*/ 50 h 60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557893" h="605070">
                    <a:moveTo>
                      <a:pt x="546381" y="346236"/>
                    </a:moveTo>
                    <a:lnTo>
                      <a:pt x="547615" y="346236"/>
                    </a:lnTo>
                    <a:cubicBezTo>
                      <a:pt x="555112" y="346236"/>
                      <a:pt x="558243" y="349647"/>
                      <a:pt x="557863" y="357510"/>
                    </a:cubicBezTo>
                    <a:cubicBezTo>
                      <a:pt x="556725" y="382901"/>
                      <a:pt x="555491" y="408386"/>
                      <a:pt x="554352" y="433777"/>
                    </a:cubicBezTo>
                    <a:cubicBezTo>
                      <a:pt x="554068" y="438420"/>
                      <a:pt x="553024" y="442588"/>
                      <a:pt x="548374" y="445146"/>
                    </a:cubicBezTo>
                    <a:cubicBezTo>
                      <a:pt x="546856" y="445904"/>
                      <a:pt x="545622" y="446283"/>
                      <a:pt x="544484" y="446283"/>
                    </a:cubicBezTo>
                    <a:cubicBezTo>
                      <a:pt x="541257" y="446283"/>
                      <a:pt x="539170" y="443915"/>
                      <a:pt x="536987" y="441736"/>
                    </a:cubicBezTo>
                    <a:lnTo>
                      <a:pt x="513359" y="418334"/>
                    </a:lnTo>
                    <a:lnTo>
                      <a:pt x="504629" y="427051"/>
                    </a:lnTo>
                    <a:lnTo>
                      <a:pt x="432320" y="499244"/>
                    </a:lnTo>
                    <a:lnTo>
                      <a:pt x="425868" y="505686"/>
                    </a:lnTo>
                    <a:lnTo>
                      <a:pt x="410115" y="521413"/>
                    </a:lnTo>
                    <a:lnTo>
                      <a:pt x="335720" y="595691"/>
                    </a:lnTo>
                    <a:lnTo>
                      <a:pt x="331354" y="600049"/>
                    </a:lnTo>
                    <a:cubicBezTo>
                      <a:pt x="328128" y="603459"/>
                      <a:pt x="323668" y="605070"/>
                      <a:pt x="319208" y="605070"/>
                    </a:cubicBezTo>
                    <a:cubicBezTo>
                      <a:pt x="314843" y="605070"/>
                      <a:pt x="310478" y="603459"/>
                      <a:pt x="307062" y="600049"/>
                    </a:cubicBezTo>
                    <a:lnTo>
                      <a:pt x="302792" y="595691"/>
                    </a:lnTo>
                    <a:lnTo>
                      <a:pt x="286945" y="579963"/>
                    </a:lnTo>
                    <a:lnTo>
                      <a:pt x="212549" y="505686"/>
                    </a:lnTo>
                    <a:lnTo>
                      <a:pt x="208943" y="501991"/>
                    </a:lnTo>
                    <a:lnTo>
                      <a:pt x="130846" y="579963"/>
                    </a:lnTo>
                    <a:cubicBezTo>
                      <a:pt x="127525" y="583374"/>
                      <a:pt x="123160" y="584985"/>
                      <a:pt x="118700" y="584985"/>
                    </a:cubicBezTo>
                    <a:cubicBezTo>
                      <a:pt x="114240" y="584985"/>
                      <a:pt x="109970" y="583374"/>
                      <a:pt x="106554" y="579963"/>
                    </a:cubicBezTo>
                    <a:lnTo>
                      <a:pt x="102283" y="575605"/>
                    </a:lnTo>
                    <a:cubicBezTo>
                      <a:pt x="95546" y="568973"/>
                      <a:pt x="95546" y="557983"/>
                      <a:pt x="102283" y="551257"/>
                    </a:cubicBezTo>
                    <a:lnTo>
                      <a:pt x="192431" y="461158"/>
                    </a:lnTo>
                    <a:lnTo>
                      <a:pt x="196797" y="456894"/>
                    </a:lnTo>
                    <a:cubicBezTo>
                      <a:pt x="200023" y="453483"/>
                      <a:pt x="204483" y="451873"/>
                      <a:pt x="208943" y="451873"/>
                    </a:cubicBezTo>
                    <a:cubicBezTo>
                      <a:pt x="213308" y="451873"/>
                      <a:pt x="217673" y="453483"/>
                      <a:pt x="221089" y="456894"/>
                    </a:cubicBezTo>
                    <a:lnTo>
                      <a:pt x="225359" y="461158"/>
                    </a:lnTo>
                    <a:lnTo>
                      <a:pt x="241206" y="476979"/>
                    </a:lnTo>
                    <a:lnTo>
                      <a:pt x="315602" y="551257"/>
                    </a:lnTo>
                    <a:lnTo>
                      <a:pt x="319208" y="554952"/>
                    </a:lnTo>
                    <a:lnTo>
                      <a:pt x="381458" y="492801"/>
                    </a:lnTo>
                    <a:lnTo>
                      <a:pt x="397305" y="476979"/>
                    </a:lnTo>
                    <a:lnTo>
                      <a:pt x="403758" y="470537"/>
                    </a:lnTo>
                    <a:lnTo>
                      <a:pt x="476161" y="398439"/>
                    </a:lnTo>
                    <a:lnTo>
                      <a:pt x="484986" y="389533"/>
                    </a:lnTo>
                    <a:cubicBezTo>
                      <a:pt x="476730" y="381764"/>
                      <a:pt x="468759" y="373616"/>
                      <a:pt x="460788" y="365563"/>
                    </a:cubicBezTo>
                    <a:cubicBezTo>
                      <a:pt x="458036" y="362816"/>
                      <a:pt x="455474" y="359974"/>
                      <a:pt x="457752" y="355236"/>
                    </a:cubicBezTo>
                    <a:cubicBezTo>
                      <a:pt x="459934" y="350310"/>
                      <a:pt x="464015" y="350120"/>
                      <a:pt x="468000" y="349931"/>
                    </a:cubicBezTo>
                    <a:cubicBezTo>
                      <a:pt x="494095" y="348605"/>
                      <a:pt x="520286" y="347468"/>
                      <a:pt x="546381" y="346236"/>
                    </a:cubicBezTo>
                    <a:close/>
                    <a:moveTo>
                      <a:pt x="278625" y="278352"/>
                    </a:moveTo>
                    <a:cubicBezTo>
                      <a:pt x="278625" y="278352"/>
                      <a:pt x="327877" y="302233"/>
                      <a:pt x="371816" y="329810"/>
                    </a:cubicBezTo>
                    <a:cubicBezTo>
                      <a:pt x="404936" y="350469"/>
                      <a:pt x="411104" y="373023"/>
                      <a:pt x="412053" y="405338"/>
                    </a:cubicBezTo>
                    <a:cubicBezTo>
                      <a:pt x="412148" y="405433"/>
                      <a:pt x="412148" y="405622"/>
                      <a:pt x="412148" y="405717"/>
                    </a:cubicBezTo>
                    <a:lnTo>
                      <a:pt x="412148" y="408086"/>
                    </a:lnTo>
                    <a:cubicBezTo>
                      <a:pt x="412243" y="409602"/>
                      <a:pt x="412243" y="411308"/>
                      <a:pt x="412243" y="412919"/>
                    </a:cubicBezTo>
                    <a:lnTo>
                      <a:pt x="379123" y="445992"/>
                    </a:lnTo>
                    <a:lnTo>
                      <a:pt x="372670" y="452436"/>
                    </a:lnTo>
                    <a:lnTo>
                      <a:pt x="356822" y="468262"/>
                    </a:lnTo>
                    <a:lnTo>
                      <a:pt x="319147" y="505884"/>
                    </a:lnTo>
                    <a:lnTo>
                      <a:pt x="265623" y="452436"/>
                    </a:lnTo>
                    <a:lnTo>
                      <a:pt x="249775" y="436705"/>
                    </a:lnTo>
                    <a:lnTo>
                      <a:pt x="245505" y="432346"/>
                    </a:lnTo>
                    <a:cubicBezTo>
                      <a:pt x="235730" y="422680"/>
                      <a:pt x="222729" y="417184"/>
                      <a:pt x="208779" y="417184"/>
                    </a:cubicBezTo>
                    <a:cubicBezTo>
                      <a:pt x="194923" y="417184"/>
                      <a:pt x="181827" y="422680"/>
                      <a:pt x="172148" y="432346"/>
                    </a:cubicBezTo>
                    <a:lnTo>
                      <a:pt x="167782" y="436705"/>
                    </a:lnTo>
                    <a:lnTo>
                      <a:pt x="89490" y="514887"/>
                    </a:lnTo>
                    <a:lnTo>
                      <a:pt x="190" y="514792"/>
                    </a:lnTo>
                    <a:lnTo>
                      <a:pt x="0" y="405433"/>
                    </a:lnTo>
                    <a:cubicBezTo>
                      <a:pt x="949" y="373118"/>
                      <a:pt x="7117" y="350753"/>
                      <a:pt x="40237" y="329904"/>
                    </a:cubicBezTo>
                    <a:cubicBezTo>
                      <a:pt x="84271" y="302233"/>
                      <a:pt x="133429" y="278447"/>
                      <a:pt x="133429" y="278447"/>
                    </a:cubicBezTo>
                    <a:lnTo>
                      <a:pt x="172527" y="401926"/>
                    </a:lnTo>
                    <a:lnTo>
                      <a:pt x="195398" y="337201"/>
                    </a:lnTo>
                    <a:cubicBezTo>
                      <a:pt x="155255" y="281384"/>
                      <a:pt x="198340" y="278636"/>
                      <a:pt x="205932" y="278447"/>
                    </a:cubicBezTo>
                    <a:lnTo>
                      <a:pt x="206121" y="278447"/>
                    </a:lnTo>
                    <a:lnTo>
                      <a:pt x="206406" y="278447"/>
                    </a:lnTo>
                    <a:cubicBezTo>
                      <a:pt x="214093" y="278636"/>
                      <a:pt x="256988" y="281384"/>
                      <a:pt x="216940" y="337201"/>
                    </a:cubicBezTo>
                    <a:lnTo>
                      <a:pt x="239811" y="401926"/>
                    </a:lnTo>
                    <a:close/>
                    <a:moveTo>
                      <a:pt x="406730" y="85850"/>
                    </a:moveTo>
                    <a:lnTo>
                      <a:pt x="412614" y="85850"/>
                    </a:lnTo>
                    <a:cubicBezTo>
                      <a:pt x="426185" y="85850"/>
                      <a:pt x="426185" y="85850"/>
                      <a:pt x="426185" y="99398"/>
                    </a:cubicBezTo>
                    <a:cubicBezTo>
                      <a:pt x="426280" y="108967"/>
                      <a:pt x="426280" y="108967"/>
                      <a:pt x="435770" y="110483"/>
                    </a:cubicBezTo>
                    <a:cubicBezTo>
                      <a:pt x="443172" y="111619"/>
                      <a:pt x="450100" y="113799"/>
                      <a:pt x="456838" y="116641"/>
                    </a:cubicBezTo>
                    <a:cubicBezTo>
                      <a:pt x="460444" y="118346"/>
                      <a:pt x="461867" y="120809"/>
                      <a:pt x="460728" y="124788"/>
                    </a:cubicBezTo>
                    <a:cubicBezTo>
                      <a:pt x="458925" y="130568"/>
                      <a:pt x="457407" y="136347"/>
                      <a:pt x="455509" y="142221"/>
                    </a:cubicBezTo>
                    <a:cubicBezTo>
                      <a:pt x="453801" y="147621"/>
                      <a:pt x="451998" y="148379"/>
                      <a:pt x="446778" y="145821"/>
                    </a:cubicBezTo>
                    <a:cubicBezTo>
                      <a:pt x="436339" y="140800"/>
                      <a:pt x="425141" y="138621"/>
                      <a:pt x="413563" y="139284"/>
                    </a:cubicBezTo>
                    <a:cubicBezTo>
                      <a:pt x="410526" y="139379"/>
                      <a:pt x="407489" y="139757"/>
                      <a:pt x="404642" y="141084"/>
                    </a:cubicBezTo>
                    <a:cubicBezTo>
                      <a:pt x="394583" y="145442"/>
                      <a:pt x="392875" y="156621"/>
                      <a:pt x="401511" y="163443"/>
                    </a:cubicBezTo>
                    <a:cubicBezTo>
                      <a:pt x="405781" y="166853"/>
                      <a:pt x="410716" y="169317"/>
                      <a:pt x="415936" y="171496"/>
                    </a:cubicBezTo>
                    <a:cubicBezTo>
                      <a:pt x="424761" y="175191"/>
                      <a:pt x="433777" y="178696"/>
                      <a:pt x="442223" y="183338"/>
                    </a:cubicBezTo>
                    <a:cubicBezTo>
                      <a:pt x="469175" y="198307"/>
                      <a:pt x="476387" y="232130"/>
                      <a:pt x="457407" y="255152"/>
                    </a:cubicBezTo>
                    <a:cubicBezTo>
                      <a:pt x="450574" y="263489"/>
                      <a:pt x="441654" y="268984"/>
                      <a:pt x="431214" y="271921"/>
                    </a:cubicBezTo>
                    <a:cubicBezTo>
                      <a:pt x="426659" y="273152"/>
                      <a:pt x="424666" y="275616"/>
                      <a:pt x="424951" y="280258"/>
                    </a:cubicBezTo>
                    <a:cubicBezTo>
                      <a:pt x="425141" y="284900"/>
                      <a:pt x="424951" y="289448"/>
                      <a:pt x="424951" y="294185"/>
                    </a:cubicBezTo>
                    <a:cubicBezTo>
                      <a:pt x="424951" y="298353"/>
                      <a:pt x="422768" y="300438"/>
                      <a:pt x="418688" y="300627"/>
                    </a:cubicBezTo>
                    <a:cubicBezTo>
                      <a:pt x="413658" y="300722"/>
                      <a:pt x="408628" y="300722"/>
                      <a:pt x="403693" y="300627"/>
                    </a:cubicBezTo>
                    <a:cubicBezTo>
                      <a:pt x="399328" y="300438"/>
                      <a:pt x="397240" y="298069"/>
                      <a:pt x="397240" y="293806"/>
                    </a:cubicBezTo>
                    <a:cubicBezTo>
                      <a:pt x="397050" y="290490"/>
                      <a:pt x="397050" y="287079"/>
                      <a:pt x="397050" y="283669"/>
                    </a:cubicBezTo>
                    <a:cubicBezTo>
                      <a:pt x="397050" y="276184"/>
                      <a:pt x="396861" y="275805"/>
                      <a:pt x="389648" y="274668"/>
                    </a:cubicBezTo>
                    <a:cubicBezTo>
                      <a:pt x="380348" y="273342"/>
                      <a:pt x="371427" y="271163"/>
                      <a:pt x="362886" y="267089"/>
                    </a:cubicBezTo>
                    <a:cubicBezTo>
                      <a:pt x="356243" y="263963"/>
                      <a:pt x="355579" y="262163"/>
                      <a:pt x="357192" y="255246"/>
                    </a:cubicBezTo>
                    <a:cubicBezTo>
                      <a:pt x="358616" y="250036"/>
                      <a:pt x="360039" y="244920"/>
                      <a:pt x="361653" y="239804"/>
                    </a:cubicBezTo>
                    <a:cubicBezTo>
                      <a:pt x="363551" y="233930"/>
                      <a:pt x="365164" y="233172"/>
                      <a:pt x="370668" y="236014"/>
                    </a:cubicBezTo>
                    <a:cubicBezTo>
                      <a:pt x="379968" y="240846"/>
                      <a:pt x="389838" y="243593"/>
                      <a:pt x="400277" y="244920"/>
                    </a:cubicBezTo>
                    <a:cubicBezTo>
                      <a:pt x="406920" y="245772"/>
                      <a:pt x="413563" y="245014"/>
                      <a:pt x="419732" y="242362"/>
                    </a:cubicBezTo>
                    <a:cubicBezTo>
                      <a:pt x="431214" y="237435"/>
                      <a:pt x="433018" y="224077"/>
                      <a:pt x="423243" y="215929"/>
                    </a:cubicBezTo>
                    <a:cubicBezTo>
                      <a:pt x="420016" y="213276"/>
                      <a:pt x="416220" y="211287"/>
                      <a:pt x="412234" y="209487"/>
                    </a:cubicBezTo>
                    <a:cubicBezTo>
                      <a:pt x="402175" y="205129"/>
                      <a:pt x="391641" y="201718"/>
                      <a:pt x="382056" y="196033"/>
                    </a:cubicBezTo>
                    <a:cubicBezTo>
                      <a:pt x="366587" y="186654"/>
                      <a:pt x="356718" y="173864"/>
                      <a:pt x="357857" y="155105"/>
                    </a:cubicBezTo>
                    <a:cubicBezTo>
                      <a:pt x="359280" y="133694"/>
                      <a:pt x="371238" y="120336"/>
                      <a:pt x="390882" y="113230"/>
                    </a:cubicBezTo>
                    <a:cubicBezTo>
                      <a:pt x="398948" y="110388"/>
                      <a:pt x="399138" y="110483"/>
                      <a:pt x="399138" y="102051"/>
                    </a:cubicBezTo>
                    <a:cubicBezTo>
                      <a:pt x="399138" y="99114"/>
                      <a:pt x="398948" y="96366"/>
                      <a:pt x="399138" y="93429"/>
                    </a:cubicBezTo>
                    <a:cubicBezTo>
                      <a:pt x="399233" y="87082"/>
                      <a:pt x="400372" y="85945"/>
                      <a:pt x="406730" y="85850"/>
                    </a:cubicBezTo>
                    <a:close/>
                    <a:moveTo>
                      <a:pt x="205945" y="50"/>
                    </a:moveTo>
                    <a:cubicBezTo>
                      <a:pt x="214105" y="-329"/>
                      <a:pt x="298173" y="-1087"/>
                      <a:pt x="302823" y="99179"/>
                    </a:cubicBezTo>
                    <a:cubicBezTo>
                      <a:pt x="302823" y="99179"/>
                      <a:pt x="319238" y="249483"/>
                      <a:pt x="206514" y="250620"/>
                    </a:cubicBezTo>
                    <a:lnTo>
                      <a:pt x="205945" y="250620"/>
                    </a:lnTo>
                    <a:lnTo>
                      <a:pt x="205281" y="250620"/>
                    </a:lnTo>
                    <a:cubicBezTo>
                      <a:pt x="92652" y="249483"/>
                      <a:pt x="108972" y="99179"/>
                      <a:pt x="108972" y="99179"/>
                    </a:cubicBezTo>
                    <a:cubicBezTo>
                      <a:pt x="113527" y="-1087"/>
                      <a:pt x="197690" y="-329"/>
                      <a:pt x="205945" y="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19000"/>
                    </a:schemeClr>
                  </a:gs>
                  <a:gs pos="100000">
                    <a:schemeClr val="accent1">
                      <a:alpha val="20114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C4AF8145-2B89-E945-9E7C-64437E32FDC3}"/>
                </a:ext>
              </a:extLst>
            </p:cNvPr>
            <p:cNvGrpSpPr/>
            <p:nvPr/>
          </p:nvGrpSpPr>
          <p:grpSpPr>
            <a:xfrm>
              <a:off x="6568031" y="1592185"/>
              <a:ext cx="4032018" cy="400110"/>
              <a:chOff x="6568031" y="1592185"/>
              <a:chExt cx="4032018" cy="400110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7E3DFBC8-41CC-F646-9EC2-166C55940F49}"/>
                  </a:ext>
                </a:extLst>
              </p:cNvPr>
              <p:cNvGrpSpPr/>
              <p:nvPr/>
            </p:nvGrpSpPr>
            <p:grpSpPr>
              <a:xfrm>
                <a:off x="6998173" y="1592185"/>
                <a:ext cx="3601876" cy="400110"/>
                <a:chOff x="6998173" y="1592185"/>
                <a:chExt cx="3601876" cy="400110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4973D59C-F834-6144-9C5F-87B39632FB75}"/>
                    </a:ext>
                  </a:extLst>
                </p:cNvPr>
                <p:cNvSpPr txBox="1"/>
                <p:nvPr/>
              </p:nvSpPr>
              <p:spPr>
                <a:xfrm>
                  <a:off x="6998173" y="1609621"/>
                  <a:ext cx="275107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zh-CN" altLang="en-US" sz="1600" dirty="0">
                      <a:latin typeface="+mn-ea"/>
                    </a:rPr>
                    <a:t>业绩完成率峰值：</a:t>
                  </a:r>
                  <a:r>
                    <a:rPr kumimoji="1" lang="en-US" altLang="zh-CN" sz="1600" dirty="0">
                      <a:latin typeface="+mn-ea"/>
                    </a:rPr>
                    <a:t>5</a:t>
                  </a:r>
                  <a:r>
                    <a:rPr kumimoji="1" lang="zh-CN" altLang="en-US" sz="1600" dirty="0">
                      <a:latin typeface="+mn-ea"/>
                    </a:rPr>
                    <a:t>月完成率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BC7A2661-87FE-B247-AA1F-F34B77157BC3}"/>
                    </a:ext>
                  </a:extLst>
                </p:cNvPr>
                <p:cNvSpPr txBox="1"/>
                <p:nvPr/>
              </p:nvSpPr>
              <p:spPr>
                <a:xfrm>
                  <a:off x="9759754" y="1592185"/>
                  <a:ext cx="84029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2000" b="1" dirty="0">
                      <a:solidFill>
                        <a:schemeClr val="accent3"/>
                      </a:solidFill>
                      <a:ea typeface="MiSans Demibold" pitchFamily="2" charset="-122"/>
                    </a:rPr>
                    <a:t>157%</a:t>
                  </a:r>
                  <a:endParaRPr kumimoji="1" lang="zh-CN" altLang="en-US" sz="2000" b="1" dirty="0">
                    <a:solidFill>
                      <a:schemeClr val="accent3"/>
                    </a:solidFill>
                    <a:ea typeface="MiSans Demibold" pitchFamily="2" charset="-122"/>
                  </a:endParaRPr>
                </a:p>
              </p:txBody>
            </p:sp>
          </p:grpSp>
          <p:sp>
            <p:nvSpPr>
              <p:cNvPr id="48" name="图标">
                <a:extLst>
                  <a:ext uri="{FF2B5EF4-FFF2-40B4-BE49-F238E27FC236}">
                    <a16:creationId xmlns:a16="http://schemas.microsoft.com/office/drawing/2014/main" id="{428084DB-0E99-AF40-990B-92D260A402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68031" y="1640834"/>
                <a:ext cx="240336" cy="240628"/>
              </a:xfrm>
              <a:custGeom>
                <a:avLst/>
                <a:gdLst>
                  <a:gd name="T0" fmla="*/ 840 w 11979"/>
                  <a:gd name="T1" fmla="*/ 7661 h 11992"/>
                  <a:gd name="T2" fmla="*/ 1698 w 11979"/>
                  <a:gd name="T3" fmla="*/ 7661 h 11992"/>
                  <a:gd name="T4" fmla="*/ 1698 w 11979"/>
                  <a:gd name="T5" fmla="*/ 11992 h 11992"/>
                  <a:gd name="T6" fmla="*/ 840 w 11979"/>
                  <a:gd name="T7" fmla="*/ 11992 h 11992"/>
                  <a:gd name="T8" fmla="*/ 840 w 11979"/>
                  <a:gd name="T9" fmla="*/ 7661 h 11992"/>
                  <a:gd name="T10" fmla="*/ 4267 w 11979"/>
                  <a:gd name="T11" fmla="*/ 5194 h 11992"/>
                  <a:gd name="T12" fmla="*/ 5125 w 11979"/>
                  <a:gd name="T13" fmla="*/ 5194 h 11992"/>
                  <a:gd name="T14" fmla="*/ 5125 w 11979"/>
                  <a:gd name="T15" fmla="*/ 11992 h 11992"/>
                  <a:gd name="T16" fmla="*/ 4267 w 11979"/>
                  <a:gd name="T17" fmla="*/ 11992 h 11992"/>
                  <a:gd name="T18" fmla="*/ 4267 w 11979"/>
                  <a:gd name="T19" fmla="*/ 5194 h 11992"/>
                  <a:gd name="T20" fmla="*/ 7692 w 11979"/>
                  <a:gd name="T21" fmla="*/ 6867 h 11992"/>
                  <a:gd name="T22" fmla="*/ 8551 w 11979"/>
                  <a:gd name="T23" fmla="*/ 6867 h 11992"/>
                  <a:gd name="T24" fmla="*/ 8551 w 11979"/>
                  <a:gd name="T25" fmla="*/ 11992 h 11992"/>
                  <a:gd name="T26" fmla="*/ 7692 w 11979"/>
                  <a:gd name="T27" fmla="*/ 11992 h 11992"/>
                  <a:gd name="T28" fmla="*/ 7692 w 11979"/>
                  <a:gd name="T29" fmla="*/ 6867 h 11992"/>
                  <a:gd name="T30" fmla="*/ 11119 w 11979"/>
                  <a:gd name="T31" fmla="*/ 4290 h 11992"/>
                  <a:gd name="T32" fmla="*/ 11977 w 11979"/>
                  <a:gd name="T33" fmla="*/ 4290 h 11992"/>
                  <a:gd name="T34" fmla="*/ 11977 w 11979"/>
                  <a:gd name="T35" fmla="*/ 11992 h 11992"/>
                  <a:gd name="T36" fmla="*/ 11119 w 11979"/>
                  <a:gd name="T37" fmla="*/ 11992 h 11992"/>
                  <a:gd name="T38" fmla="*/ 11119 w 11979"/>
                  <a:gd name="T39" fmla="*/ 4290 h 11992"/>
                  <a:gd name="T40" fmla="*/ 11978 w 11979"/>
                  <a:gd name="T41" fmla="*/ 2571 h 11992"/>
                  <a:gd name="T42" fmla="*/ 11068 w 11979"/>
                  <a:gd name="T43" fmla="*/ 1660 h 11992"/>
                  <a:gd name="T44" fmla="*/ 7694 w 11979"/>
                  <a:gd name="T45" fmla="*/ 5399 h 11992"/>
                  <a:gd name="T46" fmla="*/ 4843 w 11979"/>
                  <a:gd name="T47" fmla="*/ 2561 h 11992"/>
                  <a:gd name="T48" fmla="*/ 622 w 11979"/>
                  <a:gd name="T49" fmla="*/ 6505 h 11992"/>
                  <a:gd name="T50" fmla="*/ 0 w 11979"/>
                  <a:gd name="T51" fmla="*/ 5790 h 11992"/>
                  <a:gd name="T52" fmla="*/ 4847 w 11979"/>
                  <a:gd name="T53" fmla="*/ 1335 h 11992"/>
                  <a:gd name="T54" fmla="*/ 7694 w 11979"/>
                  <a:gd name="T55" fmla="*/ 4070 h 11992"/>
                  <a:gd name="T56" fmla="*/ 10364 w 11979"/>
                  <a:gd name="T57" fmla="*/ 1012 h 11992"/>
                  <a:gd name="T58" fmla="*/ 9408 w 11979"/>
                  <a:gd name="T59" fmla="*/ 0 h 11992"/>
                  <a:gd name="T60" fmla="*/ 11979 w 11979"/>
                  <a:gd name="T61" fmla="*/ 0 h 11992"/>
                  <a:gd name="T62" fmla="*/ 11978 w 11979"/>
                  <a:gd name="T63" fmla="*/ 2571 h 11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79" h="11992">
                    <a:moveTo>
                      <a:pt x="840" y="7661"/>
                    </a:moveTo>
                    <a:lnTo>
                      <a:pt x="1698" y="7661"/>
                    </a:lnTo>
                    <a:lnTo>
                      <a:pt x="1698" y="11992"/>
                    </a:lnTo>
                    <a:lnTo>
                      <a:pt x="840" y="11992"/>
                    </a:lnTo>
                    <a:lnTo>
                      <a:pt x="840" y="7661"/>
                    </a:lnTo>
                    <a:close/>
                    <a:moveTo>
                      <a:pt x="4267" y="5194"/>
                    </a:moveTo>
                    <a:lnTo>
                      <a:pt x="5125" y="5194"/>
                    </a:lnTo>
                    <a:lnTo>
                      <a:pt x="5125" y="11992"/>
                    </a:lnTo>
                    <a:lnTo>
                      <a:pt x="4267" y="11992"/>
                    </a:lnTo>
                    <a:lnTo>
                      <a:pt x="4267" y="5194"/>
                    </a:lnTo>
                    <a:close/>
                    <a:moveTo>
                      <a:pt x="7692" y="6867"/>
                    </a:moveTo>
                    <a:lnTo>
                      <a:pt x="8551" y="6867"/>
                    </a:lnTo>
                    <a:lnTo>
                      <a:pt x="8551" y="11992"/>
                    </a:lnTo>
                    <a:lnTo>
                      <a:pt x="7692" y="11992"/>
                    </a:lnTo>
                    <a:lnTo>
                      <a:pt x="7692" y="6867"/>
                    </a:lnTo>
                    <a:close/>
                    <a:moveTo>
                      <a:pt x="11119" y="4290"/>
                    </a:moveTo>
                    <a:lnTo>
                      <a:pt x="11977" y="4290"/>
                    </a:lnTo>
                    <a:lnTo>
                      <a:pt x="11977" y="11992"/>
                    </a:lnTo>
                    <a:lnTo>
                      <a:pt x="11119" y="11992"/>
                    </a:lnTo>
                    <a:lnTo>
                      <a:pt x="11119" y="4290"/>
                    </a:lnTo>
                    <a:close/>
                    <a:moveTo>
                      <a:pt x="11978" y="2571"/>
                    </a:moveTo>
                    <a:lnTo>
                      <a:pt x="11068" y="1660"/>
                    </a:lnTo>
                    <a:lnTo>
                      <a:pt x="7694" y="5399"/>
                    </a:lnTo>
                    <a:lnTo>
                      <a:pt x="4843" y="2561"/>
                    </a:lnTo>
                    <a:lnTo>
                      <a:pt x="622" y="6505"/>
                    </a:lnTo>
                    <a:lnTo>
                      <a:pt x="0" y="5790"/>
                    </a:lnTo>
                    <a:lnTo>
                      <a:pt x="4847" y="1335"/>
                    </a:lnTo>
                    <a:lnTo>
                      <a:pt x="7694" y="4070"/>
                    </a:lnTo>
                    <a:lnTo>
                      <a:pt x="10364" y="1012"/>
                    </a:lnTo>
                    <a:lnTo>
                      <a:pt x="9408" y="0"/>
                    </a:lnTo>
                    <a:lnTo>
                      <a:pt x="11979" y="0"/>
                    </a:lnTo>
                    <a:lnTo>
                      <a:pt x="11978" y="257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19000"/>
                    </a:schemeClr>
                  </a:gs>
                  <a:gs pos="100000">
                    <a:schemeClr val="accent1">
                      <a:alpha val="20114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E4E2959-1768-534B-8DE1-E7A3DC2CE793}"/>
              </a:ext>
            </a:extLst>
          </p:cNvPr>
          <p:cNvGrpSpPr/>
          <p:nvPr/>
        </p:nvGrpSpPr>
        <p:grpSpPr>
          <a:xfrm>
            <a:off x="985458" y="1238262"/>
            <a:ext cx="4747364" cy="5089184"/>
            <a:chOff x="985458" y="1238262"/>
            <a:chExt cx="4747364" cy="5089184"/>
          </a:xfrm>
        </p:grpSpPr>
        <p:sp>
          <p:nvSpPr>
            <p:cNvPr id="35" name="圆角矩形 34">
              <a:extLst>
                <a:ext uri="{FF2B5EF4-FFF2-40B4-BE49-F238E27FC236}">
                  <a16:creationId xmlns:a16="http://schemas.microsoft.com/office/drawing/2014/main" id="{FE1DB6A7-C302-674A-B96D-CF088DAD8C08}"/>
                </a:ext>
              </a:extLst>
            </p:cNvPr>
            <p:cNvSpPr/>
            <p:nvPr/>
          </p:nvSpPr>
          <p:spPr>
            <a:xfrm>
              <a:off x="985458" y="1238262"/>
              <a:ext cx="4747364" cy="5089184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A867DED7-E6B1-2F4D-BBCC-7AC00B8A9457}"/>
                </a:ext>
              </a:extLst>
            </p:cNvPr>
            <p:cNvGrpSpPr/>
            <p:nvPr/>
          </p:nvGrpSpPr>
          <p:grpSpPr>
            <a:xfrm>
              <a:off x="1064515" y="1368316"/>
              <a:ext cx="4589250" cy="4832068"/>
              <a:chOff x="1064515" y="1368316"/>
              <a:chExt cx="4589250" cy="4832068"/>
            </a:xfrm>
          </p:grpSpPr>
          <p:graphicFrame>
            <p:nvGraphicFramePr>
              <p:cNvPr id="38" name="图表 37">
                <a:extLst>
                  <a:ext uri="{FF2B5EF4-FFF2-40B4-BE49-F238E27FC236}">
                    <a16:creationId xmlns:a16="http://schemas.microsoft.com/office/drawing/2014/main" id="{0D540061-311A-BB48-A006-9611D4539BB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63327692"/>
                  </p:ext>
                </p:extLst>
              </p:nvPr>
            </p:nvGraphicFramePr>
            <p:xfrm>
              <a:off x="1064515" y="1368316"/>
              <a:ext cx="4589250" cy="483206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39" name="五星">
                <a:extLst>
                  <a:ext uri="{FF2B5EF4-FFF2-40B4-BE49-F238E27FC236}">
                    <a16:creationId xmlns:a16="http://schemas.microsoft.com/office/drawing/2014/main" id="{37768367-7DCB-664E-973D-422144E618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45026" y="2463534"/>
                <a:ext cx="220175" cy="219482"/>
              </a:xfrm>
              <a:custGeom>
                <a:avLst/>
                <a:gdLst>
                  <a:gd name="T0" fmla="*/ 8829 w 11250"/>
                  <a:gd name="T1" fmla="*/ 11202 h 11215"/>
                  <a:gd name="T2" fmla="*/ 8635 w 11250"/>
                  <a:gd name="T3" fmla="*/ 11153 h 11215"/>
                  <a:gd name="T4" fmla="*/ 5618 w 11250"/>
                  <a:gd name="T5" fmla="*/ 9480 h 11215"/>
                  <a:gd name="T6" fmla="*/ 2595 w 11250"/>
                  <a:gd name="T7" fmla="*/ 11142 h 11215"/>
                  <a:gd name="T8" fmla="*/ 2172 w 11250"/>
                  <a:gd name="T9" fmla="*/ 11118 h 11215"/>
                  <a:gd name="T10" fmla="*/ 2008 w 11250"/>
                  <a:gd name="T11" fmla="*/ 10727 h 11215"/>
                  <a:gd name="T12" fmla="*/ 2595 w 11250"/>
                  <a:gd name="T13" fmla="*/ 7168 h 11215"/>
                  <a:gd name="T14" fmla="*/ 140 w 11250"/>
                  <a:gd name="T15" fmla="*/ 4642 h 11215"/>
                  <a:gd name="T16" fmla="*/ 47 w 11250"/>
                  <a:gd name="T17" fmla="*/ 4240 h 11215"/>
                  <a:gd name="T18" fmla="*/ 359 w 11250"/>
                  <a:gd name="T19" fmla="*/ 3969 h 11215"/>
                  <a:gd name="T20" fmla="*/ 2296 w 11250"/>
                  <a:gd name="T21" fmla="*/ 3636 h 11215"/>
                  <a:gd name="T22" fmla="*/ 2759 w 11250"/>
                  <a:gd name="T23" fmla="*/ 3962 h 11215"/>
                  <a:gd name="T24" fmla="*/ 2432 w 11250"/>
                  <a:gd name="T25" fmla="*/ 4425 h 11215"/>
                  <a:gd name="T26" fmla="*/ 1243 w 11250"/>
                  <a:gd name="T27" fmla="*/ 4629 h 11215"/>
                  <a:gd name="T28" fmla="*/ 3309 w 11250"/>
                  <a:gd name="T29" fmla="*/ 6755 h 11215"/>
                  <a:gd name="T30" fmla="*/ 3417 w 11250"/>
                  <a:gd name="T31" fmla="*/ 7099 h 11215"/>
                  <a:gd name="T32" fmla="*/ 2931 w 11250"/>
                  <a:gd name="T33" fmla="*/ 10045 h 11215"/>
                  <a:gd name="T34" fmla="*/ 5425 w 11250"/>
                  <a:gd name="T35" fmla="*/ 8673 h 11215"/>
                  <a:gd name="T36" fmla="*/ 5812 w 11250"/>
                  <a:gd name="T37" fmla="*/ 8673 h 11215"/>
                  <a:gd name="T38" fmla="*/ 8302 w 11250"/>
                  <a:gd name="T39" fmla="*/ 10054 h 11215"/>
                  <a:gd name="T40" fmla="*/ 7827 w 11250"/>
                  <a:gd name="T41" fmla="*/ 7106 h 11215"/>
                  <a:gd name="T42" fmla="*/ 7936 w 11250"/>
                  <a:gd name="T43" fmla="*/ 6762 h 11215"/>
                  <a:gd name="T44" fmla="*/ 9994 w 11250"/>
                  <a:gd name="T45" fmla="*/ 4659 h 11215"/>
                  <a:gd name="T46" fmla="*/ 7175 w 11250"/>
                  <a:gd name="T47" fmla="*/ 4225 h 11215"/>
                  <a:gd name="T48" fmla="*/ 6874 w 11250"/>
                  <a:gd name="T49" fmla="*/ 3999 h 11215"/>
                  <a:gd name="T50" fmla="*/ 5633 w 11250"/>
                  <a:gd name="T51" fmla="*/ 1343 h 11215"/>
                  <a:gd name="T52" fmla="*/ 4382 w 11250"/>
                  <a:gd name="T53" fmla="*/ 3990 h 11215"/>
                  <a:gd name="T54" fmla="*/ 3849 w 11250"/>
                  <a:gd name="T55" fmla="*/ 4182 h 11215"/>
                  <a:gd name="T56" fmla="*/ 3657 w 11250"/>
                  <a:gd name="T57" fmla="*/ 3648 h 11215"/>
                  <a:gd name="T58" fmla="*/ 5272 w 11250"/>
                  <a:gd name="T59" fmla="*/ 230 h 11215"/>
                  <a:gd name="T60" fmla="*/ 5633 w 11250"/>
                  <a:gd name="T61" fmla="*/ 0 h 11215"/>
                  <a:gd name="T62" fmla="*/ 5633 w 11250"/>
                  <a:gd name="T63" fmla="*/ 0 h 11215"/>
                  <a:gd name="T64" fmla="*/ 5995 w 11250"/>
                  <a:gd name="T65" fmla="*/ 230 h 11215"/>
                  <a:gd name="T66" fmla="*/ 7504 w 11250"/>
                  <a:gd name="T67" fmla="*/ 3461 h 11215"/>
                  <a:gd name="T68" fmla="*/ 10884 w 11250"/>
                  <a:gd name="T69" fmla="*/ 3984 h 11215"/>
                  <a:gd name="T70" fmla="*/ 11202 w 11250"/>
                  <a:gd name="T71" fmla="*/ 4253 h 11215"/>
                  <a:gd name="T72" fmla="*/ 11108 w 11250"/>
                  <a:gd name="T73" fmla="*/ 4659 h 11215"/>
                  <a:gd name="T74" fmla="*/ 8646 w 11250"/>
                  <a:gd name="T75" fmla="*/ 7175 h 11215"/>
                  <a:gd name="T76" fmla="*/ 9220 w 11250"/>
                  <a:gd name="T77" fmla="*/ 10735 h 11215"/>
                  <a:gd name="T78" fmla="*/ 9054 w 11250"/>
                  <a:gd name="T79" fmla="*/ 11127 h 11215"/>
                  <a:gd name="T80" fmla="*/ 8829 w 11250"/>
                  <a:gd name="T81" fmla="*/ 11202 h 1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50" h="11215">
                    <a:moveTo>
                      <a:pt x="8829" y="11202"/>
                    </a:moveTo>
                    <a:cubicBezTo>
                      <a:pt x="8762" y="11202"/>
                      <a:pt x="8695" y="11185"/>
                      <a:pt x="8635" y="11153"/>
                    </a:cubicBezTo>
                    <a:lnTo>
                      <a:pt x="5618" y="9480"/>
                    </a:lnTo>
                    <a:lnTo>
                      <a:pt x="2595" y="11142"/>
                    </a:lnTo>
                    <a:cubicBezTo>
                      <a:pt x="2462" y="11215"/>
                      <a:pt x="2296" y="11206"/>
                      <a:pt x="2172" y="11118"/>
                    </a:cubicBezTo>
                    <a:cubicBezTo>
                      <a:pt x="2047" y="11030"/>
                      <a:pt x="1982" y="10877"/>
                      <a:pt x="2008" y="10727"/>
                    </a:cubicBezTo>
                    <a:lnTo>
                      <a:pt x="2595" y="7168"/>
                    </a:lnTo>
                    <a:lnTo>
                      <a:pt x="140" y="4642"/>
                    </a:lnTo>
                    <a:cubicBezTo>
                      <a:pt x="37" y="4536"/>
                      <a:pt x="0" y="4379"/>
                      <a:pt x="47" y="4240"/>
                    </a:cubicBezTo>
                    <a:cubicBezTo>
                      <a:pt x="92" y="4098"/>
                      <a:pt x="213" y="3995"/>
                      <a:pt x="359" y="3969"/>
                    </a:cubicBezTo>
                    <a:lnTo>
                      <a:pt x="2296" y="3636"/>
                    </a:lnTo>
                    <a:cubicBezTo>
                      <a:pt x="2516" y="3599"/>
                      <a:pt x="2722" y="3745"/>
                      <a:pt x="2759" y="3962"/>
                    </a:cubicBezTo>
                    <a:cubicBezTo>
                      <a:pt x="2795" y="4180"/>
                      <a:pt x="2649" y="4386"/>
                      <a:pt x="2432" y="4425"/>
                    </a:cubicBezTo>
                    <a:lnTo>
                      <a:pt x="1243" y="4629"/>
                    </a:lnTo>
                    <a:lnTo>
                      <a:pt x="3309" y="6755"/>
                    </a:lnTo>
                    <a:cubicBezTo>
                      <a:pt x="3397" y="6846"/>
                      <a:pt x="3438" y="6975"/>
                      <a:pt x="3417" y="7099"/>
                    </a:cubicBezTo>
                    <a:lnTo>
                      <a:pt x="2931" y="10045"/>
                    </a:lnTo>
                    <a:lnTo>
                      <a:pt x="5425" y="8673"/>
                    </a:lnTo>
                    <a:cubicBezTo>
                      <a:pt x="5545" y="8607"/>
                      <a:pt x="5692" y="8607"/>
                      <a:pt x="5812" y="8673"/>
                    </a:cubicBezTo>
                    <a:lnTo>
                      <a:pt x="8302" y="10054"/>
                    </a:lnTo>
                    <a:lnTo>
                      <a:pt x="7827" y="7106"/>
                    </a:lnTo>
                    <a:cubicBezTo>
                      <a:pt x="7807" y="6981"/>
                      <a:pt x="7846" y="6852"/>
                      <a:pt x="7936" y="6762"/>
                    </a:cubicBezTo>
                    <a:lnTo>
                      <a:pt x="9994" y="4659"/>
                    </a:lnTo>
                    <a:lnTo>
                      <a:pt x="7175" y="4225"/>
                    </a:lnTo>
                    <a:cubicBezTo>
                      <a:pt x="7044" y="4205"/>
                      <a:pt x="6930" y="4119"/>
                      <a:pt x="6874" y="3999"/>
                    </a:cubicBezTo>
                    <a:lnTo>
                      <a:pt x="5633" y="1343"/>
                    </a:lnTo>
                    <a:lnTo>
                      <a:pt x="4382" y="3990"/>
                    </a:lnTo>
                    <a:cubicBezTo>
                      <a:pt x="4287" y="4190"/>
                      <a:pt x="4049" y="4276"/>
                      <a:pt x="3849" y="4182"/>
                    </a:cubicBezTo>
                    <a:cubicBezTo>
                      <a:pt x="3649" y="4087"/>
                      <a:pt x="3563" y="3848"/>
                      <a:pt x="3657" y="3648"/>
                    </a:cubicBezTo>
                    <a:lnTo>
                      <a:pt x="5272" y="230"/>
                    </a:lnTo>
                    <a:cubicBezTo>
                      <a:pt x="5339" y="90"/>
                      <a:pt x="5479" y="0"/>
                      <a:pt x="5633" y="0"/>
                    </a:cubicBezTo>
                    <a:lnTo>
                      <a:pt x="5633" y="0"/>
                    </a:lnTo>
                    <a:cubicBezTo>
                      <a:pt x="5788" y="0"/>
                      <a:pt x="5930" y="90"/>
                      <a:pt x="5995" y="230"/>
                    </a:cubicBezTo>
                    <a:lnTo>
                      <a:pt x="7504" y="3461"/>
                    </a:lnTo>
                    <a:lnTo>
                      <a:pt x="10884" y="3984"/>
                    </a:lnTo>
                    <a:cubicBezTo>
                      <a:pt x="11033" y="4007"/>
                      <a:pt x="11155" y="4111"/>
                      <a:pt x="11202" y="4253"/>
                    </a:cubicBezTo>
                    <a:cubicBezTo>
                      <a:pt x="11250" y="4395"/>
                      <a:pt x="11213" y="4551"/>
                      <a:pt x="11108" y="4659"/>
                    </a:cubicBezTo>
                    <a:lnTo>
                      <a:pt x="8646" y="7175"/>
                    </a:lnTo>
                    <a:lnTo>
                      <a:pt x="9220" y="10735"/>
                    </a:lnTo>
                    <a:cubicBezTo>
                      <a:pt x="9244" y="10886"/>
                      <a:pt x="9179" y="11039"/>
                      <a:pt x="9054" y="11127"/>
                    </a:cubicBezTo>
                    <a:cubicBezTo>
                      <a:pt x="8990" y="11178"/>
                      <a:pt x="8910" y="11202"/>
                      <a:pt x="8829" y="11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五星">
                <a:extLst>
                  <a:ext uri="{FF2B5EF4-FFF2-40B4-BE49-F238E27FC236}">
                    <a16:creationId xmlns:a16="http://schemas.microsoft.com/office/drawing/2014/main" id="{73CC2538-8599-C44B-9576-2F57008630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93027" y="2078868"/>
                <a:ext cx="220176" cy="219483"/>
              </a:xfrm>
              <a:custGeom>
                <a:avLst/>
                <a:gdLst>
                  <a:gd name="T0" fmla="*/ 8829 w 11250"/>
                  <a:gd name="T1" fmla="*/ 11202 h 11215"/>
                  <a:gd name="T2" fmla="*/ 8635 w 11250"/>
                  <a:gd name="T3" fmla="*/ 11153 h 11215"/>
                  <a:gd name="T4" fmla="*/ 5618 w 11250"/>
                  <a:gd name="T5" fmla="*/ 9480 h 11215"/>
                  <a:gd name="T6" fmla="*/ 2595 w 11250"/>
                  <a:gd name="T7" fmla="*/ 11142 h 11215"/>
                  <a:gd name="T8" fmla="*/ 2172 w 11250"/>
                  <a:gd name="T9" fmla="*/ 11118 h 11215"/>
                  <a:gd name="T10" fmla="*/ 2008 w 11250"/>
                  <a:gd name="T11" fmla="*/ 10727 h 11215"/>
                  <a:gd name="T12" fmla="*/ 2595 w 11250"/>
                  <a:gd name="T13" fmla="*/ 7168 h 11215"/>
                  <a:gd name="T14" fmla="*/ 140 w 11250"/>
                  <a:gd name="T15" fmla="*/ 4642 h 11215"/>
                  <a:gd name="T16" fmla="*/ 47 w 11250"/>
                  <a:gd name="T17" fmla="*/ 4240 h 11215"/>
                  <a:gd name="T18" fmla="*/ 359 w 11250"/>
                  <a:gd name="T19" fmla="*/ 3969 h 11215"/>
                  <a:gd name="T20" fmla="*/ 2296 w 11250"/>
                  <a:gd name="T21" fmla="*/ 3636 h 11215"/>
                  <a:gd name="T22" fmla="*/ 2759 w 11250"/>
                  <a:gd name="T23" fmla="*/ 3962 h 11215"/>
                  <a:gd name="T24" fmla="*/ 2432 w 11250"/>
                  <a:gd name="T25" fmla="*/ 4425 h 11215"/>
                  <a:gd name="T26" fmla="*/ 1243 w 11250"/>
                  <a:gd name="T27" fmla="*/ 4629 h 11215"/>
                  <a:gd name="T28" fmla="*/ 3309 w 11250"/>
                  <a:gd name="T29" fmla="*/ 6755 h 11215"/>
                  <a:gd name="T30" fmla="*/ 3417 w 11250"/>
                  <a:gd name="T31" fmla="*/ 7099 h 11215"/>
                  <a:gd name="T32" fmla="*/ 2931 w 11250"/>
                  <a:gd name="T33" fmla="*/ 10045 h 11215"/>
                  <a:gd name="T34" fmla="*/ 5425 w 11250"/>
                  <a:gd name="T35" fmla="*/ 8673 h 11215"/>
                  <a:gd name="T36" fmla="*/ 5812 w 11250"/>
                  <a:gd name="T37" fmla="*/ 8673 h 11215"/>
                  <a:gd name="T38" fmla="*/ 8302 w 11250"/>
                  <a:gd name="T39" fmla="*/ 10054 h 11215"/>
                  <a:gd name="T40" fmla="*/ 7827 w 11250"/>
                  <a:gd name="T41" fmla="*/ 7106 h 11215"/>
                  <a:gd name="T42" fmla="*/ 7936 w 11250"/>
                  <a:gd name="T43" fmla="*/ 6762 h 11215"/>
                  <a:gd name="T44" fmla="*/ 9994 w 11250"/>
                  <a:gd name="T45" fmla="*/ 4659 h 11215"/>
                  <a:gd name="T46" fmla="*/ 7175 w 11250"/>
                  <a:gd name="T47" fmla="*/ 4225 h 11215"/>
                  <a:gd name="T48" fmla="*/ 6874 w 11250"/>
                  <a:gd name="T49" fmla="*/ 3999 h 11215"/>
                  <a:gd name="T50" fmla="*/ 5633 w 11250"/>
                  <a:gd name="T51" fmla="*/ 1343 h 11215"/>
                  <a:gd name="T52" fmla="*/ 4382 w 11250"/>
                  <a:gd name="T53" fmla="*/ 3990 h 11215"/>
                  <a:gd name="T54" fmla="*/ 3849 w 11250"/>
                  <a:gd name="T55" fmla="*/ 4182 h 11215"/>
                  <a:gd name="T56" fmla="*/ 3657 w 11250"/>
                  <a:gd name="T57" fmla="*/ 3648 h 11215"/>
                  <a:gd name="T58" fmla="*/ 5272 w 11250"/>
                  <a:gd name="T59" fmla="*/ 230 h 11215"/>
                  <a:gd name="T60" fmla="*/ 5633 w 11250"/>
                  <a:gd name="T61" fmla="*/ 0 h 11215"/>
                  <a:gd name="T62" fmla="*/ 5633 w 11250"/>
                  <a:gd name="T63" fmla="*/ 0 h 11215"/>
                  <a:gd name="T64" fmla="*/ 5995 w 11250"/>
                  <a:gd name="T65" fmla="*/ 230 h 11215"/>
                  <a:gd name="T66" fmla="*/ 7504 w 11250"/>
                  <a:gd name="T67" fmla="*/ 3461 h 11215"/>
                  <a:gd name="T68" fmla="*/ 10884 w 11250"/>
                  <a:gd name="T69" fmla="*/ 3984 h 11215"/>
                  <a:gd name="T70" fmla="*/ 11202 w 11250"/>
                  <a:gd name="T71" fmla="*/ 4253 h 11215"/>
                  <a:gd name="T72" fmla="*/ 11108 w 11250"/>
                  <a:gd name="T73" fmla="*/ 4659 h 11215"/>
                  <a:gd name="T74" fmla="*/ 8646 w 11250"/>
                  <a:gd name="T75" fmla="*/ 7175 h 11215"/>
                  <a:gd name="T76" fmla="*/ 9220 w 11250"/>
                  <a:gd name="T77" fmla="*/ 10735 h 11215"/>
                  <a:gd name="T78" fmla="*/ 9054 w 11250"/>
                  <a:gd name="T79" fmla="*/ 11127 h 11215"/>
                  <a:gd name="T80" fmla="*/ 8829 w 11250"/>
                  <a:gd name="T81" fmla="*/ 11202 h 1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50" h="11215">
                    <a:moveTo>
                      <a:pt x="8829" y="11202"/>
                    </a:moveTo>
                    <a:cubicBezTo>
                      <a:pt x="8762" y="11202"/>
                      <a:pt x="8695" y="11185"/>
                      <a:pt x="8635" y="11153"/>
                    </a:cubicBezTo>
                    <a:lnTo>
                      <a:pt x="5618" y="9480"/>
                    </a:lnTo>
                    <a:lnTo>
                      <a:pt x="2595" y="11142"/>
                    </a:lnTo>
                    <a:cubicBezTo>
                      <a:pt x="2462" y="11215"/>
                      <a:pt x="2296" y="11206"/>
                      <a:pt x="2172" y="11118"/>
                    </a:cubicBezTo>
                    <a:cubicBezTo>
                      <a:pt x="2047" y="11030"/>
                      <a:pt x="1982" y="10877"/>
                      <a:pt x="2008" y="10727"/>
                    </a:cubicBezTo>
                    <a:lnTo>
                      <a:pt x="2595" y="7168"/>
                    </a:lnTo>
                    <a:lnTo>
                      <a:pt x="140" y="4642"/>
                    </a:lnTo>
                    <a:cubicBezTo>
                      <a:pt x="37" y="4536"/>
                      <a:pt x="0" y="4379"/>
                      <a:pt x="47" y="4240"/>
                    </a:cubicBezTo>
                    <a:cubicBezTo>
                      <a:pt x="92" y="4098"/>
                      <a:pt x="213" y="3995"/>
                      <a:pt x="359" y="3969"/>
                    </a:cubicBezTo>
                    <a:lnTo>
                      <a:pt x="2296" y="3636"/>
                    </a:lnTo>
                    <a:cubicBezTo>
                      <a:pt x="2516" y="3599"/>
                      <a:pt x="2722" y="3745"/>
                      <a:pt x="2759" y="3962"/>
                    </a:cubicBezTo>
                    <a:cubicBezTo>
                      <a:pt x="2795" y="4180"/>
                      <a:pt x="2649" y="4386"/>
                      <a:pt x="2432" y="4425"/>
                    </a:cubicBezTo>
                    <a:lnTo>
                      <a:pt x="1243" y="4629"/>
                    </a:lnTo>
                    <a:lnTo>
                      <a:pt x="3309" y="6755"/>
                    </a:lnTo>
                    <a:cubicBezTo>
                      <a:pt x="3397" y="6846"/>
                      <a:pt x="3438" y="6975"/>
                      <a:pt x="3417" y="7099"/>
                    </a:cubicBezTo>
                    <a:lnTo>
                      <a:pt x="2931" y="10045"/>
                    </a:lnTo>
                    <a:lnTo>
                      <a:pt x="5425" y="8673"/>
                    </a:lnTo>
                    <a:cubicBezTo>
                      <a:pt x="5545" y="8607"/>
                      <a:pt x="5692" y="8607"/>
                      <a:pt x="5812" y="8673"/>
                    </a:cubicBezTo>
                    <a:lnTo>
                      <a:pt x="8302" y="10054"/>
                    </a:lnTo>
                    <a:lnTo>
                      <a:pt x="7827" y="7106"/>
                    </a:lnTo>
                    <a:cubicBezTo>
                      <a:pt x="7807" y="6981"/>
                      <a:pt x="7846" y="6852"/>
                      <a:pt x="7936" y="6762"/>
                    </a:cubicBezTo>
                    <a:lnTo>
                      <a:pt x="9994" y="4659"/>
                    </a:lnTo>
                    <a:lnTo>
                      <a:pt x="7175" y="4225"/>
                    </a:lnTo>
                    <a:cubicBezTo>
                      <a:pt x="7044" y="4205"/>
                      <a:pt x="6930" y="4119"/>
                      <a:pt x="6874" y="3999"/>
                    </a:cubicBezTo>
                    <a:lnTo>
                      <a:pt x="5633" y="1343"/>
                    </a:lnTo>
                    <a:lnTo>
                      <a:pt x="4382" y="3990"/>
                    </a:lnTo>
                    <a:cubicBezTo>
                      <a:pt x="4287" y="4190"/>
                      <a:pt x="4049" y="4276"/>
                      <a:pt x="3849" y="4182"/>
                    </a:cubicBezTo>
                    <a:cubicBezTo>
                      <a:pt x="3649" y="4087"/>
                      <a:pt x="3563" y="3848"/>
                      <a:pt x="3657" y="3648"/>
                    </a:cubicBezTo>
                    <a:lnTo>
                      <a:pt x="5272" y="230"/>
                    </a:lnTo>
                    <a:cubicBezTo>
                      <a:pt x="5339" y="90"/>
                      <a:pt x="5479" y="0"/>
                      <a:pt x="5633" y="0"/>
                    </a:cubicBezTo>
                    <a:lnTo>
                      <a:pt x="5633" y="0"/>
                    </a:lnTo>
                    <a:cubicBezTo>
                      <a:pt x="5788" y="0"/>
                      <a:pt x="5930" y="90"/>
                      <a:pt x="5995" y="230"/>
                    </a:cubicBezTo>
                    <a:lnTo>
                      <a:pt x="7504" y="3461"/>
                    </a:lnTo>
                    <a:lnTo>
                      <a:pt x="10884" y="3984"/>
                    </a:lnTo>
                    <a:cubicBezTo>
                      <a:pt x="11033" y="4007"/>
                      <a:pt x="11155" y="4111"/>
                      <a:pt x="11202" y="4253"/>
                    </a:cubicBezTo>
                    <a:cubicBezTo>
                      <a:pt x="11250" y="4395"/>
                      <a:pt x="11213" y="4551"/>
                      <a:pt x="11108" y="4659"/>
                    </a:cubicBezTo>
                    <a:lnTo>
                      <a:pt x="8646" y="7175"/>
                    </a:lnTo>
                    <a:lnTo>
                      <a:pt x="9220" y="10735"/>
                    </a:lnTo>
                    <a:cubicBezTo>
                      <a:pt x="9244" y="10886"/>
                      <a:pt x="9179" y="11039"/>
                      <a:pt x="9054" y="11127"/>
                    </a:cubicBezTo>
                    <a:cubicBezTo>
                      <a:pt x="8990" y="11178"/>
                      <a:pt x="8910" y="11202"/>
                      <a:pt x="8829" y="1120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5F05E84-A20F-7C40-BF0F-6DA2258E4661}"/>
              </a:ext>
            </a:extLst>
          </p:cNvPr>
          <p:cNvGrpSpPr/>
          <p:nvPr/>
        </p:nvGrpSpPr>
        <p:grpSpPr>
          <a:xfrm>
            <a:off x="8756161" y="3139440"/>
            <a:ext cx="2470346" cy="3188006"/>
            <a:chOff x="8756161" y="3139440"/>
            <a:chExt cx="2470346" cy="3188006"/>
          </a:xfrm>
        </p:grpSpPr>
        <p:sp>
          <p:nvSpPr>
            <p:cNvPr id="37" name="圆角矩形 36">
              <a:extLst>
                <a:ext uri="{FF2B5EF4-FFF2-40B4-BE49-F238E27FC236}">
                  <a16:creationId xmlns:a16="http://schemas.microsoft.com/office/drawing/2014/main" id="{F6CE381B-341F-9C43-8F6F-8EE0C5320595}"/>
                </a:ext>
              </a:extLst>
            </p:cNvPr>
            <p:cNvSpPr/>
            <p:nvPr/>
          </p:nvSpPr>
          <p:spPr>
            <a:xfrm>
              <a:off x="8756161" y="3139440"/>
              <a:ext cx="2470346" cy="3188006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Sans" pitchFamily="2" charset="-122"/>
                <a:ea typeface="MiSans" pitchFamily="2" charset="-122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403D5EA8-EFA6-604D-8768-17AB611CF20E}"/>
                </a:ext>
              </a:extLst>
            </p:cNvPr>
            <p:cNvGrpSpPr/>
            <p:nvPr/>
          </p:nvGrpSpPr>
          <p:grpSpPr>
            <a:xfrm>
              <a:off x="8999917" y="3437349"/>
              <a:ext cx="2084225" cy="2489909"/>
              <a:chOff x="8999917" y="3437349"/>
              <a:chExt cx="2084225" cy="2489909"/>
            </a:xfrm>
          </p:grpSpPr>
          <p:sp>
            <p:nvSpPr>
              <p:cNvPr id="54" name="圆角矩形 53">
                <a:extLst>
                  <a:ext uri="{FF2B5EF4-FFF2-40B4-BE49-F238E27FC236}">
                    <a16:creationId xmlns:a16="http://schemas.microsoft.com/office/drawing/2014/main" id="{B4A7B6CD-9F79-204C-BE85-3D14103845C7}"/>
                  </a:ext>
                </a:extLst>
              </p:cNvPr>
              <p:cNvSpPr/>
              <p:nvPr/>
            </p:nvSpPr>
            <p:spPr>
              <a:xfrm>
                <a:off x="9275476" y="3437349"/>
                <a:ext cx="1426639" cy="441339"/>
              </a:xfrm>
              <a:prstGeom prst="roundRect">
                <a:avLst>
                  <a:gd name="adj" fmla="val 48086"/>
                </a:avLst>
              </a:prstGeom>
              <a:gradFill>
                <a:gsLst>
                  <a:gs pos="0">
                    <a:schemeClr val="accent1">
                      <a:alpha val="79000"/>
                    </a:schemeClr>
                  </a:gs>
                  <a:gs pos="98000">
                    <a:schemeClr val="accent2">
                      <a:alpha val="79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304800" dist="139700" dir="5400000" sx="94000" sy="94000" algn="t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部门业绩</a:t>
                </a:r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E9BAADE3-BC74-CE40-BADC-5DC8775F895D}"/>
                  </a:ext>
                </a:extLst>
              </p:cNvPr>
              <p:cNvGrpSpPr/>
              <p:nvPr/>
            </p:nvGrpSpPr>
            <p:grpSpPr>
              <a:xfrm>
                <a:off x="8999917" y="4176597"/>
                <a:ext cx="2084225" cy="1750661"/>
                <a:chOff x="8999917" y="4176597"/>
                <a:chExt cx="2084225" cy="1750661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DDF3B51C-3D62-A44C-9620-7E0C15BEA66B}"/>
                    </a:ext>
                  </a:extLst>
                </p:cNvPr>
                <p:cNvSpPr txBox="1"/>
                <p:nvPr/>
              </p:nvSpPr>
              <p:spPr>
                <a:xfrm>
                  <a:off x="8999917" y="4176597"/>
                  <a:ext cx="2056973" cy="8722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85750" marR="0" lvl="0" indent="-285750" algn="l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itchFamily="2" charset="2"/>
                    <a:buChar char="Ø"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飓风部：</a:t>
                  </a:r>
                  <a:endPara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		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完成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106.49W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		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完成率 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150%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   </a:t>
                  </a:r>
                  <a:endPara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6953E58B-79D0-3742-A1DA-62536B684A19}"/>
                    </a:ext>
                  </a:extLst>
                </p:cNvPr>
                <p:cNvSpPr txBox="1"/>
                <p:nvPr/>
              </p:nvSpPr>
              <p:spPr>
                <a:xfrm>
                  <a:off x="8999917" y="5055481"/>
                  <a:ext cx="2084225" cy="871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85750" marR="0" lvl="0" indent="-285750" algn="l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Wingdings" pitchFamily="2" charset="2"/>
                    <a:buChar char="Ø"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野狼部：</a:t>
                  </a:r>
                  <a:endPara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endParaRPr>
                </a:p>
                <a:p>
                  <a:pPr marL="0" marR="0" lvl="0" indent="0" algn="l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        </a:t>
                  </a:r>
                  <a:r>
                    <a:rPr kumimoji="0" lang="en-US" altLang="zh-CN" sz="1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	</a:t>
                  </a: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           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完成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157.22W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		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完成率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137%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   </a:t>
                  </a: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04AA862-C373-894E-ACE7-5BF87DD20C5D}"/>
              </a:ext>
            </a:extLst>
          </p:cNvPr>
          <p:cNvGrpSpPr/>
          <p:nvPr/>
        </p:nvGrpSpPr>
        <p:grpSpPr>
          <a:xfrm>
            <a:off x="6026861" y="3139440"/>
            <a:ext cx="2470346" cy="3188006"/>
            <a:chOff x="6026861" y="3139440"/>
            <a:chExt cx="2470346" cy="3188006"/>
          </a:xfrm>
        </p:grpSpPr>
        <p:sp>
          <p:nvSpPr>
            <p:cNvPr id="36" name="圆角矩形 35">
              <a:extLst>
                <a:ext uri="{FF2B5EF4-FFF2-40B4-BE49-F238E27FC236}">
                  <a16:creationId xmlns:a16="http://schemas.microsoft.com/office/drawing/2014/main" id="{18E5BFDD-2F29-984B-A181-B73B2519DDAD}"/>
                </a:ext>
              </a:extLst>
            </p:cNvPr>
            <p:cNvSpPr/>
            <p:nvPr/>
          </p:nvSpPr>
          <p:spPr>
            <a:xfrm>
              <a:off x="6026861" y="3139440"/>
              <a:ext cx="2470346" cy="3188006"/>
            </a:xfrm>
            <a:prstGeom prst="roundRect">
              <a:avLst>
                <a:gd name="adj" fmla="val 8604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63B90F2-227C-1648-A6A6-8523CEB5EA12}"/>
                </a:ext>
              </a:extLst>
            </p:cNvPr>
            <p:cNvGrpSpPr/>
            <p:nvPr/>
          </p:nvGrpSpPr>
          <p:grpSpPr>
            <a:xfrm>
              <a:off x="6259305" y="3437349"/>
              <a:ext cx="1882247" cy="2481383"/>
              <a:chOff x="6259305" y="3437349"/>
              <a:chExt cx="1882247" cy="2481383"/>
            </a:xfrm>
          </p:grpSpPr>
          <p:sp>
            <p:nvSpPr>
              <p:cNvPr id="56" name="圆角矩形 55">
                <a:extLst>
                  <a:ext uri="{FF2B5EF4-FFF2-40B4-BE49-F238E27FC236}">
                    <a16:creationId xmlns:a16="http://schemas.microsoft.com/office/drawing/2014/main" id="{80AED931-42DC-CD4E-A7E1-479EAD9AF392}"/>
                  </a:ext>
                </a:extLst>
              </p:cNvPr>
              <p:cNvSpPr/>
              <p:nvPr/>
            </p:nvSpPr>
            <p:spPr>
              <a:xfrm>
                <a:off x="6531172" y="3437349"/>
                <a:ext cx="1426639" cy="441339"/>
              </a:xfrm>
              <a:prstGeom prst="roundRect">
                <a:avLst>
                  <a:gd name="adj" fmla="val 48086"/>
                </a:avLst>
              </a:prstGeom>
              <a:gradFill>
                <a:gsLst>
                  <a:gs pos="0">
                    <a:schemeClr val="accent1">
                      <a:alpha val="79000"/>
                    </a:schemeClr>
                  </a:gs>
                  <a:gs pos="98000">
                    <a:schemeClr val="accent2">
                      <a:alpha val="79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304800" dist="139700" dir="5400000" sx="94000" sy="94000" algn="t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核心数据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29E8C790-E667-4045-B0B8-93760B1320DF}"/>
                  </a:ext>
                </a:extLst>
              </p:cNvPr>
              <p:cNvSpPr txBox="1"/>
              <p:nvPr/>
            </p:nvSpPr>
            <p:spPr>
              <a:xfrm>
                <a:off x="6259305" y="4168573"/>
                <a:ext cx="1882247" cy="1750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Font typeface="Wingdings" pitchFamily="2" charset="2"/>
                  <a:buChar char="Ø"/>
                </a:pPr>
                <a:r>
                  <a:rPr lang="en-US" altLang="zh-CN" sz="1400" dirty="0">
                    <a:latin typeface="+mn-ea"/>
                  </a:rPr>
                  <a:t>Q3</a:t>
                </a:r>
                <a:r>
                  <a:rPr lang="zh-CN" altLang="en-US" sz="1400" dirty="0">
                    <a:latin typeface="+mn-ea"/>
                  </a:rPr>
                  <a:t>季度人效</a:t>
                </a:r>
                <a:r>
                  <a:rPr lang="en-US" altLang="zh-CN" sz="1400" dirty="0">
                    <a:latin typeface="+mn-ea"/>
                  </a:rPr>
                  <a:t>3.42W</a:t>
                </a:r>
              </a:p>
              <a:p>
                <a:pPr marL="285750" indent="-285750">
                  <a:lnSpc>
                    <a:spcPct val="130000"/>
                  </a:lnSpc>
                  <a:buFont typeface="Wingdings" pitchFamily="2" charset="2"/>
                  <a:buChar char="Ø"/>
                </a:pPr>
                <a:r>
                  <a:rPr lang="zh-CN" altLang="en-US" sz="1400" dirty="0">
                    <a:latin typeface="+mn-ea"/>
                  </a:rPr>
                  <a:t>客单价</a:t>
                </a:r>
                <a:r>
                  <a:rPr lang="en-US" altLang="zh-CN" sz="1400" dirty="0">
                    <a:latin typeface="+mn-ea"/>
                  </a:rPr>
                  <a:t>1.83W</a:t>
                </a:r>
              </a:p>
              <a:p>
                <a:pPr marL="285750" indent="-285750">
                  <a:lnSpc>
                    <a:spcPct val="130000"/>
                  </a:lnSpc>
                  <a:buFont typeface="Wingdings" pitchFamily="2" charset="2"/>
                  <a:buChar char="Ø"/>
                </a:pPr>
                <a:r>
                  <a:rPr lang="zh-CN" altLang="en-US" sz="1400" dirty="0">
                    <a:latin typeface="+mn-ea"/>
                  </a:rPr>
                  <a:t>开单率 </a:t>
                </a:r>
                <a:r>
                  <a:rPr lang="en-US" altLang="zh-CN" sz="1400" dirty="0">
                    <a:latin typeface="+mn-ea"/>
                  </a:rPr>
                  <a:t>62%</a:t>
                </a:r>
              </a:p>
              <a:p>
                <a:pPr marL="285750" indent="-285750">
                  <a:lnSpc>
                    <a:spcPct val="130000"/>
                  </a:lnSpc>
                  <a:buFont typeface="Wingdings" pitchFamily="2" charset="2"/>
                  <a:buChar char="Ø"/>
                </a:pPr>
                <a:r>
                  <a:rPr lang="zh-CN" altLang="en-US" sz="1400" dirty="0">
                    <a:latin typeface="+mn-ea"/>
                  </a:rPr>
                  <a:t>满编率 </a:t>
                </a:r>
                <a:r>
                  <a:rPr lang="en-US" altLang="zh-CN" sz="1400" dirty="0">
                    <a:latin typeface="+mn-ea"/>
                  </a:rPr>
                  <a:t>95%</a:t>
                </a:r>
              </a:p>
              <a:p>
                <a:pPr marL="285750" indent="-285750">
                  <a:lnSpc>
                    <a:spcPct val="130000"/>
                  </a:lnSpc>
                  <a:buFont typeface="Wingdings" pitchFamily="2" charset="2"/>
                  <a:buChar char="Ø"/>
                </a:pPr>
                <a:r>
                  <a:rPr lang="zh-CN" altLang="en-US" sz="1400" dirty="0">
                    <a:latin typeface="+mn-ea"/>
                  </a:rPr>
                  <a:t>绩效达成率：</a:t>
                </a:r>
                <a:r>
                  <a:rPr lang="en-US" altLang="zh-CN" sz="1400" dirty="0">
                    <a:latin typeface="+mn-ea"/>
                  </a:rPr>
                  <a:t>95%</a:t>
                </a:r>
              </a:p>
              <a:p>
                <a:pPr marL="285750" indent="-285750">
                  <a:lnSpc>
                    <a:spcPct val="130000"/>
                  </a:lnSpc>
                  <a:buFont typeface="Wingdings" pitchFamily="2" charset="2"/>
                  <a:buChar char="Ø"/>
                </a:pPr>
                <a:endParaRPr lang="en-US" altLang="zh-CN" sz="1400" dirty="0">
                  <a:latin typeface="+mn-ea"/>
                </a:endParaRPr>
              </a:p>
            </p:txBody>
          </p:sp>
        </p:grp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id="{8E25DBD2-E5CA-A347-894D-B3318E5927F6}"/>
              </a:ext>
            </a:extLst>
          </p:cNvPr>
          <p:cNvSpPr/>
          <p:nvPr/>
        </p:nvSpPr>
        <p:spPr>
          <a:xfrm rot="16200000">
            <a:off x="7948811" y="5912828"/>
            <a:ext cx="18000" cy="2988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2">
                  <a:alpha val="7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  <a:miter lim="800000"/>
          </a:ln>
          <a:effectLst/>
          <a:scene3d>
            <a:camera prst="orthographicFront">
              <a:rot lat="20099998" lon="0" rev="0"/>
            </a:camera>
            <a:lightRig rig="threePt" dir="t"/>
          </a:scene3d>
        </p:spPr>
        <p:txBody>
          <a:bodyPr rtlCol="0" anchor="ctr"/>
          <a:lstStyle/>
          <a:p>
            <a:pPr algn="ctr" defTabSz="914400"/>
            <a:endParaRPr lang="zh-CN" altLang="en-US" kern="0">
              <a:solidFill>
                <a:srgbClr val="F8FBFF"/>
              </a:solidFill>
              <a:latin typeface="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524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5684941A-AF98-BC4E-9F60-F391A0E63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业绩来源分布</a:t>
            </a:r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C9CF57A5-7DF7-A949-AE88-A7E1E3C39535}"/>
              </a:ext>
            </a:extLst>
          </p:cNvPr>
          <p:cNvGrpSpPr/>
          <p:nvPr/>
        </p:nvGrpSpPr>
        <p:grpSpPr>
          <a:xfrm>
            <a:off x="1030573" y="1645393"/>
            <a:ext cx="2994213" cy="4798251"/>
            <a:chOff x="1030573" y="1645393"/>
            <a:chExt cx="2994213" cy="479825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B664C84-A54B-324C-87CD-DBCA89FB283B}"/>
                </a:ext>
              </a:extLst>
            </p:cNvPr>
            <p:cNvGrpSpPr/>
            <p:nvPr/>
          </p:nvGrpSpPr>
          <p:grpSpPr>
            <a:xfrm>
              <a:off x="1038949" y="2687985"/>
              <a:ext cx="2985837" cy="3755659"/>
              <a:chOff x="1038949" y="2687985"/>
              <a:chExt cx="2985837" cy="3755659"/>
            </a:xfrm>
          </p:grpSpPr>
          <p:cxnSp>
            <p:nvCxnSpPr>
              <p:cNvPr id="133" name="直线连接符 132">
                <a:extLst>
                  <a:ext uri="{FF2B5EF4-FFF2-40B4-BE49-F238E27FC236}">
                    <a16:creationId xmlns:a16="http://schemas.microsoft.com/office/drawing/2014/main" id="{6518C001-C752-AF42-AC56-620AFDBC5E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38899" y="6002685"/>
                <a:ext cx="215751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线连接符 133">
                <a:extLst>
                  <a:ext uri="{FF2B5EF4-FFF2-40B4-BE49-F238E27FC236}">
                    <a16:creationId xmlns:a16="http://schemas.microsoft.com/office/drawing/2014/main" id="{47F6FABF-F160-9C4D-9C2A-FFADA7B222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4413" y="6002685"/>
                <a:ext cx="218316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00408F58-85EB-DF46-87E9-8ABBEC3EDB3C}"/>
                  </a:ext>
                </a:extLst>
              </p:cNvPr>
              <p:cNvSpPr txBox="1"/>
              <p:nvPr/>
            </p:nvSpPr>
            <p:spPr>
              <a:xfrm>
                <a:off x="1972405" y="2825604"/>
                <a:ext cx="1111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400" dirty="0">
                    <a:gradFill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</a:gradFill>
                    <a:latin typeface="MiSans" pitchFamily="2" charset="-122"/>
                    <a:ea typeface="MiSans" pitchFamily="2" charset="-122"/>
                  </a:rPr>
                  <a:t>自拓业绩占比</a:t>
                </a:r>
              </a:p>
            </p:txBody>
          </p:sp>
          <p:sp>
            <p:nvSpPr>
              <p:cNvPr id="137" name="圆角矩形 136">
                <a:extLst>
                  <a:ext uri="{FF2B5EF4-FFF2-40B4-BE49-F238E27FC236}">
                    <a16:creationId xmlns:a16="http://schemas.microsoft.com/office/drawing/2014/main" id="{9AA62446-E0E9-D24B-98EA-295CBAF1C609}"/>
                  </a:ext>
                </a:extLst>
              </p:cNvPr>
              <p:cNvSpPr/>
              <p:nvPr/>
            </p:nvSpPr>
            <p:spPr>
              <a:xfrm>
                <a:off x="1038949" y="2687985"/>
                <a:ext cx="2985837" cy="3543300"/>
              </a:xfrm>
              <a:prstGeom prst="roundRect">
                <a:avLst>
                  <a:gd name="adj" fmla="val 86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dist="97026" dir="5400000" algn="t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aphicFrame>
            <p:nvGraphicFramePr>
              <p:cNvPr id="138" name="图表 137">
                <a:extLst>
                  <a:ext uri="{FF2B5EF4-FFF2-40B4-BE49-F238E27FC236}">
                    <a16:creationId xmlns:a16="http://schemas.microsoft.com/office/drawing/2014/main" id="{2442C9AB-1F9F-8647-B738-B75D03474A3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47338414"/>
                  </p:ext>
                </p:extLst>
              </p:nvPr>
            </p:nvGraphicFramePr>
            <p:xfrm>
              <a:off x="1100889" y="3051613"/>
              <a:ext cx="2894481" cy="339203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AB48F0D1-9D82-4D43-9124-E70C0D965077}"/>
                  </a:ext>
                </a:extLst>
              </p:cNvPr>
              <p:cNvSpPr txBox="1"/>
              <p:nvPr/>
            </p:nvSpPr>
            <p:spPr>
              <a:xfrm>
                <a:off x="2068556" y="4267891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Roboto Cn" pitchFamily="2" charset="0"/>
                  </a:rPr>
                  <a:t>87%</a:t>
                </a:r>
                <a:endParaRPr kumimoji="1"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305245F-7901-FB4B-AADE-53158CEAC482}"/>
                  </a:ext>
                </a:extLst>
              </p:cNvPr>
              <p:cNvGrpSpPr/>
              <p:nvPr/>
            </p:nvGrpSpPr>
            <p:grpSpPr>
              <a:xfrm>
                <a:off x="1268632" y="4902124"/>
                <a:ext cx="2731098" cy="259110"/>
                <a:chOff x="1268632" y="4902124"/>
                <a:chExt cx="2731098" cy="259110"/>
              </a:xfrm>
            </p:grpSpPr>
            <p:sp>
              <p:nvSpPr>
                <p:cNvPr id="141" name="文本框 140">
                  <a:extLst>
                    <a:ext uri="{FF2B5EF4-FFF2-40B4-BE49-F238E27FC236}">
                      <a16:creationId xmlns:a16="http://schemas.microsoft.com/office/drawing/2014/main" id="{7EEFFF7C-48AE-FD45-8F91-A8EDC31BE099}"/>
                    </a:ext>
                  </a:extLst>
                </p:cNvPr>
                <p:cNvSpPr txBox="1"/>
                <p:nvPr/>
              </p:nvSpPr>
              <p:spPr>
                <a:xfrm>
                  <a:off x="1268632" y="4902124"/>
                  <a:ext cx="369012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1000" dirty="0">
                      <a:solidFill>
                        <a:schemeClr val="tx1">
                          <a:lumMod val="50000"/>
                          <a:lumOff val="50000"/>
                          <a:alpha val="57000"/>
                        </a:schemeClr>
                      </a:solidFill>
                      <a:latin typeface="+mj-lt"/>
                      <a:ea typeface="Roboto Cn" pitchFamily="2" charset="0"/>
                    </a:rPr>
                    <a:t>0%</a:t>
                  </a:r>
                  <a:endParaRPr kumimoji="1" lang="zh-CN" altLang="en-US" sz="1000" dirty="0"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6DA1B5AB-9623-3548-B47A-3F42B481746C}"/>
                    </a:ext>
                  </a:extLst>
                </p:cNvPr>
                <p:cNvSpPr txBox="1"/>
                <p:nvPr/>
              </p:nvSpPr>
              <p:spPr>
                <a:xfrm>
                  <a:off x="3489654" y="4915013"/>
                  <a:ext cx="510076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1000" dirty="0">
                      <a:solidFill>
                        <a:schemeClr val="tx1">
                          <a:lumMod val="50000"/>
                          <a:lumOff val="50000"/>
                          <a:alpha val="57000"/>
                        </a:schemeClr>
                      </a:solidFill>
                      <a:latin typeface="+mj-lt"/>
                      <a:ea typeface="Roboto Cn" pitchFamily="2" charset="0"/>
                    </a:rPr>
                    <a:t>100%</a:t>
                  </a:r>
                  <a:endParaRPr kumimoji="1" lang="zh-CN" altLang="en-US" sz="1000" dirty="0"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atin typeface="+mj-lt"/>
                  </a:endParaRPr>
                </a:p>
              </p:txBody>
            </p:sp>
          </p:grp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id="{EDE1F918-323A-4046-B7C4-78D4711629D4}"/>
                  </a:ext>
                </a:extLst>
              </p:cNvPr>
              <p:cNvSpPr txBox="1"/>
              <p:nvPr/>
            </p:nvSpPr>
            <p:spPr>
              <a:xfrm>
                <a:off x="1169453" y="2868396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400" b="1" dirty="0">
                    <a:gradFill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自拓业绩占比</a:t>
                </a: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76E9D0E8-1134-3744-B8ED-40C91189FF00}"/>
                  </a:ext>
                </a:extLst>
              </p:cNvPr>
              <p:cNvGrpSpPr/>
              <p:nvPr/>
            </p:nvGrpSpPr>
            <p:grpSpPr>
              <a:xfrm>
                <a:off x="1038949" y="5804778"/>
                <a:ext cx="2978422" cy="433594"/>
                <a:chOff x="1038949" y="5804778"/>
                <a:chExt cx="2978422" cy="433594"/>
              </a:xfrm>
            </p:grpSpPr>
            <p:sp>
              <p:nvSpPr>
                <p:cNvPr id="145" name="圆角矩形 144">
                  <a:extLst>
                    <a:ext uri="{FF2B5EF4-FFF2-40B4-BE49-F238E27FC236}">
                      <a16:creationId xmlns:a16="http://schemas.microsoft.com/office/drawing/2014/main" id="{CD0F4B1E-A88F-394F-91DC-F9DFB66ABA84}"/>
                    </a:ext>
                  </a:extLst>
                </p:cNvPr>
                <p:cNvSpPr/>
                <p:nvPr/>
              </p:nvSpPr>
              <p:spPr>
                <a:xfrm>
                  <a:off x="1038949" y="5804778"/>
                  <a:ext cx="2978422" cy="433594"/>
                </a:xfrm>
                <a:prstGeom prst="roundRect">
                  <a:avLst>
                    <a:gd name="adj" fmla="val 11303"/>
                  </a:avLst>
                </a:prstGeom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304800" dist="139700" dir="5400000" sx="94000" sy="94000" algn="t" rotWithShape="0">
                    <a:schemeClr val="accent1">
                      <a:alpha val="19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zh-CN" altLang="en-US" b="1" spc="200" dirty="0">
                      <a:latin typeface="+mj-ea"/>
                      <a:ea typeface="+mj-ea"/>
                    </a:rPr>
                    <a:t>野狼部 </a:t>
                  </a:r>
                </a:p>
              </p:txBody>
            </p:sp>
            <p:cxnSp>
              <p:nvCxnSpPr>
                <p:cNvPr id="146" name="直线连接符 145">
                  <a:extLst>
                    <a:ext uri="{FF2B5EF4-FFF2-40B4-BE49-F238E27FC236}">
                      <a16:creationId xmlns:a16="http://schemas.microsoft.com/office/drawing/2014/main" id="{A1C08C63-A287-4749-A497-D8958381E5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38899" y="6006335"/>
                  <a:ext cx="215751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线连接符 146">
                  <a:extLst>
                    <a:ext uri="{FF2B5EF4-FFF2-40B4-BE49-F238E27FC236}">
                      <a16:creationId xmlns:a16="http://schemas.microsoft.com/office/drawing/2014/main" id="{717F7FBB-DD34-9D40-A466-4189B1A9D5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74413" y="6006335"/>
                  <a:ext cx="218316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8B50D5D-C28B-0C4C-9A31-7D6EA63DACD4}"/>
                </a:ext>
              </a:extLst>
            </p:cNvPr>
            <p:cNvGrpSpPr/>
            <p:nvPr/>
          </p:nvGrpSpPr>
          <p:grpSpPr>
            <a:xfrm>
              <a:off x="1030573" y="1645393"/>
              <a:ext cx="2969808" cy="847371"/>
              <a:chOff x="1030573" y="1645393"/>
              <a:chExt cx="2969808" cy="847371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FAC79B63-8102-F346-AF2C-E32ED265FF08}"/>
                  </a:ext>
                </a:extLst>
              </p:cNvPr>
              <p:cNvGrpSpPr/>
              <p:nvPr/>
            </p:nvGrpSpPr>
            <p:grpSpPr>
              <a:xfrm>
                <a:off x="1030573" y="1645393"/>
                <a:ext cx="2969808" cy="847371"/>
                <a:chOff x="1030573" y="1645393"/>
                <a:chExt cx="2969808" cy="847371"/>
              </a:xfrm>
            </p:grpSpPr>
            <p:sp>
              <p:nvSpPr>
                <p:cNvPr id="124" name="圆角矩形 123">
                  <a:extLst>
                    <a:ext uri="{FF2B5EF4-FFF2-40B4-BE49-F238E27FC236}">
                      <a16:creationId xmlns:a16="http://schemas.microsoft.com/office/drawing/2014/main" id="{B269BBDA-61DF-2F4A-9B2F-F97CF4DB8389}"/>
                    </a:ext>
                  </a:extLst>
                </p:cNvPr>
                <p:cNvSpPr/>
                <p:nvPr/>
              </p:nvSpPr>
              <p:spPr>
                <a:xfrm>
                  <a:off x="1030573" y="1645393"/>
                  <a:ext cx="2969808" cy="847371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97026" dir="5400000" algn="t" rotWithShape="0">
                    <a:schemeClr val="accent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7" name="圆角矩形 126">
                  <a:extLst>
                    <a:ext uri="{FF2B5EF4-FFF2-40B4-BE49-F238E27FC236}">
                      <a16:creationId xmlns:a16="http://schemas.microsoft.com/office/drawing/2014/main" id="{3C9C934C-6283-A04D-A858-B5211B800EDB}"/>
                    </a:ext>
                  </a:extLst>
                </p:cNvPr>
                <p:cNvSpPr/>
                <p:nvPr/>
              </p:nvSpPr>
              <p:spPr>
                <a:xfrm>
                  <a:off x="1030574" y="1645393"/>
                  <a:ext cx="40399" cy="847371"/>
                </a:xfrm>
                <a:prstGeom prst="roundRect">
                  <a:avLst/>
                </a:prstGeom>
                <a:gradFill>
                  <a:gsLst>
                    <a:gs pos="0">
                      <a:schemeClr val="accent1"/>
                    </a:gs>
                    <a:gs pos="98000">
                      <a:schemeClr val="accent2">
                        <a:alpha val="71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2F64A7D-692C-3E4B-901E-DAECBF994B3A}"/>
                  </a:ext>
                </a:extLst>
              </p:cNvPr>
              <p:cNvGrpSpPr/>
              <p:nvPr/>
            </p:nvGrpSpPr>
            <p:grpSpPr>
              <a:xfrm>
                <a:off x="1309712" y="1709028"/>
                <a:ext cx="2355183" cy="707886"/>
                <a:chOff x="1309712" y="1709028"/>
                <a:chExt cx="2355183" cy="707886"/>
              </a:xfrm>
            </p:grpSpPr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A2DD190B-5033-7046-9C95-2E40B6A424D6}"/>
                    </a:ext>
                  </a:extLst>
                </p:cNvPr>
                <p:cNvSpPr txBox="1"/>
                <p:nvPr/>
              </p:nvSpPr>
              <p:spPr>
                <a:xfrm>
                  <a:off x="1886844" y="1783651"/>
                  <a:ext cx="1778051" cy="5522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lang="zh-CN" altLang="en-US" sz="1200" dirty="0">
                      <a:latin typeface="+mn-ea"/>
                    </a:rPr>
                    <a:t>季度业绩回款 </a:t>
                  </a:r>
                  <a:r>
                    <a:rPr lang="en-US" altLang="zh-CN" sz="1200" dirty="0">
                      <a:latin typeface="+mn-ea"/>
                    </a:rPr>
                    <a:t>100w</a:t>
                  </a:r>
                </a:p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lang="zh-CN" altLang="en-US" sz="1200" dirty="0">
                      <a:latin typeface="+mn-ea"/>
                    </a:rPr>
                    <a:t>自拓业绩 </a:t>
                  </a:r>
                  <a:r>
                    <a:rPr lang="en-US" altLang="zh-CN" sz="1200" dirty="0">
                      <a:latin typeface="+mn-ea"/>
                    </a:rPr>
                    <a:t>87W</a:t>
                  </a:r>
                  <a:endParaRPr kumimoji="1" lang="zh-CN" altLang="en-US" sz="1600" dirty="0">
                    <a:latin typeface="+mn-ea"/>
                  </a:endParaRPr>
                </a:p>
              </p:txBody>
            </p:sp>
            <p:sp>
              <p:nvSpPr>
                <p:cNvPr id="128" name="文本框 127">
                  <a:extLst>
                    <a:ext uri="{FF2B5EF4-FFF2-40B4-BE49-F238E27FC236}">
                      <a16:creationId xmlns:a16="http://schemas.microsoft.com/office/drawing/2014/main" id="{826A14F2-B55D-2B40-904D-B7AA8C8360F5}"/>
                    </a:ext>
                  </a:extLst>
                </p:cNvPr>
                <p:cNvSpPr txBox="1"/>
                <p:nvPr/>
              </p:nvSpPr>
              <p:spPr>
                <a:xfrm>
                  <a:off x="1309712" y="1709028"/>
                  <a:ext cx="430887" cy="70788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kumimoji="1" lang="zh-CN" altLang="en-US" sz="1600" dirty="0">
                      <a:latin typeface="+mj-ea"/>
                      <a:ea typeface="+mj-ea"/>
                    </a:rPr>
                    <a:t>野狼部</a:t>
                  </a:r>
                </a:p>
              </p:txBody>
            </p:sp>
          </p:grpSp>
        </p:grp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CC77CDE6-3EBC-6A44-8732-B310FF17ACAD}"/>
              </a:ext>
            </a:extLst>
          </p:cNvPr>
          <p:cNvGrpSpPr/>
          <p:nvPr/>
        </p:nvGrpSpPr>
        <p:grpSpPr>
          <a:xfrm>
            <a:off x="8216280" y="1481128"/>
            <a:ext cx="3037325" cy="5150759"/>
            <a:chOff x="8216280" y="1481128"/>
            <a:chExt cx="3037325" cy="515075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DACEFB4-1D9D-A94D-BE65-BBDC0E5A6C2B}"/>
                </a:ext>
              </a:extLst>
            </p:cNvPr>
            <p:cNvGrpSpPr/>
            <p:nvPr/>
          </p:nvGrpSpPr>
          <p:grpSpPr>
            <a:xfrm>
              <a:off x="8216280" y="1481128"/>
              <a:ext cx="3037325" cy="847371"/>
              <a:chOff x="8216280" y="1481128"/>
              <a:chExt cx="3037325" cy="847371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2B334BE-8F5B-3D46-8B70-C2E8CD2E8BBC}"/>
                  </a:ext>
                </a:extLst>
              </p:cNvPr>
              <p:cNvGrpSpPr/>
              <p:nvPr/>
            </p:nvGrpSpPr>
            <p:grpSpPr>
              <a:xfrm>
                <a:off x="8216280" y="1481128"/>
                <a:ext cx="3037325" cy="847371"/>
                <a:chOff x="8216280" y="1481128"/>
                <a:chExt cx="3037325" cy="847371"/>
              </a:xfrm>
            </p:grpSpPr>
            <p:sp>
              <p:nvSpPr>
                <p:cNvPr id="164" name="圆角矩形 163">
                  <a:extLst>
                    <a:ext uri="{FF2B5EF4-FFF2-40B4-BE49-F238E27FC236}">
                      <a16:creationId xmlns:a16="http://schemas.microsoft.com/office/drawing/2014/main" id="{DF4BBAC1-E84A-BD49-9058-AAAC9B22FE5A}"/>
                    </a:ext>
                  </a:extLst>
                </p:cNvPr>
                <p:cNvSpPr/>
                <p:nvPr/>
              </p:nvSpPr>
              <p:spPr>
                <a:xfrm>
                  <a:off x="8216280" y="1481128"/>
                  <a:ext cx="3037325" cy="847371"/>
                </a:xfrm>
                <a:prstGeom prst="roundRect">
                  <a:avLst>
                    <a:gd name="adj" fmla="val 8604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dist="97026" dir="5400000" algn="t" rotWithShape="0">
                    <a:schemeClr val="accent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7" name="圆角矩形 166">
                  <a:extLst>
                    <a:ext uri="{FF2B5EF4-FFF2-40B4-BE49-F238E27FC236}">
                      <a16:creationId xmlns:a16="http://schemas.microsoft.com/office/drawing/2014/main" id="{26A5BF2D-8107-B447-8E94-97B185FE4752}"/>
                    </a:ext>
                  </a:extLst>
                </p:cNvPr>
                <p:cNvSpPr/>
                <p:nvPr/>
              </p:nvSpPr>
              <p:spPr>
                <a:xfrm>
                  <a:off x="8216280" y="1481128"/>
                  <a:ext cx="41318" cy="847371"/>
                </a:xfrm>
                <a:prstGeom prst="roundRect">
                  <a:avLst/>
                </a:prstGeom>
                <a:gradFill>
                  <a:gsLst>
                    <a:gs pos="0">
                      <a:schemeClr val="accent1"/>
                    </a:gs>
                    <a:gs pos="98000">
                      <a:schemeClr val="accent2">
                        <a:alpha val="71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4B7FC72-AE42-604D-92D9-C98A0D008446}"/>
                  </a:ext>
                </a:extLst>
              </p:cNvPr>
              <p:cNvGrpSpPr/>
              <p:nvPr/>
            </p:nvGrpSpPr>
            <p:grpSpPr>
              <a:xfrm>
                <a:off x="8494764" y="1544763"/>
                <a:ext cx="2279392" cy="707886"/>
                <a:chOff x="8494764" y="1544763"/>
                <a:chExt cx="2279392" cy="707886"/>
              </a:xfrm>
            </p:grpSpPr>
            <p:sp>
              <p:nvSpPr>
                <p:cNvPr id="165" name="文本框 164">
                  <a:extLst>
                    <a:ext uri="{FF2B5EF4-FFF2-40B4-BE49-F238E27FC236}">
                      <a16:creationId xmlns:a16="http://schemas.microsoft.com/office/drawing/2014/main" id="{4597ACCD-349D-7543-9170-FB45288BE0A9}"/>
                    </a:ext>
                  </a:extLst>
                </p:cNvPr>
                <p:cNvSpPr txBox="1"/>
                <p:nvPr/>
              </p:nvSpPr>
              <p:spPr>
                <a:xfrm>
                  <a:off x="9074652" y="1604146"/>
                  <a:ext cx="1699504" cy="5522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lang="zh-CN" altLang="en-US" sz="1200" dirty="0">
                      <a:latin typeface="+mn-ea"/>
                    </a:rPr>
                    <a:t>季度业绩回款 </a:t>
                  </a:r>
                  <a:r>
                    <a:rPr lang="en-US" altLang="zh-CN" sz="1200" dirty="0">
                      <a:latin typeface="+mn-ea"/>
                    </a:rPr>
                    <a:t>88w</a:t>
                  </a:r>
                </a:p>
                <a:p>
                  <a:pPr marL="285750" indent="-285750">
                    <a:lnSpc>
                      <a:spcPct val="130000"/>
                    </a:lnSpc>
                    <a:buFont typeface="Wingdings" pitchFamily="2" charset="2"/>
                    <a:buChar char="Ø"/>
                  </a:pPr>
                  <a:r>
                    <a:rPr lang="zh-CN" altLang="en-US" sz="1200" dirty="0">
                      <a:latin typeface="+mn-ea"/>
                    </a:rPr>
                    <a:t>自拓业绩 </a:t>
                  </a:r>
                  <a:r>
                    <a:rPr lang="en-US" altLang="zh-CN" sz="1200" dirty="0">
                      <a:latin typeface="+mn-ea"/>
                    </a:rPr>
                    <a:t>57W</a:t>
                  </a:r>
                  <a:endParaRPr kumimoji="1" lang="zh-CN" altLang="en-US" sz="1600" dirty="0">
                    <a:latin typeface="+mn-ea"/>
                  </a:endParaRPr>
                </a:p>
              </p:txBody>
            </p:sp>
            <p:sp>
              <p:nvSpPr>
                <p:cNvPr id="168" name="文本框 167">
                  <a:extLst>
                    <a:ext uri="{FF2B5EF4-FFF2-40B4-BE49-F238E27FC236}">
                      <a16:creationId xmlns:a16="http://schemas.microsoft.com/office/drawing/2014/main" id="{43CBAA6D-180A-3A46-AB4F-21F62CE04D9C}"/>
                    </a:ext>
                  </a:extLst>
                </p:cNvPr>
                <p:cNvSpPr txBox="1"/>
                <p:nvPr/>
              </p:nvSpPr>
              <p:spPr>
                <a:xfrm>
                  <a:off x="8494764" y="1544763"/>
                  <a:ext cx="430887" cy="70788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kumimoji="1" lang="zh-CN" altLang="en-US" sz="1600" dirty="0">
                      <a:latin typeface="+mj-ea"/>
                      <a:ea typeface="+mj-ea"/>
                    </a:rPr>
                    <a:t>飓风部</a:t>
                  </a: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A56D8BB-D063-0A4F-B236-C977F812ED72}"/>
                </a:ext>
              </a:extLst>
            </p:cNvPr>
            <p:cNvGrpSpPr/>
            <p:nvPr/>
          </p:nvGrpSpPr>
          <p:grpSpPr>
            <a:xfrm>
              <a:off x="8245579" y="2523720"/>
              <a:ext cx="2985837" cy="4108167"/>
              <a:chOff x="8245579" y="2523720"/>
              <a:chExt cx="2985837" cy="4108167"/>
            </a:xfrm>
          </p:grpSpPr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620945B8-D9E3-204B-9F73-BC53AF3C4FAF}"/>
                  </a:ext>
                </a:extLst>
              </p:cNvPr>
              <p:cNvSpPr txBox="1"/>
              <p:nvPr/>
            </p:nvSpPr>
            <p:spPr>
              <a:xfrm>
                <a:off x="9179035" y="2661339"/>
                <a:ext cx="1111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400" dirty="0">
                    <a:gradFill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</a:gradFill>
                    <a:latin typeface="MiSans" pitchFamily="2" charset="-122"/>
                    <a:ea typeface="MiSans" pitchFamily="2" charset="-122"/>
                  </a:rPr>
                  <a:t>自拓业绩占比</a:t>
                </a:r>
              </a:p>
            </p:txBody>
          </p:sp>
          <p:sp>
            <p:nvSpPr>
              <p:cNvPr id="155" name="圆角矩形 154">
                <a:extLst>
                  <a:ext uri="{FF2B5EF4-FFF2-40B4-BE49-F238E27FC236}">
                    <a16:creationId xmlns:a16="http://schemas.microsoft.com/office/drawing/2014/main" id="{DF75D110-A251-CA42-803F-025E36A5CB80}"/>
                  </a:ext>
                </a:extLst>
              </p:cNvPr>
              <p:cNvSpPr/>
              <p:nvPr/>
            </p:nvSpPr>
            <p:spPr>
              <a:xfrm>
                <a:off x="8245579" y="2523720"/>
                <a:ext cx="2985837" cy="3543300"/>
              </a:xfrm>
              <a:prstGeom prst="roundRect">
                <a:avLst>
                  <a:gd name="adj" fmla="val 86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dist="97026" dir="5400000" algn="t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60" name="直线连接符 159">
                <a:extLst>
                  <a:ext uri="{FF2B5EF4-FFF2-40B4-BE49-F238E27FC236}">
                    <a16:creationId xmlns:a16="http://schemas.microsoft.com/office/drawing/2014/main" id="{8D0F42E9-28C1-404B-A434-06D650DC5B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45530" y="5842070"/>
                <a:ext cx="215751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7D022045-9BE1-5740-8E94-FF7A2F345193}"/>
                  </a:ext>
                </a:extLst>
              </p:cNvPr>
              <p:cNvGrpSpPr/>
              <p:nvPr/>
            </p:nvGrpSpPr>
            <p:grpSpPr>
              <a:xfrm>
                <a:off x="8475262" y="4920739"/>
                <a:ext cx="2731098" cy="259110"/>
                <a:chOff x="8475262" y="4920739"/>
                <a:chExt cx="2731098" cy="259110"/>
              </a:xfrm>
            </p:grpSpPr>
            <p:sp>
              <p:nvSpPr>
                <p:cNvPr id="157" name="文本框 156">
                  <a:extLst>
                    <a:ext uri="{FF2B5EF4-FFF2-40B4-BE49-F238E27FC236}">
                      <a16:creationId xmlns:a16="http://schemas.microsoft.com/office/drawing/2014/main" id="{BE35C78F-BCBD-B548-BD1C-DBBE6D815C2D}"/>
                    </a:ext>
                  </a:extLst>
                </p:cNvPr>
                <p:cNvSpPr txBox="1"/>
                <p:nvPr/>
              </p:nvSpPr>
              <p:spPr>
                <a:xfrm>
                  <a:off x="8475262" y="4920739"/>
                  <a:ext cx="369012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1000" dirty="0">
                      <a:solidFill>
                        <a:schemeClr val="tx1">
                          <a:lumMod val="50000"/>
                          <a:lumOff val="50000"/>
                          <a:alpha val="57000"/>
                        </a:schemeClr>
                      </a:solidFill>
                      <a:latin typeface="+mj-lt"/>
                      <a:ea typeface="Roboto Cn" pitchFamily="2" charset="0"/>
                    </a:rPr>
                    <a:t>0%</a:t>
                  </a:r>
                  <a:endParaRPr kumimoji="1" lang="zh-CN" altLang="en-US" sz="1000" dirty="0"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162" name="文本框 161">
                  <a:extLst>
                    <a:ext uri="{FF2B5EF4-FFF2-40B4-BE49-F238E27FC236}">
                      <a16:creationId xmlns:a16="http://schemas.microsoft.com/office/drawing/2014/main" id="{67594525-5190-AC41-83AD-25B57F896875}"/>
                    </a:ext>
                  </a:extLst>
                </p:cNvPr>
                <p:cNvSpPr txBox="1"/>
                <p:nvPr/>
              </p:nvSpPr>
              <p:spPr>
                <a:xfrm>
                  <a:off x="10696284" y="4933628"/>
                  <a:ext cx="510076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1000" dirty="0">
                      <a:solidFill>
                        <a:schemeClr val="tx1">
                          <a:lumMod val="50000"/>
                          <a:lumOff val="50000"/>
                          <a:alpha val="57000"/>
                        </a:schemeClr>
                      </a:solidFill>
                      <a:latin typeface="+mj-lt"/>
                      <a:ea typeface="Roboto Cn" pitchFamily="2" charset="0"/>
                    </a:rPr>
                    <a:t>100%</a:t>
                  </a:r>
                  <a:endParaRPr kumimoji="1" lang="zh-CN" altLang="en-US" sz="1000" dirty="0"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atin typeface="+mj-lt"/>
                  </a:endParaRPr>
                </a:p>
              </p:txBody>
            </p:sp>
          </p:grp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C48D78DE-75BD-574B-AEE0-63632B411F6C}"/>
                  </a:ext>
                </a:extLst>
              </p:cNvPr>
              <p:cNvSpPr txBox="1"/>
              <p:nvPr/>
            </p:nvSpPr>
            <p:spPr>
              <a:xfrm>
                <a:off x="8376083" y="2704131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400" b="1" dirty="0">
                    <a:gradFill>
                      <a:gsLst>
                        <a:gs pos="0">
                          <a:schemeClr val="accent1"/>
                        </a:gs>
                        <a:gs pos="98000">
                          <a:schemeClr val="accent2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自拓业绩占比</a:t>
                </a:r>
              </a:p>
            </p:txBody>
          </p:sp>
          <p:graphicFrame>
            <p:nvGraphicFramePr>
              <p:cNvPr id="170" name="图表 169">
                <a:extLst>
                  <a:ext uri="{FF2B5EF4-FFF2-40B4-BE49-F238E27FC236}">
                    <a16:creationId xmlns:a16="http://schemas.microsoft.com/office/drawing/2014/main" id="{E2556714-5618-034B-9791-F70E475A639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16057667"/>
                  </p:ext>
                </p:extLst>
              </p:nvPr>
            </p:nvGraphicFramePr>
            <p:xfrm>
              <a:off x="8251749" y="3239856"/>
              <a:ext cx="2857116" cy="339203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88" name="文本框 187">
                <a:extLst>
                  <a:ext uri="{FF2B5EF4-FFF2-40B4-BE49-F238E27FC236}">
                    <a16:creationId xmlns:a16="http://schemas.microsoft.com/office/drawing/2014/main" id="{84931993-767F-3E44-A237-A0F11D6EC2D0}"/>
                  </a:ext>
                </a:extLst>
              </p:cNvPr>
              <p:cNvSpPr txBox="1"/>
              <p:nvPr/>
            </p:nvSpPr>
            <p:spPr>
              <a:xfrm>
                <a:off x="9397653" y="4267891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Roboto Cn" pitchFamily="2" charset="0"/>
                  </a:rPr>
                  <a:t>65%</a:t>
                </a:r>
                <a:endParaRPr kumimoji="1"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cxnSp>
            <p:nvCxnSpPr>
              <p:cNvPr id="161" name="直线连接符 160">
                <a:extLst>
                  <a:ext uri="{FF2B5EF4-FFF2-40B4-BE49-F238E27FC236}">
                    <a16:creationId xmlns:a16="http://schemas.microsoft.com/office/drawing/2014/main" id="{517D4E9D-9F26-3740-8B4A-1BD0B7FB3C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1049" y="5842070"/>
                <a:ext cx="218316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69715296-305D-0C4F-A07A-223C6D40BF8E}"/>
                  </a:ext>
                </a:extLst>
              </p:cNvPr>
              <p:cNvGrpSpPr/>
              <p:nvPr/>
            </p:nvGrpSpPr>
            <p:grpSpPr>
              <a:xfrm>
                <a:off x="8245579" y="5640513"/>
                <a:ext cx="2978422" cy="433594"/>
                <a:chOff x="8245579" y="5640513"/>
                <a:chExt cx="2978422" cy="433594"/>
              </a:xfrm>
            </p:grpSpPr>
            <p:sp>
              <p:nvSpPr>
                <p:cNvPr id="159" name="圆角矩形 158">
                  <a:extLst>
                    <a:ext uri="{FF2B5EF4-FFF2-40B4-BE49-F238E27FC236}">
                      <a16:creationId xmlns:a16="http://schemas.microsoft.com/office/drawing/2014/main" id="{AF696094-E820-9046-A3DE-07CF6580B3E7}"/>
                    </a:ext>
                  </a:extLst>
                </p:cNvPr>
                <p:cNvSpPr/>
                <p:nvPr/>
              </p:nvSpPr>
              <p:spPr>
                <a:xfrm>
                  <a:off x="8245579" y="5640513"/>
                  <a:ext cx="2978422" cy="433594"/>
                </a:xfrm>
                <a:prstGeom prst="roundRect">
                  <a:avLst>
                    <a:gd name="adj" fmla="val 11303"/>
                  </a:avLst>
                </a:prstGeom>
                <a:gradFill>
                  <a:gsLst>
                    <a:gs pos="0">
                      <a:schemeClr val="accent1"/>
                    </a:gs>
                    <a:gs pos="98000">
                      <a:schemeClr val="accent2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304800" dist="139700" dir="5400000" sx="94000" sy="94000" algn="t" rotWithShape="0">
                    <a:schemeClr val="accent1">
                      <a:alpha val="19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zh-CN" altLang="en-US" b="1" spc="200" dirty="0">
                      <a:latin typeface="+mj-ea"/>
                      <a:ea typeface="+mj-ea"/>
                    </a:rPr>
                    <a:t>飓风部 </a:t>
                  </a:r>
                </a:p>
              </p:txBody>
            </p:sp>
            <p:cxnSp>
              <p:nvCxnSpPr>
                <p:cNvPr id="152" name="直线连接符 151">
                  <a:extLst>
                    <a:ext uri="{FF2B5EF4-FFF2-40B4-BE49-F238E27FC236}">
                      <a16:creationId xmlns:a16="http://schemas.microsoft.com/office/drawing/2014/main" id="{45976ED4-AC56-CD40-9011-DFA6792CA4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81043" y="5838420"/>
                  <a:ext cx="218316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线连接符 150">
                  <a:extLst>
                    <a:ext uri="{FF2B5EF4-FFF2-40B4-BE49-F238E27FC236}">
                      <a16:creationId xmlns:a16="http://schemas.microsoft.com/office/drawing/2014/main" id="{D0BD261F-B883-634C-BCF2-CE273A2EFC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45529" y="5838420"/>
                  <a:ext cx="215751" cy="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A197D9AA-068D-5E45-9049-12708FC081B6}"/>
              </a:ext>
            </a:extLst>
          </p:cNvPr>
          <p:cNvGrpSpPr/>
          <p:nvPr/>
        </p:nvGrpSpPr>
        <p:grpSpPr>
          <a:xfrm>
            <a:off x="3671270" y="1199304"/>
            <a:ext cx="4927661" cy="4987187"/>
            <a:chOff x="3671270" y="1199304"/>
            <a:chExt cx="4927661" cy="4987187"/>
          </a:xfrm>
        </p:grpSpPr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F0DDC5D9-4A0F-674D-8F3A-6C84E0EA1B3B}"/>
                </a:ext>
              </a:extLst>
            </p:cNvPr>
            <p:cNvGrpSpPr/>
            <p:nvPr/>
          </p:nvGrpSpPr>
          <p:grpSpPr>
            <a:xfrm>
              <a:off x="3671270" y="2241896"/>
              <a:ext cx="4927661" cy="3944595"/>
              <a:chOff x="3671270" y="2241896"/>
              <a:chExt cx="4927661" cy="3944595"/>
            </a:xfrm>
          </p:grpSpPr>
          <p:sp>
            <p:nvSpPr>
              <p:cNvPr id="171" name="圆角矩形 170">
                <a:extLst>
                  <a:ext uri="{FF2B5EF4-FFF2-40B4-BE49-F238E27FC236}">
                    <a16:creationId xmlns:a16="http://schemas.microsoft.com/office/drawing/2014/main" id="{B941539F-DD75-5344-819B-A2D5DA491944}"/>
                  </a:ext>
                </a:extLst>
              </p:cNvPr>
              <p:cNvSpPr/>
              <p:nvPr/>
            </p:nvSpPr>
            <p:spPr>
              <a:xfrm>
                <a:off x="4402515" y="2241896"/>
                <a:ext cx="3389784" cy="3543300"/>
              </a:xfrm>
              <a:prstGeom prst="roundRect">
                <a:avLst>
                  <a:gd name="adj" fmla="val 86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dist="97026" dir="5400000" algn="t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53556D09-C449-5F47-8C2C-5866777DA65C}"/>
                  </a:ext>
                </a:extLst>
              </p:cNvPr>
              <p:cNvGrpSpPr/>
              <p:nvPr/>
            </p:nvGrpSpPr>
            <p:grpSpPr>
              <a:xfrm>
                <a:off x="3671270" y="2422307"/>
                <a:ext cx="4927661" cy="3764184"/>
                <a:chOff x="3671270" y="2422307"/>
                <a:chExt cx="4927661" cy="3764184"/>
              </a:xfrm>
            </p:grpSpPr>
            <p:graphicFrame>
              <p:nvGraphicFramePr>
                <p:cNvPr id="184" name="图表 183">
                  <a:extLst>
                    <a:ext uri="{FF2B5EF4-FFF2-40B4-BE49-F238E27FC236}">
                      <a16:creationId xmlns:a16="http://schemas.microsoft.com/office/drawing/2014/main" id="{DA9A5575-24EB-5B42-8121-C35BFFA9EE5A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58075157"/>
                    </p:ext>
                  </p:extLst>
                </p:nvPr>
              </p:nvGraphicFramePr>
              <p:xfrm>
                <a:off x="3671270" y="2794460"/>
                <a:ext cx="4927661" cy="339203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178" name="文本框 177">
                  <a:extLst>
                    <a:ext uri="{FF2B5EF4-FFF2-40B4-BE49-F238E27FC236}">
                      <a16:creationId xmlns:a16="http://schemas.microsoft.com/office/drawing/2014/main" id="{A44EBE1E-D4FF-7742-9BF7-91D9236A116D}"/>
                    </a:ext>
                  </a:extLst>
                </p:cNvPr>
                <p:cNvSpPr txBox="1"/>
                <p:nvPr/>
              </p:nvSpPr>
              <p:spPr>
                <a:xfrm>
                  <a:off x="4550675" y="2422307"/>
                  <a:ext cx="126188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zh-CN" altLang="en-US" sz="1400" b="1" dirty="0">
                      <a:gradFill>
                        <a:gsLst>
                          <a:gs pos="0">
                            <a:schemeClr val="accent1"/>
                          </a:gs>
                          <a:gs pos="98000">
                            <a:schemeClr val="accent2"/>
                          </a:gs>
                        </a:gsLst>
                        <a:lin ang="2700000" scaled="1"/>
                      </a:gradFill>
                      <a:latin typeface="+mj-ea"/>
                      <a:ea typeface="+mj-ea"/>
                    </a:rPr>
                    <a:t>自拓业绩占比</a:t>
                  </a:r>
                </a:p>
              </p:txBody>
            </p: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F17419BF-E806-064D-A2E1-9213DF12307C}"/>
                    </a:ext>
                  </a:extLst>
                </p:cNvPr>
                <p:cNvGrpSpPr/>
                <p:nvPr/>
              </p:nvGrpSpPr>
              <p:grpSpPr>
                <a:xfrm>
                  <a:off x="6223399" y="2978144"/>
                  <a:ext cx="649474" cy="606530"/>
                  <a:chOff x="6223399" y="2978144"/>
                  <a:chExt cx="649474" cy="606530"/>
                </a:xfrm>
              </p:grpSpPr>
              <p:sp>
                <p:nvSpPr>
                  <p:cNvPr id="190" name="椭圆 189">
                    <a:extLst>
                      <a:ext uri="{FF2B5EF4-FFF2-40B4-BE49-F238E27FC236}">
                        <a16:creationId xmlns:a16="http://schemas.microsoft.com/office/drawing/2014/main" id="{05909BB8-35CF-D840-9EDD-EE7D28700F50}"/>
                      </a:ext>
                    </a:extLst>
                  </p:cNvPr>
                  <p:cNvSpPr/>
                  <p:nvPr/>
                </p:nvSpPr>
                <p:spPr>
                  <a:xfrm>
                    <a:off x="6236193" y="2978144"/>
                    <a:ext cx="606530" cy="606530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91" name="文本框 190">
                    <a:extLst>
                      <a:ext uri="{FF2B5EF4-FFF2-40B4-BE49-F238E27FC236}">
                        <a16:creationId xmlns:a16="http://schemas.microsoft.com/office/drawing/2014/main" id="{7B992A56-A993-EC48-8AA2-387F54AFE757}"/>
                      </a:ext>
                    </a:extLst>
                  </p:cNvPr>
                  <p:cNvSpPr txBox="1"/>
                  <p:nvPr/>
                </p:nvSpPr>
                <p:spPr>
                  <a:xfrm rot="1439336">
                    <a:off x="6223399" y="3035599"/>
                    <a:ext cx="44114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kumimoji="1" lang="zh-CN" altLang="en-US" sz="2000" b="1" dirty="0">
                        <a:solidFill>
                          <a:schemeClr val="bg1"/>
                        </a:solidFill>
                      </a:rPr>
                      <a:t>＜</a:t>
                    </a:r>
                  </a:p>
                </p:txBody>
              </p:sp>
              <p:sp>
                <p:nvSpPr>
                  <p:cNvPr id="192" name="文本框 191">
                    <a:extLst>
                      <a:ext uri="{FF2B5EF4-FFF2-40B4-BE49-F238E27FC236}">
                        <a16:creationId xmlns:a16="http://schemas.microsoft.com/office/drawing/2014/main" id="{DC97DAE4-D5F0-D349-A170-7C219A36C466}"/>
                      </a:ext>
                    </a:extLst>
                  </p:cNvPr>
                  <p:cNvSpPr txBox="1"/>
                  <p:nvPr/>
                </p:nvSpPr>
                <p:spPr>
                  <a:xfrm rot="1756171" flipV="1">
                    <a:off x="6431727" y="3138999"/>
                    <a:ext cx="441146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kumimoji="1" lang="zh-CN" altLang="en-US" sz="2000" b="1" dirty="0">
                        <a:solidFill>
                          <a:schemeClr val="bg1"/>
                        </a:solidFill>
                      </a:rPr>
                      <a:t>＜</a:t>
                    </a: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768879E5-813F-9E4C-A95B-119269EF000D}"/>
                    </a:ext>
                  </a:extLst>
                </p:cNvPr>
                <p:cNvGrpSpPr/>
                <p:nvPr/>
              </p:nvGrpSpPr>
              <p:grpSpPr>
                <a:xfrm>
                  <a:off x="4719290" y="3978882"/>
                  <a:ext cx="2893757" cy="1581364"/>
                  <a:chOff x="4719290" y="3978882"/>
                  <a:chExt cx="2893757" cy="1581364"/>
                </a:xfrm>
              </p:grpSpPr>
              <p:sp>
                <p:nvSpPr>
                  <p:cNvPr id="187" name="文本框 186">
                    <a:extLst>
                      <a:ext uri="{FF2B5EF4-FFF2-40B4-BE49-F238E27FC236}">
                        <a16:creationId xmlns:a16="http://schemas.microsoft.com/office/drawing/2014/main" id="{FCF61AA6-D4BF-0A4F-BE45-550047C5EC9D}"/>
                      </a:ext>
                    </a:extLst>
                  </p:cNvPr>
                  <p:cNvSpPr txBox="1"/>
                  <p:nvPr/>
                </p:nvSpPr>
                <p:spPr>
                  <a:xfrm>
                    <a:off x="5607317" y="3978882"/>
                    <a:ext cx="1107996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kumimoji="1" lang="en-US" altLang="zh-CN" sz="3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Roboto Cn" pitchFamily="2" charset="0"/>
                      </a:rPr>
                      <a:t>60%</a:t>
                    </a:r>
                    <a:endParaRPr kumimoji="1" lang="zh-CN" altLang="en-US" sz="3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endParaRPr>
                  </a:p>
                </p:txBody>
              </p:sp>
              <p:grpSp>
                <p:nvGrpSpPr>
                  <p:cNvPr id="5" name="组合 4">
                    <a:extLst>
                      <a:ext uri="{FF2B5EF4-FFF2-40B4-BE49-F238E27FC236}">
                        <a16:creationId xmlns:a16="http://schemas.microsoft.com/office/drawing/2014/main" id="{CA53D2CC-0F74-8F4D-B570-72D92A24DFC3}"/>
                      </a:ext>
                    </a:extLst>
                  </p:cNvPr>
                  <p:cNvGrpSpPr/>
                  <p:nvPr/>
                </p:nvGrpSpPr>
                <p:grpSpPr>
                  <a:xfrm>
                    <a:off x="4719290" y="4519591"/>
                    <a:ext cx="2893757" cy="1040655"/>
                    <a:chOff x="4719290" y="4519591"/>
                    <a:chExt cx="2893757" cy="1040655"/>
                  </a:xfrm>
                </p:grpSpPr>
                <p:cxnSp>
                  <p:nvCxnSpPr>
                    <p:cNvPr id="173" name="直线连接符 172">
                      <a:extLst>
                        <a:ext uri="{FF2B5EF4-FFF2-40B4-BE49-F238E27FC236}">
                          <a16:creationId xmlns:a16="http://schemas.microsoft.com/office/drawing/2014/main" id="{68703FD1-0448-E549-AE3D-569FCA4AC3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197160" y="5556596"/>
                      <a:ext cx="244939" cy="0"/>
                    </a:xfrm>
                    <a:prstGeom prst="line">
                      <a:avLst/>
                    </a:prstGeom>
                    <a:ln w="158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86" name="文本框 185">
                      <a:extLst>
                        <a:ext uri="{FF2B5EF4-FFF2-40B4-BE49-F238E27FC236}">
                          <a16:creationId xmlns:a16="http://schemas.microsoft.com/office/drawing/2014/main" id="{AF325301-E99D-1848-8685-2F041569AC4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19290" y="4519591"/>
                      <a:ext cx="369012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kumimoji="1" lang="en-US" altLang="zh-CN" sz="1000" dirty="0">
                          <a:solidFill>
                            <a:schemeClr val="tx1">
                              <a:lumMod val="50000"/>
                              <a:lumOff val="50000"/>
                              <a:alpha val="57000"/>
                            </a:schemeClr>
                          </a:solidFill>
                          <a:ea typeface="Roboto Cn" pitchFamily="2" charset="0"/>
                        </a:rPr>
                        <a:t>0%</a:t>
                      </a:r>
                      <a:endParaRPr kumimoji="1" lang="zh-CN" altLang="en-US" sz="1000" dirty="0">
                        <a:solidFill>
                          <a:schemeClr val="tx1">
                            <a:lumMod val="50000"/>
                            <a:lumOff val="50000"/>
                            <a:alpha val="57000"/>
                          </a:schemeClr>
                        </a:solidFill>
                      </a:endParaRPr>
                    </a:p>
                  </p:txBody>
                </p:sp>
                <p:cxnSp>
                  <p:nvCxnSpPr>
                    <p:cNvPr id="177" name="直线连接符 176">
                      <a:extLst>
                        <a:ext uri="{FF2B5EF4-FFF2-40B4-BE49-F238E27FC236}">
                          <a16:creationId xmlns:a16="http://schemas.microsoft.com/office/drawing/2014/main" id="{18797FBF-FD6A-7D43-8BB8-B044550F6E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713352" y="5560246"/>
                      <a:ext cx="247852" cy="0"/>
                    </a:xfrm>
                    <a:prstGeom prst="line">
                      <a:avLst/>
                    </a:prstGeom>
                    <a:ln w="158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72" name="文本框 171">
                      <a:extLst>
                        <a:ext uri="{FF2B5EF4-FFF2-40B4-BE49-F238E27FC236}">
                          <a16:creationId xmlns:a16="http://schemas.microsoft.com/office/drawing/2014/main" id="{60662D81-146A-3248-8DA5-22F6DE1340E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02971" y="4519591"/>
                      <a:ext cx="510076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kumimoji="1" lang="en-US" altLang="zh-CN" sz="1000" dirty="0">
                          <a:solidFill>
                            <a:schemeClr val="tx1">
                              <a:lumMod val="50000"/>
                              <a:lumOff val="50000"/>
                              <a:alpha val="57000"/>
                            </a:schemeClr>
                          </a:solidFill>
                          <a:ea typeface="Roboto Cn" pitchFamily="2" charset="0"/>
                        </a:rPr>
                        <a:t>100%</a:t>
                      </a:r>
                      <a:endParaRPr kumimoji="1" lang="zh-CN" altLang="en-US" sz="1000" dirty="0">
                        <a:solidFill>
                          <a:schemeClr val="tx1">
                            <a:lumMod val="50000"/>
                            <a:lumOff val="50000"/>
                            <a:alpha val="57000"/>
                          </a:schemeClr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23FBCF3A-69B5-6741-8477-C7CCCEEDB555}"/>
                    </a:ext>
                  </a:extLst>
                </p:cNvPr>
                <p:cNvGrpSpPr/>
                <p:nvPr/>
              </p:nvGrpSpPr>
              <p:grpSpPr>
                <a:xfrm>
                  <a:off x="4402515" y="5358689"/>
                  <a:ext cx="3381366" cy="433594"/>
                  <a:chOff x="4402515" y="5358689"/>
                  <a:chExt cx="3381366" cy="433594"/>
                </a:xfrm>
              </p:grpSpPr>
              <p:sp>
                <p:nvSpPr>
                  <p:cNvPr id="175" name="圆角矩形 174">
                    <a:extLst>
                      <a:ext uri="{FF2B5EF4-FFF2-40B4-BE49-F238E27FC236}">
                        <a16:creationId xmlns:a16="http://schemas.microsoft.com/office/drawing/2014/main" id="{F15F6DDF-AE84-2647-BACB-605CAF6FDACF}"/>
                      </a:ext>
                    </a:extLst>
                  </p:cNvPr>
                  <p:cNvSpPr/>
                  <p:nvPr/>
                </p:nvSpPr>
                <p:spPr>
                  <a:xfrm>
                    <a:off x="4402515" y="5358689"/>
                    <a:ext cx="3381366" cy="433594"/>
                  </a:xfrm>
                  <a:prstGeom prst="roundRect">
                    <a:avLst>
                      <a:gd name="adj" fmla="val 11303"/>
                    </a:avLst>
                  </a:prstGeom>
                  <a:gradFill>
                    <a:gsLst>
                      <a:gs pos="0">
                        <a:schemeClr val="accent1"/>
                      </a:gs>
                      <a:gs pos="98000">
                        <a:schemeClr val="accent2">
                          <a:alpha val="71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304800" dist="139700" dir="5400000" sx="94000" sy="94000" algn="t" rotWithShape="0">
                      <a:schemeClr val="accent1">
                        <a:alpha val="19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kumimoji="1" lang="zh-CN" altLang="en-US" b="1" spc="200" dirty="0">
                        <a:latin typeface="+mj-ea"/>
                        <a:ea typeface="+mj-ea"/>
                      </a:rPr>
                      <a:t>分公司</a:t>
                    </a:r>
                  </a:p>
                </p:txBody>
              </p:sp>
              <p:cxnSp>
                <p:nvCxnSpPr>
                  <p:cNvPr id="176" name="直线连接符 175">
                    <a:extLst>
                      <a:ext uri="{FF2B5EF4-FFF2-40B4-BE49-F238E27FC236}">
                        <a16:creationId xmlns:a16="http://schemas.microsoft.com/office/drawing/2014/main" id="{574C81AD-B058-A14C-B4D4-55379F0D1E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197160" y="5560246"/>
                    <a:ext cx="244939" cy="0"/>
                  </a:xfrm>
                  <a:prstGeom prst="line">
                    <a:avLst/>
                  </a:prstGeom>
                  <a:ln w="1587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线连接符 173">
                    <a:extLst>
                      <a:ext uri="{FF2B5EF4-FFF2-40B4-BE49-F238E27FC236}">
                        <a16:creationId xmlns:a16="http://schemas.microsoft.com/office/drawing/2014/main" id="{FF1996AF-C3E5-DA4A-8099-D754BF8510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713352" y="5556596"/>
                    <a:ext cx="247852" cy="0"/>
                  </a:xfrm>
                  <a:prstGeom prst="line">
                    <a:avLst/>
                  </a:prstGeom>
                  <a:ln w="1587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8CB10A6B-444E-9743-A3B5-41104000A696}"/>
                </a:ext>
              </a:extLst>
            </p:cNvPr>
            <p:cNvGrpSpPr/>
            <p:nvPr/>
          </p:nvGrpSpPr>
          <p:grpSpPr>
            <a:xfrm>
              <a:off x="4391292" y="1199304"/>
              <a:ext cx="3398423" cy="847371"/>
              <a:chOff x="4391292" y="1199304"/>
              <a:chExt cx="3398423" cy="847371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3A152611-AB22-994F-BBBC-EB588AF0DBBB}"/>
                  </a:ext>
                </a:extLst>
              </p:cNvPr>
              <p:cNvGrpSpPr/>
              <p:nvPr/>
            </p:nvGrpSpPr>
            <p:grpSpPr>
              <a:xfrm>
                <a:off x="4391292" y="1199304"/>
                <a:ext cx="3398423" cy="847371"/>
                <a:chOff x="4391292" y="1199304"/>
                <a:chExt cx="3398423" cy="847371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2047FC2B-BCD3-D747-BAF3-AC9BE873739B}"/>
                    </a:ext>
                  </a:extLst>
                </p:cNvPr>
                <p:cNvGrpSpPr/>
                <p:nvPr/>
              </p:nvGrpSpPr>
              <p:grpSpPr>
                <a:xfrm>
                  <a:off x="4391292" y="1199304"/>
                  <a:ext cx="3398423" cy="847371"/>
                  <a:chOff x="4391292" y="1199304"/>
                  <a:chExt cx="3398423" cy="847371"/>
                </a:xfrm>
              </p:grpSpPr>
              <p:sp>
                <p:nvSpPr>
                  <p:cNvPr id="179" name="圆角矩形 178">
                    <a:extLst>
                      <a:ext uri="{FF2B5EF4-FFF2-40B4-BE49-F238E27FC236}">
                        <a16:creationId xmlns:a16="http://schemas.microsoft.com/office/drawing/2014/main" id="{1A9F3B02-7811-DD41-BB9D-8F805FB81F7E}"/>
                      </a:ext>
                    </a:extLst>
                  </p:cNvPr>
                  <p:cNvSpPr/>
                  <p:nvPr/>
                </p:nvSpPr>
                <p:spPr>
                  <a:xfrm>
                    <a:off x="4399930" y="1199304"/>
                    <a:ext cx="3389785" cy="847371"/>
                  </a:xfrm>
                  <a:prstGeom prst="roundRect">
                    <a:avLst>
                      <a:gd name="adj" fmla="val 8604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17500" dist="97026" dir="5400000" algn="t" rotWithShape="0">
                      <a:schemeClr val="accent1">
                        <a:alpha val="1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83" name="圆角矩形 182">
                    <a:extLst>
                      <a:ext uri="{FF2B5EF4-FFF2-40B4-BE49-F238E27FC236}">
                        <a16:creationId xmlns:a16="http://schemas.microsoft.com/office/drawing/2014/main" id="{6D930973-FC5B-554C-B872-E752DB202327}"/>
                      </a:ext>
                    </a:extLst>
                  </p:cNvPr>
                  <p:cNvSpPr/>
                  <p:nvPr/>
                </p:nvSpPr>
                <p:spPr>
                  <a:xfrm>
                    <a:off x="4391292" y="1199304"/>
                    <a:ext cx="45719" cy="847371"/>
                  </a:xfrm>
                  <a:prstGeom prst="roundRect">
                    <a:avLst/>
                  </a:prstGeom>
                  <a:gradFill>
                    <a:gsLst>
                      <a:gs pos="0">
                        <a:schemeClr val="accent1"/>
                      </a:gs>
                      <a:gs pos="98000">
                        <a:schemeClr val="accent2">
                          <a:alpha val="71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76FFE045-2ABD-6C42-B089-F28E94591C65}"/>
                    </a:ext>
                  </a:extLst>
                </p:cNvPr>
                <p:cNvGrpSpPr/>
                <p:nvPr/>
              </p:nvGrpSpPr>
              <p:grpSpPr>
                <a:xfrm>
                  <a:off x="4657972" y="1262939"/>
                  <a:ext cx="2282981" cy="707886"/>
                  <a:chOff x="4657972" y="1262939"/>
                  <a:chExt cx="2282981" cy="707886"/>
                </a:xfrm>
              </p:grpSpPr>
              <p:sp>
                <p:nvSpPr>
                  <p:cNvPr id="181" name="文本框 180">
                    <a:extLst>
                      <a:ext uri="{FF2B5EF4-FFF2-40B4-BE49-F238E27FC236}">
                        <a16:creationId xmlns:a16="http://schemas.microsoft.com/office/drawing/2014/main" id="{517398B6-EAE4-B24E-8231-95435ACBCE7A}"/>
                      </a:ext>
                    </a:extLst>
                  </p:cNvPr>
                  <p:cNvSpPr txBox="1"/>
                  <p:nvPr/>
                </p:nvSpPr>
                <p:spPr>
                  <a:xfrm>
                    <a:off x="5241449" y="1367065"/>
                    <a:ext cx="1699504" cy="55220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285750" indent="-285750">
                      <a:lnSpc>
                        <a:spcPct val="130000"/>
                      </a:lnSpc>
                      <a:buFont typeface="Wingdings" pitchFamily="2" charset="2"/>
                      <a:buChar char="Ø"/>
                    </a:pPr>
                    <a:r>
                      <a:rPr lang="zh-CN" altLang="en-US" sz="1200" dirty="0">
                        <a:latin typeface="+mn-ea"/>
                      </a:rPr>
                      <a:t>季度业绩回款 </a:t>
                    </a:r>
                    <a:r>
                      <a:rPr lang="en-US" altLang="zh-CN" sz="1200" dirty="0">
                        <a:latin typeface="+mn-ea"/>
                      </a:rPr>
                      <a:t>98w</a:t>
                    </a:r>
                  </a:p>
                  <a:p>
                    <a:pPr marL="285750" indent="-285750">
                      <a:lnSpc>
                        <a:spcPct val="130000"/>
                      </a:lnSpc>
                      <a:buFont typeface="Wingdings" pitchFamily="2" charset="2"/>
                      <a:buChar char="Ø"/>
                    </a:pPr>
                    <a:r>
                      <a:rPr lang="zh-CN" altLang="en-US" sz="1200" dirty="0">
                        <a:latin typeface="+mn-ea"/>
                      </a:rPr>
                      <a:t>自拓业绩 </a:t>
                    </a:r>
                    <a:r>
                      <a:rPr lang="en-US" altLang="zh-CN" sz="1200" dirty="0">
                        <a:latin typeface="+mn-ea"/>
                      </a:rPr>
                      <a:t>59W</a:t>
                    </a:r>
                    <a:endParaRPr kumimoji="1" lang="zh-CN" altLang="en-US" sz="1600" dirty="0">
                      <a:latin typeface="+mn-ea"/>
                    </a:endParaRPr>
                  </a:p>
                </p:txBody>
              </p:sp>
              <p:sp>
                <p:nvSpPr>
                  <p:cNvPr id="185" name="文本框 184">
                    <a:extLst>
                      <a:ext uri="{FF2B5EF4-FFF2-40B4-BE49-F238E27FC236}">
                        <a16:creationId xmlns:a16="http://schemas.microsoft.com/office/drawing/2014/main" id="{74F23006-57DD-F04B-B131-D9ABEBE80AAC}"/>
                      </a:ext>
                    </a:extLst>
                  </p:cNvPr>
                  <p:cNvSpPr txBox="1"/>
                  <p:nvPr/>
                </p:nvSpPr>
                <p:spPr>
                  <a:xfrm>
                    <a:off x="4657972" y="1262939"/>
                    <a:ext cx="430887" cy="707886"/>
                  </a:xfrm>
                  <a:prstGeom prst="rect">
                    <a:avLst/>
                  </a:prstGeom>
                  <a:noFill/>
                </p:spPr>
                <p:txBody>
                  <a:bodyPr vert="eaVert" wrap="none" rtlCol="0">
                    <a:spAutoFit/>
                  </a:bodyPr>
                  <a:lstStyle/>
                  <a:p>
                    <a:r>
                      <a:rPr kumimoji="1" lang="zh-CN" altLang="en-US" sz="1600" dirty="0">
                        <a:latin typeface="+mj-ea"/>
                        <a:ea typeface="+mj-ea"/>
                      </a:rPr>
                      <a:t>分公司</a:t>
                    </a:r>
                  </a:p>
                </p:txBody>
              </p:sp>
            </p:grpSp>
          </p:grpSp>
          <p:sp>
            <p:nvSpPr>
              <p:cNvPr id="180" name="图标">
                <a:extLst>
                  <a:ext uri="{FF2B5EF4-FFF2-40B4-BE49-F238E27FC236}">
                    <a16:creationId xmlns:a16="http://schemas.microsoft.com/office/drawing/2014/main" id="{985F5526-7F1D-E045-B9DE-5CC74D71558F}"/>
                  </a:ext>
                </a:extLst>
              </p:cNvPr>
              <p:cNvSpPr/>
              <p:nvPr/>
            </p:nvSpPr>
            <p:spPr>
              <a:xfrm>
                <a:off x="7449088" y="1699545"/>
                <a:ext cx="304156" cy="329877"/>
              </a:xfrm>
              <a:custGeom>
                <a:avLst/>
                <a:gdLst>
                  <a:gd name="connsiteX0" fmla="*/ 546381 w 557893"/>
                  <a:gd name="connsiteY0" fmla="*/ 346236 h 605070"/>
                  <a:gd name="connsiteX1" fmla="*/ 547615 w 557893"/>
                  <a:gd name="connsiteY1" fmla="*/ 346236 h 605070"/>
                  <a:gd name="connsiteX2" fmla="*/ 557863 w 557893"/>
                  <a:gd name="connsiteY2" fmla="*/ 357510 h 605070"/>
                  <a:gd name="connsiteX3" fmla="*/ 554352 w 557893"/>
                  <a:gd name="connsiteY3" fmla="*/ 433777 h 605070"/>
                  <a:gd name="connsiteX4" fmla="*/ 548374 w 557893"/>
                  <a:gd name="connsiteY4" fmla="*/ 445146 h 605070"/>
                  <a:gd name="connsiteX5" fmla="*/ 544484 w 557893"/>
                  <a:gd name="connsiteY5" fmla="*/ 446283 h 605070"/>
                  <a:gd name="connsiteX6" fmla="*/ 536987 w 557893"/>
                  <a:gd name="connsiteY6" fmla="*/ 441736 h 605070"/>
                  <a:gd name="connsiteX7" fmla="*/ 513359 w 557893"/>
                  <a:gd name="connsiteY7" fmla="*/ 418334 h 605070"/>
                  <a:gd name="connsiteX8" fmla="*/ 504629 w 557893"/>
                  <a:gd name="connsiteY8" fmla="*/ 427051 h 605070"/>
                  <a:gd name="connsiteX9" fmla="*/ 432320 w 557893"/>
                  <a:gd name="connsiteY9" fmla="*/ 499244 h 605070"/>
                  <a:gd name="connsiteX10" fmla="*/ 425868 w 557893"/>
                  <a:gd name="connsiteY10" fmla="*/ 505686 h 605070"/>
                  <a:gd name="connsiteX11" fmla="*/ 410115 w 557893"/>
                  <a:gd name="connsiteY11" fmla="*/ 521413 h 605070"/>
                  <a:gd name="connsiteX12" fmla="*/ 335720 w 557893"/>
                  <a:gd name="connsiteY12" fmla="*/ 595691 h 605070"/>
                  <a:gd name="connsiteX13" fmla="*/ 331354 w 557893"/>
                  <a:gd name="connsiteY13" fmla="*/ 600049 h 605070"/>
                  <a:gd name="connsiteX14" fmla="*/ 319208 w 557893"/>
                  <a:gd name="connsiteY14" fmla="*/ 605070 h 605070"/>
                  <a:gd name="connsiteX15" fmla="*/ 307062 w 557893"/>
                  <a:gd name="connsiteY15" fmla="*/ 600049 h 605070"/>
                  <a:gd name="connsiteX16" fmla="*/ 302792 w 557893"/>
                  <a:gd name="connsiteY16" fmla="*/ 595691 h 605070"/>
                  <a:gd name="connsiteX17" fmla="*/ 286945 w 557893"/>
                  <a:gd name="connsiteY17" fmla="*/ 579963 h 605070"/>
                  <a:gd name="connsiteX18" fmla="*/ 212549 w 557893"/>
                  <a:gd name="connsiteY18" fmla="*/ 505686 h 605070"/>
                  <a:gd name="connsiteX19" fmla="*/ 208943 w 557893"/>
                  <a:gd name="connsiteY19" fmla="*/ 501991 h 605070"/>
                  <a:gd name="connsiteX20" fmla="*/ 130846 w 557893"/>
                  <a:gd name="connsiteY20" fmla="*/ 579963 h 605070"/>
                  <a:gd name="connsiteX21" fmla="*/ 118700 w 557893"/>
                  <a:gd name="connsiteY21" fmla="*/ 584985 h 605070"/>
                  <a:gd name="connsiteX22" fmla="*/ 106554 w 557893"/>
                  <a:gd name="connsiteY22" fmla="*/ 579963 h 605070"/>
                  <a:gd name="connsiteX23" fmla="*/ 102283 w 557893"/>
                  <a:gd name="connsiteY23" fmla="*/ 575605 h 605070"/>
                  <a:gd name="connsiteX24" fmla="*/ 102283 w 557893"/>
                  <a:gd name="connsiteY24" fmla="*/ 551257 h 605070"/>
                  <a:gd name="connsiteX25" fmla="*/ 192431 w 557893"/>
                  <a:gd name="connsiteY25" fmla="*/ 461158 h 605070"/>
                  <a:gd name="connsiteX26" fmla="*/ 196797 w 557893"/>
                  <a:gd name="connsiteY26" fmla="*/ 456894 h 605070"/>
                  <a:gd name="connsiteX27" fmla="*/ 208943 w 557893"/>
                  <a:gd name="connsiteY27" fmla="*/ 451873 h 605070"/>
                  <a:gd name="connsiteX28" fmla="*/ 221089 w 557893"/>
                  <a:gd name="connsiteY28" fmla="*/ 456894 h 605070"/>
                  <a:gd name="connsiteX29" fmla="*/ 225359 w 557893"/>
                  <a:gd name="connsiteY29" fmla="*/ 461158 h 605070"/>
                  <a:gd name="connsiteX30" fmla="*/ 241206 w 557893"/>
                  <a:gd name="connsiteY30" fmla="*/ 476979 h 605070"/>
                  <a:gd name="connsiteX31" fmla="*/ 315602 w 557893"/>
                  <a:gd name="connsiteY31" fmla="*/ 551257 h 605070"/>
                  <a:gd name="connsiteX32" fmla="*/ 319208 w 557893"/>
                  <a:gd name="connsiteY32" fmla="*/ 554952 h 605070"/>
                  <a:gd name="connsiteX33" fmla="*/ 381458 w 557893"/>
                  <a:gd name="connsiteY33" fmla="*/ 492801 h 605070"/>
                  <a:gd name="connsiteX34" fmla="*/ 397305 w 557893"/>
                  <a:gd name="connsiteY34" fmla="*/ 476979 h 605070"/>
                  <a:gd name="connsiteX35" fmla="*/ 403758 w 557893"/>
                  <a:gd name="connsiteY35" fmla="*/ 470537 h 605070"/>
                  <a:gd name="connsiteX36" fmla="*/ 476161 w 557893"/>
                  <a:gd name="connsiteY36" fmla="*/ 398439 h 605070"/>
                  <a:gd name="connsiteX37" fmla="*/ 484986 w 557893"/>
                  <a:gd name="connsiteY37" fmla="*/ 389533 h 605070"/>
                  <a:gd name="connsiteX38" fmla="*/ 460788 w 557893"/>
                  <a:gd name="connsiteY38" fmla="*/ 365563 h 605070"/>
                  <a:gd name="connsiteX39" fmla="*/ 457752 w 557893"/>
                  <a:gd name="connsiteY39" fmla="*/ 355236 h 605070"/>
                  <a:gd name="connsiteX40" fmla="*/ 468000 w 557893"/>
                  <a:gd name="connsiteY40" fmla="*/ 349931 h 605070"/>
                  <a:gd name="connsiteX41" fmla="*/ 546381 w 557893"/>
                  <a:gd name="connsiteY41" fmla="*/ 346236 h 605070"/>
                  <a:gd name="connsiteX42" fmla="*/ 278625 w 557893"/>
                  <a:gd name="connsiteY42" fmla="*/ 278352 h 605070"/>
                  <a:gd name="connsiteX43" fmla="*/ 371816 w 557893"/>
                  <a:gd name="connsiteY43" fmla="*/ 329810 h 605070"/>
                  <a:gd name="connsiteX44" fmla="*/ 412053 w 557893"/>
                  <a:gd name="connsiteY44" fmla="*/ 405338 h 605070"/>
                  <a:gd name="connsiteX45" fmla="*/ 412148 w 557893"/>
                  <a:gd name="connsiteY45" fmla="*/ 405717 h 605070"/>
                  <a:gd name="connsiteX46" fmla="*/ 412148 w 557893"/>
                  <a:gd name="connsiteY46" fmla="*/ 408086 h 605070"/>
                  <a:gd name="connsiteX47" fmla="*/ 412243 w 557893"/>
                  <a:gd name="connsiteY47" fmla="*/ 412919 h 605070"/>
                  <a:gd name="connsiteX48" fmla="*/ 379123 w 557893"/>
                  <a:gd name="connsiteY48" fmla="*/ 445992 h 605070"/>
                  <a:gd name="connsiteX49" fmla="*/ 372670 w 557893"/>
                  <a:gd name="connsiteY49" fmla="*/ 452436 h 605070"/>
                  <a:gd name="connsiteX50" fmla="*/ 356822 w 557893"/>
                  <a:gd name="connsiteY50" fmla="*/ 468262 h 605070"/>
                  <a:gd name="connsiteX51" fmla="*/ 319147 w 557893"/>
                  <a:gd name="connsiteY51" fmla="*/ 505884 h 605070"/>
                  <a:gd name="connsiteX52" fmla="*/ 265623 w 557893"/>
                  <a:gd name="connsiteY52" fmla="*/ 452436 h 605070"/>
                  <a:gd name="connsiteX53" fmla="*/ 249775 w 557893"/>
                  <a:gd name="connsiteY53" fmla="*/ 436705 h 605070"/>
                  <a:gd name="connsiteX54" fmla="*/ 245505 w 557893"/>
                  <a:gd name="connsiteY54" fmla="*/ 432346 h 605070"/>
                  <a:gd name="connsiteX55" fmla="*/ 208779 w 557893"/>
                  <a:gd name="connsiteY55" fmla="*/ 417184 h 605070"/>
                  <a:gd name="connsiteX56" fmla="*/ 172148 w 557893"/>
                  <a:gd name="connsiteY56" fmla="*/ 432346 h 605070"/>
                  <a:gd name="connsiteX57" fmla="*/ 167782 w 557893"/>
                  <a:gd name="connsiteY57" fmla="*/ 436705 h 605070"/>
                  <a:gd name="connsiteX58" fmla="*/ 89490 w 557893"/>
                  <a:gd name="connsiteY58" fmla="*/ 514887 h 605070"/>
                  <a:gd name="connsiteX59" fmla="*/ 190 w 557893"/>
                  <a:gd name="connsiteY59" fmla="*/ 514792 h 605070"/>
                  <a:gd name="connsiteX60" fmla="*/ 0 w 557893"/>
                  <a:gd name="connsiteY60" fmla="*/ 405433 h 605070"/>
                  <a:gd name="connsiteX61" fmla="*/ 40237 w 557893"/>
                  <a:gd name="connsiteY61" fmla="*/ 329904 h 605070"/>
                  <a:gd name="connsiteX62" fmla="*/ 133429 w 557893"/>
                  <a:gd name="connsiteY62" fmla="*/ 278447 h 605070"/>
                  <a:gd name="connsiteX63" fmla="*/ 172527 w 557893"/>
                  <a:gd name="connsiteY63" fmla="*/ 401926 h 605070"/>
                  <a:gd name="connsiteX64" fmla="*/ 195398 w 557893"/>
                  <a:gd name="connsiteY64" fmla="*/ 337201 h 605070"/>
                  <a:gd name="connsiteX65" fmla="*/ 205932 w 557893"/>
                  <a:gd name="connsiteY65" fmla="*/ 278447 h 605070"/>
                  <a:gd name="connsiteX66" fmla="*/ 206121 w 557893"/>
                  <a:gd name="connsiteY66" fmla="*/ 278447 h 605070"/>
                  <a:gd name="connsiteX67" fmla="*/ 206406 w 557893"/>
                  <a:gd name="connsiteY67" fmla="*/ 278447 h 605070"/>
                  <a:gd name="connsiteX68" fmla="*/ 216940 w 557893"/>
                  <a:gd name="connsiteY68" fmla="*/ 337201 h 605070"/>
                  <a:gd name="connsiteX69" fmla="*/ 239811 w 557893"/>
                  <a:gd name="connsiteY69" fmla="*/ 401926 h 605070"/>
                  <a:gd name="connsiteX70" fmla="*/ 406730 w 557893"/>
                  <a:gd name="connsiteY70" fmla="*/ 85850 h 605070"/>
                  <a:gd name="connsiteX71" fmla="*/ 412614 w 557893"/>
                  <a:gd name="connsiteY71" fmla="*/ 85850 h 605070"/>
                  <a:gd name="connsiteX72" fmla="*/ 426185 w 557893"/>
                  <a:gd name="connsiteY72" fmla="*/ 99398 h 605070"/>
                  <a:gd name="connsiteX73" fmla="*/ 435770 w 557893"/>
                  <a:gd name="connsiteY73" fmla="*/ 110483 h 605070"/>
                  <a:gd name="connsiteX74" fmla="*/ 456838 w 557893"/>
                  <a:gd name="connsiteY74" fmla="*/ 116641 h 605070"/>
                  <a:gd name="connsiteX75" fmla="*/ 460728 w 557893"/>
                  <a:gd name="connsiteY75" fmla="*/ 124788 h 605070"/>
                  <a:gd name="connsiteX76" fmla="*/ 455509 w 557893"/>
                  <a:gd name="connsiteY76" fmla="*/ 142221 h 605070"/>
                  <a:gd name="connsiteX77" fmla="*/ 446778 w 557893"/>
                  <a:gd name="connsiteY77" fmla="*/ 145821 h 605070"/>
                  <a:gd name="connsiteX78" fmla="*/ 413563 w 557893"/>
                  <a:gd name="connsiteY78" fmla="*/ 139284 h 605070"/>
                  <a:gd name="connsiteX79" fmla="*/ 404642 w 557893"/>
                  <a:gd name="connsiteY79" fmla="*/ 141084 h 605070"/>
                  <a:gd name="connsiteX80" fmla="*/ 401511 w 557893"/>
                  <a:gd name="connsiteY80" fmla="*/ 163443 h 605070"/>
                  <a:gd name="connsiteX81" fmla="*/ 415936 w 557893"/>
                  <a:gd name="connsiteY81" fmla="*/ 171496 h 605070"/>
                  <a:gd name="connsiteX82" fmla="*/ 442223 w 557893"/>
                  <a:gd name="connsiteY82" fmla="*/ 183338 h 605070"/>
                  <a:gd name="connsiteX83" fmla="*/ 457407 w 557893"/>
                  <a:gd name="connsiteY83" fmla="*/ 255152 h 605070"/>
                  <a:gd name="connsiteX84" fmla="*/ 431214 w 557893"/>
                  <a:gd name="connsiteY84" fmla="*/ 271921 h 605070"/>
                  <a:gd name="connsiteX85" fmla="*/ 424951 w 557893"/>
                  <a:gd name="connsiteY85" fmla="*/ 280258 h 605070"/>
                  <a:gd name="connsiteX86" fmla="*/ 424951 w 557893"/>
                  <a:gd name="connsiteY86" fmla="*/ 294185 h 605070"/>
                  <a:gd name="connsiteX87" fmla="*/ 418688 w 557893"/>
                  <a:gd name="connsiteY87" fmla="*/ 300627 h 605070"/>
                  <a:gd name="connsiteX88" fmla="*/ 403693 w 557893"/>
                  <a:gd name="connsiteY88" fmla="*/ 300627 h 605070"/>
                  <a:gd name="connsiteX89" fmla="*/ 397240 w 557893"/>
                  <a:gd name="connsiteY89" fmla="*/ 293806 h 605070"/>
                  <a:gd name="connsiteX90" fmla="*/ 397050 w 557893"/>
                  <a:gd name="connsiteY90" fmla="*/ 283669 h 605070"/>
                  <a:gd name="connsiteX91" fmla="*/ 389648 w 557893"/>
                  <a:gd name="connsiteY91" fmla="*/ 274668 h 605070"/>
                  <a:gd name="connsiteX92" fmla="*/ 362886 w 557893"/>
                  <a:gd name="connsiteY92" fmla="*/ 267089 h 605070"/>
                  <a:gd name="connsiteX93" fmla="*/ 357192 w 557893"/>
                  <a:gd name="connsiteY93" fmla="*/ 255246 h 605070"/>
                  <a:gd name="connsiteX94" fmla="*/ 361653 w 557893"/>
                  <a:gd name="connsiteY94" fmla="*/ 239804 h 605070"/>
                  <a:gd name="connsiteX95" fmla="*/ 370668 w 557893"/>
                  <a:gd name="connsiteY95" fmla="*/ 236014 h 605070"/>
                  <a:gd name="connsiteX96" fmla="*/ 400277 w 557893"/>
                  <a:gd name="connsiteY96" fmla="*/ 244920 h 605070"/>
                  <a:gd name="connsiteX97" fmla="*/ 419732 w 557893"/>
                  <a:gd name="connsiteY97" fmla="*/ 242362 h 605070"/>
                  <a:gd name="connsiteX98" fmla="*/ 423243 w 557893"/>
                  <a:gd name="connsiteY98" fmla="*/ 215929 h 605070"/>
                  <a:gd name="connsiteX99" fmla="*/ 412234 w 557893"/>
                  <a:gd name="connsiteY99" fmla="*/ 209487 h 605070"/>
                  <a:gd name="connsiteX100" fmla="*/ 382056 w 557893"/>
                  <a:gd name="connsiteY100" fmla="*/ 196033 h 605070"/>
                  <a:gd name="connsiteX101" fmla="*/ 357857 w 557893"/>
                  <a:gd name="connsiteY101" fmla="*/ 155105 h 605070"/>
                  <a:gd name="connsiteX102" fmla="*/ 390882 w 557893"/>
                  <a:gd name="connsiteY102" fmla="*/ 113230 h 605070"/>
                  <a:gd name="connsiteX103" fmla="*/ 399138 w 557893"/>
                  <a:gd name="connsiteY103" fmla="*/ 102051 h 605070"/>
                  <a:gd name="connsiteX104" fmla="*/ 399138 w 557893"/>
                  <a:gd name="connsiteY104" fmla="*/ 93429 h 605070"/>
                  <a:gd name="connsiteX105" fmla="*/ 406730 w 557893"/>
                  <a:gd name="connsiteY105" fmla="*/ 85850 h 605070"/>
                  <a:gd name="connsiteX106" fmla="*/ 205945 w 557893"/>
                  <a:gd name="connsiteY106" fmla="*/ 50 h 605070"/>
                  <a:gd name="connsiteX107" fmla="*/ 302823 w 557893"/>
                  <a:gd name="connsiteY107" fmla="*/ 99179 h 605070"/>
                  <a:gd name="connsiteX108" fmla="*/ 206514 w 557893"/>
                  <a:gd name="connsiteY108" fmla="*/ 250620 h 605070"/>
                  <a:gd name="connsiteX109" fmla="*/ 205945 w 557893"/>
                  <a:gd name="connsiteY109" fmla="*/ 250620 h 605070"/>
                  <a:gd name="connsiteX110" fmla="*/ 205281 w 557893"/>
                  <a:gd name="connsiteY110" fmla="*/ 250620 h 605070"/>
                  <a:gd name="connsiteX111" fmla="*/ 108972 w 557893"/>
                  <a:gd name="connsiteY111" fmla="*/ 99179 h 605070"/>
                  <a:gd name="connsiteX112" fmla="*/ 205945 w 557893"/>
                  <a:gd name="connsiteY112" fmla="*/ 50 h 60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557893" h="605070">
                    <a:moveTo>
                      <a:pt x="546381" y="346236"/>
                    </a:moveTo>
                    <a:lnTo>
                      <a:pt x="547615" y="346236"/>
                    </a:lnTo>
                    <a:cubicBezTo>
                      <a:pt x="555112" y="346236"/>
                      <a:pt x="558243" y="349647"/>
                      <a:pt x="557863" y="357510"/>
                    </a:cubicBezTo>
                    <a:cubicBezTo>
                      <a:pt x="556725" y="382901"/>
                      <a:pt x="555491" y="408386"/>
                      <a:pt x="554352" y="433777"/>
                    </a:cubicBezTo>
                    <a:cubicBezTo>
                      <a:pt x="554068" y="438420"/>
                      <a:pt x="553024" y="442588"/>
                      <a:pt x="548374" y="445146"/>
                    </a:cubicBezTo>
                    <a:cubicBezTo>
                      <a:pt x="546856" y="445904"/>
                      <a:pt x="545622" y="446283"/>
                      <a:pt x="544484" y="446283"/>
                    </a:cubicBezTo>
                    <a:cubicBezTo>
                      <a:pt x="541257" y="446283"/>
                      <a:pt x="539170" y="443915"/>
                      <a:pt x="536987" y="441736"/>
                    </a:cubicBezTo>
                    <a:lnTo>
                      <a:pt x="513359" y="418334"/>
                    </a:lnTo>
                    <a:lnTo>
                      <a:pt x="504629" y="427051"/>
                    </a:lnTo>
                    <a:lnTo>
                      <a:pt x="432320" y="499244"/>
                    </a:lnTo>
                    <a:lnTo>
                      <a:pt x="425868" y="505686"/>
                    </a:lnTo>
                    <a:lnTo>
                      <a:pt x="410115" y="521413"/>
                    </a:lnTo>
                    <a:lnTo>
                      <a:pt x="335720" y="595691"/>
                    </a:lnTo>
                    <a:lnTo>
                      <a:pt x="331354" y="600049"/>
                    </a:lnTo>
                    <a:cubicBezTo>
                      <a:pt x="328128" y="603459"/>
                      <a:pt x="323668" y="605070"/>
                      <a:pt x="319208" y="605070"/>
                    </a:cubicBezTo>
                    <a:cubicBezTo>
                      <a:pt x="314843" y="605070"/>
                      <a:pt x="310478" y="603459"/>
                      <a:pt x="307062" y="600049"/>
                    </a:cubicBezTo>
                    <a:lnTo>
                      <a:pt x="302792" y="595691"/>
                    </a:lnTo>
                    <a:lnTo>
                      <a:pt x="286945" y="579963"/>
                    </a:lnTo>
                    <a:lnTo>
                      <a:pt x="212549" y="505686"/>
                    </a:lnTo>
                    <a:lnTo>
                      <a:pt x="208943" y="501991"/>
                    </a:lnTo>
                    <a:lnTo>
                      <a:pt x="130846" y="579963"/>
                    </a:lnTo>
                    <a:cubicBezTo>
                      <a:pt x="127525" y="583374"/>
                      <a:pt x="123160" y="584985"/>
                      <a:pt x="118700" y="584985"/>
                    </a:cubicBezTo>
                    <a:cubicBezTo>
                      <a:pt x="114240" y="584985"/>
                      <a:pt x="109970" y="583374"/>
                      <a:pt x="106554" y="579963"/>
                    </a:cubicBezTo>
                    <a:lnTo>
                      <a:pt x="102283" y="575605"/>
                    </a:lnTo>
                    <a:cubicBezTo>
                      <a:pt x="95546" y="568973"/>
                      <a:pt x="95546" y="557983"/>
                      <a:pt x="102283" y="551257"/>
                    </a:cubicBezTo>
                    <a:lnTo>
                      <a:pt x="192431" y="461158"/>
                    </a:lnTo>
                    <a:lnTo>
                      <a:pt x="196797" y="456894"/>
                    </a:lnTo>
                    <a:cubicBezTo>
                      <a:pt x="200023" y="453483"/>
                      <a:pt x="204483" y="451873"/>
                      <a:pt x="208943" y="451873"/>
                    </a:cubicBezTo>
                    <a:cubicBezTo>
                      <a:pt x="213308" y="451873"/>
                      <a:pt x="217673" y="453483"/>
                      <a:pt x="221089" y="456894"/>
                    </a:cubicBezTo>
                    <a:lnTo>
                      <a:pt x="225359" y="461158"/>
                    </a:lnTo>
                    <a:lnTo>
                      <a:pt x="241206" y="476979"/>
                    </a:lnTo>
                    <a:lnTo>
                      <a:pt x="315602" y="551257"/>
                    </a:lnTo>
                    <a:lnTo>
                      <a:pt x="319208" y="554952"/>
                    </a:lnTo>
                    <a:lnTo>
                      <a:pt x="381458" y="492801"/>
                    </a:lnTo>
                    <a:lnTo>
                      <a:pt x="397305" y="476979"/>
                    </a:lnTo>
                    <a:lnTo>
                      <a:pt x="403758" y="470537"/>
                    </a:lnTo>
                    <a:lnTo>
                      <a:pt x="476161" y="398439"/>
                    </a:lnTo>
                    <a:lnTo>
                      <a:pt x="484986" y="389533"/>
                    </a:lnTo>
                    <a:cubicBezTo>
                      <a:pt x="476730" y="381764"/>
                      <a:pt x="468759" y="373616"/>
                      <a:pt x="460788" y="365563"/>
                    </a:cubicBezTo>
                    <a:cubicBezTo>
                      <a:pt x="458036" y="362816"/>
                      <a:pt x="455474" y="359974"/>
                      <a:pt x="457752" y="355236"/>
                    </a:cubicBezTo>
                    <a:cubicBezTo>
                      <a:pt x="459934" y="350310"/>
                      <a:pt x="464015" y="350120"/>
                      <a:pt x="468000" y="349931"/>
                    </a:cubicBezTo>
                    <a:cubicBezTo>
                      <a:pt x="494095" y="348605"/>
                      <a:pt x="520286" y="347468"/>
                      <a:pt x="546381" y="346236"/>
                    </a:cubicBezTo>
                    <a:close/>
                    <a:moveTo>
                      <a:pt x="278625" y="278352"/>
                    </a:moveTo>
                    <a:cubicBezTo>
                      <a:pt x="278625" y="278352"/>
                      <a:pt x="327877" y="302233"/>
                      <a:pt x="371816" y="329810"/>
                    </a:cubicBezTo>
                    <a:cubicBezTo>
                      <a:pt x="404936" y="350469"/>
                      <a:pt x="411104" y="373023"/>
                      <a:pt x="412053" y="405338"/>
                    </a:cubicBezTo>
                    <a:cubicBezTo>
                      <a:pt x="412148" y="405433"/>
                      <a:pt x="412148" y="405622"/>
                      <a:pt x="412148" y="405717"/>
                    </a:cubicBezTo>
                    <a:lnTo>
                      <a:pt x="412148" y="408086"/>
                    </a:lnTo>
                    <a:cubicBezTo>
                      <a:pt x="412243" y="409602"/>
                      <a:pt x="412243" y="411308"/>
                      <a:pt x="412243" y="412919"/>
                    </a:cubicBezTo>
                    <a:lnTo>
                      <a:pt x="379123" y="445992"/>
                    </a:lnTo>
                    <a:lnTo>
                      <a:pt x="372670" y="452436"/>
                    </a:lnTo>
                    <a:lnTo>
                      <a:pt x="356822" y="468262"/>
                    </a:lnTo>
                    <a:lnTo>
                      <a:pt x="319147" y="505884"/>
                    </a:lnTo>
                    <a:lnTo>
                      <a:pt x="265623" y="452436"/>
                    </a:lnTo>
                    <a:lnTo>
                      <a:pt x="249775" y="436705"/>
                    </a:lnTo>
                    <a:lnTo>
                      <a:pt x="245505" y="432346"/>
                    </a:lnTo>
                    <a:cubicBezTo>
                      <a:pt x="235730" y="422680"/>
                      <a:pt x="222729" y="417184"/>
                      <a:pt x="208779" y="417184"/>
                    </a:cubicBezTo>
                    <a:cubicBezTo>
                      <a:pt x="194923" y="417184"/>
                      <a:pt x="181827" y="422680"/>
                      <a:pt x="172148" y="432346"/>
                    </a:cubicBezTo>
                    <a:lnTo>
                      <a:pt x="167782" y="436705"/>
                    </a:lnTo>
                    <a:lnTo>
                      <a:pt x="89490" y="514887"/>
                    </a:lnTo>
                    <a:lnTo>
                      <a:pt x="190" y="514792"/>
                    </a:lnTo>
                    <a:lnTo>
                      <a:pt x="0" y="405433"/>
                    </a:lnTo>
                    <a:cubicBezTo>
                      <a:pt x="949" y="373118"/>
                      <a:pt x="7117" y="350753"/>
                      <a:pt x="40237" y="329904"/>
                    </a:cubicBezTo>
                    <a:cubicBezTo>
                      <a:pt x="84271" y="302233"/>
                      <a:pt x="133429" y="278447"/>
                      <a:pt x="133429" y="278447"/>
                    </a:cubicBezTo>
                    <a:lnTo>
                      <a:pt x="172527" y="401926"/>
                    </a:lnTo>
                    <a:lnTo>
                      <a:pt x="195398" y="337201"/>
                    </a:lnTo>
                    <a:cubicBezTo>
                      <a:pt x="155255" y="281384"/>
                      <a:pt x="198340" y="278636"/>
                      <a:pt x="205932" y="278447"/>
                    </a:cubicBezTo>
                    <a:lnTo>
                      <a:pt x="206121" y="278447"/>
                    </a:lnTo>
                    <a:lnTo>
                      <a:pt x="206406" y="278447"/>
                    </a:lnTo>
                    <a:cubicBezTo>
                      <a:pt x="214093" y="278636"/>
                      <a:pt x="256988" y="281384"/>
                      <a:pt x="216940" y="337201"/>
                    </a:cubicBezTo>
                    <a:lnTo>
                      <a:pt x="239811" y="401926"/>
                    </a:lnTo>
                    <a:close/>
                    <a:moveTo>
                      <a:pt x="406730" y="85850"/>
                    </a:moveTo>
                    <a:lnTo>
                      <a:pt x="412614" y="85850"/>
                    </a:lnTo>
                    <a:cubicBezTo>
                      <a:pt x="426185" y="85850"/>
                      <a:pt x="426185" y="85850"/>
                      <a:pt x="426185" y="99398"/>
                    </a:cubicBezTo>
                    <a:cubicBezTo>
                      <a:pt x="426280" y="108967"/>
                      <a:pt x="426280" y="108967"/>
                      <a:pt x="435770" y="110483"/>
                    </a:cubicBezTo>
                    <a:cubicBezTo>
                      <a:pt x="443172" y="111619"/>
                      <a:pt x="450100" y="113799"/>
                      <a:pt x="456838" y="116641"/>
                    </a:cubicBezTo>
                    <a:cubicBezTo>
                      <a:pt x="460444" y="118346"/>
                      <a:pt x="461867" y="120809"/>
                      <a:pt x="460728" y="124788"/>
                    </a:cubicBezTo>
                    <a:cubicBezTo>
                      <a:pt x="458925" y="130568"/>
                      <a:pt x="457407" y="136347"/>
                      <a:pt x="455509" y="142221"/>
                    </a:cubicBezTo>
                    <a:cubicBezTo>
                      <a:pt x="453801" y="147621"/>
                      <a:pt x="451998" y="148379"/>
                      <a:pt x="446778" y="145821"/>
                    </a:cubicBezTo>
                    <a:cubicBezTo>
                      <a:pt x="436339" y="140800"/>
                      <a:pt x="425141" y="138621"/>
                      <a:pt x="413563" y="139284"/>
                    </a:cubicBezTo>
                    <a:cubicBezTo>
                      <a:pt x="410526" y="139379"/>
                      <a:pt x="407489" y="139757"/>
                      <a:pt x="404642" y="141084"/>
                    </a:cubicBezTo>
                    <a:cubicBezTo>
                      <a:pt x="394583" y="145442"/>
                      <a:pt x="392875" y="156621"/>
                      <a:pt x="401511" y="163443"/>
                    </a:cubicBezTo>
                    <a:cubicBezTo>
                      <a:pt x="405781" y="166853"/>
                      <a:pt x="410716" y="169317"/>
                      <a:pt x="415936" y="171496"/>
                    </a:cubicBezTo>
                    <a:cubicBezTo>
                      <a:pt x="424761" y="175191"/>
                      <a:pt x="433777" y="178696"/>
                      <a:pt x="442223" y="183338"/>
                    </a:cubicBezTo>
                    <a:cubicBezTo>
                      <a:pt x="469175" y="198307"/>
                      <a:pt x="476387" y="232130"/>
                      <a:pt x="457407" y="255152"/>
                    </a:cubicBezTo>
                    <a:cubicBezTo>
                      <a:pt x="450574" y="263489"/>
                      <a:pt x="441654" y="268984"/>
                      <a:pt x="431214" y="271921"/>
                    </a:cubicBezTo>
                    <a:cubicBezTo>
                      <a:pt x="426659" y="273152"/>
                      <a:pt x="424666" y="275616"/>
                      <a:pt x="424951" y="280258"/>
                    </a:cubicBezTo>
                    <a:cubicBezTo>
                      <a:pt x="425141" y="284900"/>
                      <a:pt x="424951" y="289448"/>
                      <a:pt x="424951" y="294185"/>
                    </a:cubicBezTo>
                    <a:cubicBezTo>
                      <a:pt x="424951" y="298353"/>
                      <a:pt x="422768" y="300438"/>
                      <a:pt x="418688" y="300627"/>
                    </a:cubicBezTo>
                    <a:cubicBezTo>
                      <a:pt x="413658" y="300722"/>
                      <a:pt x="408628" y="300722"/>
                      <a:pt x="403693" y="300627"/>
                    </a:cubicBezTo>
                    <a:cubicBezTo>
                      <a:pt x="399328" y="300438"/>
                      <a:pt x="397240" y="298069"/>
                      <a:pt x="397240" y="293806"/>
                    </a:cubicBezTo>
                    <a:cubicBezTo>
                      <a:pt x="397050" y="290490"/>
                      <a:pt x="397050" y="287079"/>
                      <a:pt x="397050" y="283669"/>
                    </a:cubicBezTo>
                    <a:cubicBezTo>
                      <a:pt x="397050" y="276184"/>
                      <a:pt x="396861" y="275805"/>
                      <a:pt x="389648" y="274668"/>
                    </a:cubicBezTo>
                    <a:cubicBezTo>
                      <a:pt x="380348" y="273342"/>
                      <a:pt x="371427" y="271163"/>
                      <a:pt x="362886" y="267089"/>
                    </a:cubicBezTo>
                    <a:cubicBezTo>
                      <a:pt x="356243" y="263963"/>
                      <a:pt x="355579" y="262163"/>
                      <a:pt x="357192" y="255246"/>
                    </a:cubicBezTo>
                    <a:cubicBezTo>
                      <a:pt x="358616" y="250036"/>
                      <a:pt x="360039" y="244920"/>
                      <a:pt x="361653" y="239804"/>
                    </a:cubicBezTo>
                    <a:cubicBezTo>
                      <a:pt x="363551" y="233930"/>
                      <a:pt x="365164" y="233172"/>
                      <a:pt x="370668" y="236014"/>
                    </a:cubicBezTo>
                    <a:cubicBezTo>
                      <a:pt x="379968" y="240846"/>
                      <a:pt x="389838" y="243593"/>
                      <a:pt x="400277" y="244920"/>
                    </a:cubicBezTo>
                    <a:cubicBezTo>
                      <a:pt x="406920" y="245772"/>
                      <a:pt x="413563" y="245014"/>
                      <a:pt x="419732" y="242362"/>
                    </a:cubicBezTo>
                    <a:cubicBezTo>
                      <a:pt x="431214" y="237435"/>
                      <a:pt x="433018" y="224077"/>
                      <a:pt x="423243" y="215929"/>
                    </a:cubicBezTo>
                    <a:cubicBezTo>
                      <a:pt x="420016" y="213276"/>
                      <a:pt x="416220" y="211287"/>
                      <a:pt x="412234" y="209487"/>
                    </a:cubicBezTo>
                    <a:cubicBezTo>
                      <a:pt x="402175" y="205129"/>
                      <a:pt x="391641" y="201718"/>
                      <a:pt x="382056" y="196033"/>
                    </a:cubicBezTo>
                    <a:cubicBezTo>
                      <a:pt x="366587" y="186654"/>
                      <a:pt x="356718" y="173864"/>
                      <a:pt x="357857" y="155105"/>
                    </a:cubicBezTo>
                    <a:cubicBezTo>
                      <a:pt x="359280" y="133694"/>
                      <a:pt x="371238" y="120336"/>
                      <a:pt x="390882" y="113230"/>
                    </a:cubicBezTo>
                    <a:cubicBezTo>
                      <a:pt x="398948" y="110388"/>
                      <a:pt x="399138" y="110483"/>
                      <a:pt x="399138" y="102051"/>
                    </a:cubicBezTo>
                    <a:cubicBezTo>
                      <a:pt x="399138" y="99114"/>
                      <a:pt x="398948" y="96366"/>
                      <a:pt x="399138" y="93429"/>
                    </a:cubicBezTo>
                    <a:cubicBezTo>
                      <a:pt x="399233" y="87082"/>
                      <a:pt x="400372" y="85945"/>
                      <a:pt x="406730" y="85850"/>
                    </a:cubicBezTo>
                    <a:close/>
                    <a:moveTo>
                      <a:pt x="205945" y="50"/>
                    </a:moveTo>
                    <a:cubicBezTo>
                      <a:pt x="214105" y="-329"/>
                      <a:pt x="298173" y="-1087"/>
                      <a:pt x="302823" y="99179"/>
                    </a:cubicBezTo>
                    <a:cubicBezTo>
                      <a:pt x="302823" y="99179"/>
                      <a:pt x="319238" y="249483"/>
                      <a:pt x="206514" y="250620"/>
                    </a:cubicBezTo>
                    <a:lnTo>
                      <a:pt x="205945" y="250620"/>
                    </a:lnTo>
                    <a:lnTo>
                      <a:pt x="205281" y="250620"/>
                    </a:lnTo>
                    <a:cubicBezTo>
                      <a:pt x="92652" y="249483"/>
                      <a:pt x="108972" y="99179"/>
                      <a:pt x="108972" y="99179"/>
                    </a:cubicBezTo>
                    <a:cubicBezTo>
                      <a:pt x="113527" y="-1087"/>
                      <a:pt x="197690" y="-329"/>
                      <a:pt x="205945" y="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19000"/>
                    </a:schemeClr>
                  </a:gs>
                  <a:gs pos="100000">
                    <a:schemeClr val="accent1">
                      <a:alpha val="20114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1029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5684941A-AF98-BC4E-9F60-F391A0E63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新拓品牌赞誉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22EAA576-6A52-E549-85FD-A6693BEC0E17}"/>
              </a:ext>
            </a:extLst>
          </p:cNvPr>
          <p:cNvSpPr/>
          <p:nvPr/>
        </p:nvSpPr>
        <p:spPr>
          <a:xfrm>
            <a:off x="0" y="1911329"/>
            <a:ext cx="12192000" cy="286355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2D3C3155-A693-854A-9795-F6FC255DB89B}"/>
              </a:ext>
            </a:extLst>
          </p:cNvPr>
          <p:cNvSpPr/>
          <p:nvPr/>
        </p:nvSpPr>
        <p:spPr>
          <a:xfrm>
            <a:off x="5488" y="1916730"/>
            <a:ext cx="12181024" cy="2872216"/>
          </a:xfrm>
          <a:prstGeom prst="rect">
            <a:avLst/>
          </a:prstGeom>
          <a:blipFill dpi="0" rotWithShape="1">
            <a:blip r:embed="rId2" cstate="screen">
              <a:alphaModFix amt="10159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0" t="4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9" name="圆角矩形 98">
            <a:extLst>
              <a:ext uri="{FF2B5EF4-FFF2-40B4-BE49-F238E27FC236}">
                <a16:creationId xmlns:a16="http://schemas.microsoft.com/office/drawing/2014/main" id="{7EE8ECFA-07CD-774C-BE47-EC624D84CB00}"/>
              </a:ext>
            </a:extLst>
          </p:cNvPr>
          <p:cNvSpPr/>
          <p:nvPr/>
        </p:nvSpPr>
        <p:spPr>
          <a:xfrm>
            <a:off x="901078" y="2369667"/>
            <a:ext cx="2268007" cy="3346899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noFill/>
          </a:ln>
          <a:effectLst>
            <a:outerShdw blurRad="317500" dist="156757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圆角矩形 99">
            <a:extLst>
              <a:ext uri="{FF2B5EF4-FFF2-40B4-BE49-F238E27FC236}">
                <a16:creationId xmlns:a16="http://schemas.microsoft.com/office/drawing/2014/main" id="{EF81CF1E-960F-9742-81B7-1C8B89949CCF}"/>
              </a:ext>
            </a:extLst>
          </p:cNvPr>
          <p:cNvSpPr/>
          <p:nvPr/>
        </p:nvSpPr>
        <p:spPr>
          <a:xfrm>
            <a:off x="3633557" y="2369667"/>
            <a:ext cx="2268007" cy="3346899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noFill/>
          </a:ln>
          <a:effectLst>
            <a:outerShdw blurRad="317500" dist="156757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圆角矩形 100">
            <a:extLst>
              <a:ext uri="{FF2B5EF4-FFF2-40B4-BE49-F238E27FC236}">
                <a16:creationId xmlns:a16="http://schemas.microsoft.com/office/drawing/2014/main" id="{9437CD92-7F04-6448-8FDD-69B65F375BAD}"/>
              </a:ext>
            </a:extLst>
          </p:cNvPr>
          <p:cNvSpPr/>
          <p:nvPr/>
        </p:nvSpPr>
        <p:spPr>
          <a:xfrm>
            <a:off x="6366036" y="2369667"/>
            <a:ext cx="2268007" cy="3346899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noFill/>
          </a:ln>
          <a:effectLst>
            <a:outerShdw blurRad="317500" dist="156757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圆角矩形 101">
            <a:extLst>
              <a:ext uri="{FF2B5EF4-FFF2-40B4-BE49-F238E27FC236}">
                <a16:creationId xmlns:a16="http://schemas.microsoft.com/office/drawing/2014/main" id="{A63D35CA-1983-9A41-9708-0C5FD0D28AE1}"/>
              </a:ext>
            </a:extLst>
          </p:cNvPr>
          <p:cNvSpPr/>
          <p:nvPr/>
        </p:nvSpPr>
        <p:spPr>
          <a:xfrm>
            <a:off x="9098515" y="2369667"/>
            <a:ext cx="2268007" cy="3346899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>
            <a:noFill/>
          </a:ln>
          <a:effectLst>
            <a:outerShdw blurRad="317500" dist="156757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3" name="图片 102">
            <a:extLst>
              <a:ext uri="{FF2B5EF4-FFF2-40B4-BE49-F238E27FC236}">
                <a16:creationId xmlns:a16="http://schemas.microsoft.com/office/drawing/2014/main" id="{162163CB-829A-6F4D-A4D8-65161FCC5E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273" y="2634817"/>
            <a:ext cx="1001646" cy="652141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id="{AC3BC3D8-CCC6-8445-90BE-9E44FFD176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5619" y="2606696"/>
            <a:ext cx="737323" cy="730266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047CBADC-8C1F-684B-B326-11CCD7318C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235" y="2634817"/>
            <a:ext cx="1056892" cy="751445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45DAD7A7-E86F-9443-8E0F-702F810C9B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7166" y="2694345"/>
            <a:ext cx="710703" cy="579366"/>
          </a:xfrm>
          <a:prstGeom prst="rect">
            <a:avLst/>
          </a:prstGeom>
        </p:spPr>
      </p:pic>
      <p:sp>
        <p:nvSpPr>
          <p:cNvPr id="107" name="任意多边形: 形状 49">
            <a:extLst>
              <a:ext uri="{FF2B5EF4-FFF2-40B4-BE49-F238E27FC236}">
                <a16:creationId xmlns:a16="http://schemas.microsoft.com/office/drawing/2014/main" id="{715BBFF3-4DFC-EA4D-BEE3-89BCF54B34DE}"/>
              </a:ext>
            </a:extLst>
          </p:cNvPr>
          <p:cNvSpPr/>
          <p:nvPr/>
        </p:nvSpPr>
        <p:spPr>
          <a:xfrm>
            <a:off x="1149891" y="4079550"/>
            <a:ext cx="1790700" cy="111919"/>
          </a:xfrm>
          <a:custGeom>
            <a:avLst/>
            <a:gdLst>
              <a:gd name="connsiteX0" fmla="*/ 0 w 1790700"/>
              <a:gd name="connsiteY0" fmla="*/ 2381 h 111919"/>
              <a:gd name="connsiteX1" fmla="*/ 154782 w 1790700"/>
              <a:gd name="connsiteY1" fmla="*/ 2381 h 111919"/>
              <a:gd name="connsiteX2" fmla="*/ 154782 w 1790700"/>
              <a:gd name="connsiteY2" fmla="*/ 111919 h 111919"/>
              <a:gd name="connsiteX3" fmla="*/ 311944 w 1790700"/>
              <a:gd name="connsiteY3" fmla="*/ 0 h 111919"/>
              <a:gd name="connsiteX4" fmla="*/ 1790700 w 1790700"/>
              <a:gd name="connsiteY4" fmla="*/ 0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111919">
                <a:moveTo>
                  <a:pt x="0" y="2381"/>
                </a:moveTo>
                <a:lnTo>
                  <a:pt x="154782" y="2381"/>
                </a:lnTo>
                <a:lnTo>
                  <a:pt x="154782" y="111919"/>
                </a:lnTo>
                <a:lnTo>
                  <a:pt x="311944" y="0"/>
                </a:lnTo>
                <a:lnTo>
                  <a:pt x="1790700" y="0"/>
                </a:lnTo>
              </a:path>
            </a:pathLst>
          </a:custGeom>
          <a:ln w="190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9C0E4555-23F2-B44A-8766-575FDC05F4FF}"/>
              </a:ext>
            </a:extLst>
          </p:cNvPr>
          <p:cNvSpPr txBox="1"/>
          <p:nvPr/>
        </p:nvSpPr>
        <p:spPr>
          <a:xfrm>
            <a:off x="1503444" y="3470265"/>
            <a:ext cx="1146468" cy="3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u="none" strike="noStrike" kern="1200" cap="none" spc="10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B" pitchFamily="18" charset="-122"/>
              </a:rPr>
              <a:t>知名服务商</a:t>
            </a:r>
            <a:endParaRPr kumimoji="1" lang="zh-CN" altLang="en-US" sz="2000" b="1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B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7EF7B0E0-E9B9-5D44-8D88-7CCA740316B1}"/>
              </a:ext>
            </a:extLst>
          </p:cNvPr>
          <p:cNvSpPr txBox="1"/>
          <p:nvPr/>
        </p:nvSpPr>
        <p:spPr>
          <a:xfrm>
            <a:off x="1089264" y="4327807"/>
            <a:ext cx="1723549" cy="776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我们非常欣赏您的工作</a:t>
            </a:r>
            <a:endParaRPr kumimoji="0" lang="en-US" altLang="zh-CN" sz="120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并且十分希望能够与您</a:t>
            </a:r>
            <a:endParaRPr kumimoji="0" lang="en-US" altLang="zh-CN" sz="120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</a:rPr>
              <a:t>建立合作</a:t>
            </a:r>
            <a:r>
              <a:rPr kumimoji="0" lang="zh-CN" altLang="en-US" sz="120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</a:rPr>
              <a:t>关系</a:t>
            </a:r>
            <a:endParaRPr kumimoji="1" lang="zh-CN" altLang="en-US" sz="12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10" name="任意多边形: 形状 49">
            <a:extLst>
              <a:ext uri="{FF2B5EF4-FFF2-40B4-BE49-F238E27FC236}">
                <a16:creationId xmlns:a16="http://schemas.microsoft.com/office/drawing/2014/main" id="{7179FE38-CE04-BB44-B50C-46CDD67A3F33}"/>
              </a:ext>
            </a:extLst>
          </p:cNvPr>
          <p:cNvSpPr/>
          <p:nvPr/>
        </p:nvSpPr>
        <p:spPr>
          <a:xfrm>
            <a:off x="3867861" y="4112855"/>
            <a:ext cx="1790700" cy="111919"/>
          </a:xfrm>
          <a:custGeom>
            <a:avLst/>
            <a:gdLst>
              <a:gd name="connsiteX0" fmla="*/ 0 w 1790700"/>
              <a:gd name="connsiteY0" fmla="*/ 2381 h 111919"/>
              <a:gd name="connsiteX1" fmla="*/ 154782 w 1790700"/>
              <a:gd name="connsiteY1" fmla="*/ 2381 h 111919"/>
              <a:gd name="connsiteX2" fmla="*/ 154782 w 1790700"/>
              <a:gd name="connsiteY2" fmla="*/ 111919 h 111919"/>
              <a:gd name="connsiteX3" fmla="*/ 311944 w 1790700"/>
              <a:gd name="connsiteY3" fmla="*/ 0 h 111919"/>
              <a:gd name="connsiteX4" fmla="*/ 1790700 w 1790700"/>
              <a:gd name="connsiteY4" fmla="*/ 0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111919">
                <a:moveTo>
                  <a:pt x="0" y="2381"/>
                </a:moveTo>
                <a:lnTo>
                  <a:pt x="154782" y="2381"/>
                </a:lnTo>
                <a:lnTo>
                  <a:pt x="154782" y="111919"/>
                </a:lnTo>
                <a:lnTo>
                  <a:pt x="311944" y="0"/>
                </a:lnTo>
                <a:lnTo>
                  <a:pt x="1790700" y="0"/>
                </a:lnTo>
              </a:path>
            </a:pathLst>
          </a:custGeom>
          <a:ln w="190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7A5F3F58-8D19-AC44-9FFA-5316499BE01E}"/>
              </a:ext>
            </a:extLst>
          </p:cNvPr>
          <p:cNvSpPr txBox="1"/>
          <p:nvPr/>
        </p:nvSpPr>
        <p:spPr>
          <a:xfrm>
            <a:off x="4221414" y="3503570"/>
            <a:ext cx="1082348" cy="3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1400" b="1" dirty="0">
                <a:latin typeface="+mj-ea"/>
                <a:ea typeface="+mj-ea"/>
                <a:cs typeface="OPPOSans R" pitchFamily="18" charset="-122"/>
              </a:rPr>
              <a:t>知名供应链</a:t>
            </a:r>
            <a:endParaRPr kumimoji="1" lang="zh-CN" altLang="en-US" sz="1200" b="1" dirty="0">
              <a:latin typeface="+mj-ea"/>
              <a:ea typeface="+mj-ea"/>
              <a:cs typeface="OPPOSans R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0DF58CD-858E-424D-98AE-52B631956E1E}"/>
              </a:ext>
            </a:extLst>
          </p:cNvPr>
          <p:cNvSpPr txBox="1"/>
          <p:nvPr/>
        </p:nvSpPr>
        <p:spPr>
          <a:xfrm>
            <a:off x="3807234" y="4361112"/>
            <a:ext cx="1723549" cy="792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我们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非常欣赏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您的工作</a:t>
            </a:r>
            <a:endParaRPr lang="en-US" altLang="zh-CN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并且十分希望能够与您</a:t>
            </a:r>
            <a:endParaRPr lang="en-US" altLang="zh-CN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建立合作关系</a:t>
            </a:r>
          </a:p>
        </p:txBody>
      </p:sp>
      <p:sp>
        <p:nvSpPr>
          <p:cNvPr id="113" name="任意多边形: 形状 49">
            <a:extLst>
              <a:ext uri="{FF2B5EF4-FFF2-40B4-BE49-F238E27FC236}">
                <a16:creationId xmlns:a16="http://schemas.microsoft.com/office/drawing/2014/main" id="{A0383B53-4C7C-FA45-8F56-01854A2BE480}"/>
              </a:ext>
            </a:extLst>
          </p:cNvPr>
          <p:cNvSpPr/>
          <p:nvPr/>
        </p:nvSpPr>
        <p:spPr>
          <a:xfrm>
            <a:off x="6620700" y="4100999"/>
            <a:ext cx="1790700" cy="111919"/>
          </a:xfrm>
          <a:custGeom>
            <a:avLst/>
            <a:gdLst>
              <a:gd name="connsiteX0" fmla="*/ 0 w 1790700"/>
              <a:gd name="connsiteY0" fmla="*/ 2381 h 111919"/>
              <a:gd name="connsiteX1" fmla="*/ 154782 w 1790700"/>
              <a:gd name="connsiteY1" fmla="*/ 2381 h 111919"/>
              <a:gd name="connsiteX2" fmla="*/ 154782 w 1790700"/>
              <a:gd name="connsiteY2" fmla="*/ 111919 h 111919"/>
              <a:gd name="connsiteX3" fmla="*/ 311944 w 1790700"/>
              <a:gd name="connsiteY3" fmla="*/ 0 h 111919"/>
              <a:gd name="connsiteX4" fmla="*/ 1790700 w 1790700"/>
              <a:gd name="connsiteY4" fmla="*/ 0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111919">
                <a:moveTo>
                  <a:pt x="0" y="2381"/>
                </a:moveTo>
                <a:lnTo>
                  <a:pt x="154782" y="2381"/>
                </a:lnTo>
                <a:lnTo>
                  <a:pt x="154782" y="111919"/>
                </a:lnTo>
                <a:lnTo>
                  <a:pt x="311944" y="0"/>
                </a:lnTo>
                <a:lnTo>
                  <a:pt x="1790700" y="0"/>
                </a:lnTo>
              </a:path>
            </a:pathLst>
          </a:custGeom>
          <a:ln w="190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4A244D8A-662C-CA47-8CB1-02E55577B3AF}"/>
              </a:ext>
            </a:extLst>
          </p:cNvPr>
          <p:cNvSpPr txBox="1"/>
          <p:nvPr/>
        </p:nvSpPr>
        <p:spPr>
          <a:xfrm>
            <a:off x="6974253" y="3491714"/>
            <a:ext cx="1082348" cy="3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1400" b="1" dirty="0">
                <a:latin typeface="+mj-ea"/>
                <a:ea typeface="+mj-ea"/>
                <a:cs typeface="OPPOSans R" pitchFamily="18" charset="-122"/>
              </a:rPr>
              <a:t>知名云服务</a:t>
            </a:r>
            <a:endParaRPr kumimoji="1" lang="zh-CN" altLang="en-US" sz="1200" b="1" dirty="0">
              <a:latin typeface="+mj-ea"/>
              <a:ea typeface="+mj-ea"/>
              <a:cs typeface="OPPOSans R" pitchFamily="18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527E40F2-E8FB-7940-9ECC-6DC7FD0F72BF}"/>
              </a:ext>
            </a:extLst>
          </p:cNvPr>
          <p:cNvSpPr txBox="1"/>
          <p:nvPr/>
        </p:nvSpPr>
        <p:spPr>
          <a:xfrm>
            <a:off x="6560073" y="4349256"/>
            <a:ext cx="1723549" cy="792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我们非常欣赏您的工作</a:t>
            </a:r>
            <a:endParaRPr lang="en-US" altLang="zh-CN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并且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十分希望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能够与您</a:t>
            </a:r>
            <a:endParaRPr lang="en-US" altLang="zh-CN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建立合作关系</a:t>
            </a:r>
          </a:p>
        </p:txBody>
      </p:sp>
      <p:sp>
        <p:nvSpPr>
          <p:cNvPr id="116" name="任意多边形: 形状 49">
            <a:extLst>
              <a:ext uri="{FF2B5EF4-FFF2-40B4-BE49-F238E27FC236}">
                <a16:creationId xmlns:a16="http://schemas.microsoft.com/office/drawing/2014/main" id="{9ECB3B83-D9DE-FA48-A8B5-8F0C9C5BB4CD}"/>
              </a:ext>
            </a:extLst>
          </p:cNvPr>
          <p:cNvSpPr/>
          <p:nvPr/>
        </p:nvSpPr>
        <p:spPr>
          <a:xfrm>
            <a:off x="9352660" y="4090074"/>
            <a:ext cx="1790700" cy="111919"/>
          </a:xfrm>
          <a:custGeom>
            <a:avLst/>
            <a:gdLst>
              <a:gd name="connsiteX0" fmla="*/ 0 w 1790700"/>
              <a:gd name="connsiteY0" fmla="*/ 2381 h 111919"/>
              <a:gd name="connsiteX1" fmla="*/ 154782 w 1790700"/>
              <a:gd name="connsiteY1" fmla="*/ 2381 h 111919"/>
              <a:gd name="connsiteX2" fmla="*/ 154782 w 1790700"/>
              <a:gd name="connsiteY2" fmla="*/ 111919 h 111919"/>
              <a:gd name="connsiteX3" fmla="*/ 311944 w 1790700"/>
              <a:gd name="connsiteY3" fmla="*/ 0 h 111919"/>
              <a:gd name="connsiteX4" fmla="*/ 1790700 w 1790700"/>
              <a:gd name="connsiteY4" fmla="*/ 0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111919">
                <a:moveTo>
                  <a:pt x="0" y="2381"/>
                </a:moveTo>
                <a:lnTo>
                  <a:pt x="154782" y="2381"/>
                </a:lnTo>
                <a:lnTo>
                  <a:pt x="154782" y="111919"/>
                </a:lnTo>
                <a:lnTo>
                  <a:pt x="311944" y="0"/>
                </a:lnTo>
                <a:lnTo>
                  <a:pt x="1790700" y="0"/>
                </a:lnTo>
              </a:path>
            </a:pathLst>
          </a:custGeom>
          <a:ln w="190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1DC0ED12-1EEA-E447-8A20-30B8ACC5C195}"/>
              </a:ext>
            </a:extLst>
          </p:cNvPr>
          <p:cNvSpPr txBox="1"/>
          <p:nvPr/>
        </p:nvSpPr>
        <p:spPr>
          <a:xfrm>
            <a:off x="9292033" y="4338331"/>
            <a:ext cx="1723549" cy="792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我们非常欣赏您的工作</a:t>
            </a:r>
            <a:endParaRPr lang="en-US" altLang="zh-CN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并且十分希望能够与您</a:t>
            </a:r>
            <a:endParaRPr lang="en-US" altLang="zh-CN" sz="1200" dirty="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OPPOSans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OPPOSans R" panose="00020600040101010101" pitchFamily="18" charset="-122"/>
              </a:rPr>
              <a:t>建立</a:t>
            </a:r>
            <a:r>
              <a:rPr lang="zh-CN" altLang="en-US" sz="1200" b="1" dirty="0">
                <a:solidFill>
                  <a:schemeClr val="accent1"/>
                </a:solidFill>
                <a:latin typeface="+mn-ea"/>
                <a:cs typeface="OPPOSans B" panose="00020600040101010101" pitchFamily="18" charset="-122"/>
              </a:rPr>
              <a:t>合作关系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715FE1F-8145-CF40-8C34-2D7AA07A6F0C}"/>
              </a:ext>
            </a:extLst>
          </p:cNvPr>
          <p:cNvSpPr/>
          <p:nvPr/>
        </p:nvSpPr>
        <p:spPr>
          <a:xfrm rot="16200000">
            <a:off x="10984960" y="5390314"/>
            <a:ext cx="18000" cy="298800"/>
          </a:xfrm>
          <a:prstGeom prst="rect">
            <a:avLst/>
          </a:prstGeom>
          <a:gradFill flip="none" rotWithShape="1">
            <a:gsLst>
              <a:gs pos="0">
                <a:srgbClr val="1B5CF2">
                  <a:alpha val="70000"/>
                </a:srgbClr>
              </a:gs>
              <a:gs pos="100000">
                <a:srgbClr val="3FA1FD">
                  <a:alpha val="7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  <a:miter lim="800000"/>
          </a:ln>
          <a:effectLst/>
          <a:scene3d>
            <a:camera prst="orthographicFront">
              <a:rot lat="20099998" lon="0" rev="0"/>
            </a:camera>
            <a:lightRig rig="threePt" dir="t"/>
          </a:scene3d>
        </p:spPr>
        <p:txBody>
          <a:bodyPr rtlCol="0" anchor="ctr"/>
          <a:lstStyle/>
          <a:p>
            <a:pPr algn="ctr" defTabSz="914400"/>
            <a:endParaRPr lang="zh-CN" altLang="en-US" kern="0">
              <a:solidFill>
                <a:srgbClr val="F8FBFF"/>
              </a:solidFill>
              <a:latin typeface=""/>
              <a:ea typeface="MiSans Semibold" panose="00000700000000000000" pitchFamily="2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BB19C977-168D-3A4F-8D84-953E5C4D424A}"/>
              </a:ext>
            </a:extLst>
          </p:cNvPr>
          <p:cNvSpPr txBox="1"/>
          <p:nvPr/>
        </p:nvSpPr>
        <p:spPr>
          <a:xfrm>
            <a:off x="9706213" y="3480789"/>
            <a:ext cx="1082348" cy="3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1400" b="1" dirty="0">
                <a:latin typeface="+mj-ea"/>
                <a:ea typeface="+mj-ea"/>
                <a:cs typeface="OPPOSans R" pitchFamily="18" charset="-122"/>
              </a:rPr>
              <a:t>知名提供商</a:t>
            </a:r>
            <a:endParaRPr kumimoji="1" lang="zh-CN" altLang="en-US" sz="1200" b="1" dirty="0">
              <a:latin typeface="+mj-ea"/>
              <a:ea typeface="+mj-ea"/>
              <a:cs typeface="OPPOSans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811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ADBD321-A48D-1D4E-AF70-4AF33FEA7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项目进展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767AF1-2B54-774E-9878-2803B67F7D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r>
              <a:rPr lang="zh-CN" altLang="en-US" dirty="0"/>
              <a:t> </a:t>
            </a: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4EE2734-40C4-A94F-9602-6886AA011C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WORK REVIEW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5FF532-3717-BB4C-8237-0BF766A46921}"/>
              </a:ext>
            </a:extLst>
          </p:cNvPr>
          <p:cNvSpPr txBox="1"/>
          <p:nvPr/>
        </p:nvSpPr>
        <p:spPr>
          <a:xfrm>
            <a:off x="8805333" y="3352800"/>
            <a:ext cx="0" cy="0"/>
          </a:xfrm>
          <a:prstGeom prst="rect">
            <a:avLst/>
          </a:prstGeom>
        </p:spPr>
        <p:txBody>
          <a:bodyPr wrap="none" lIns="90000" tIns="46800" rIns="0" bIns="46800" rtlCol="0" anchor="b" anchorCtr="0">
            <a:normAutofit fontScale="25000" lnSpcReduction="20000"/>
          </a:bodyPr>
          <a:lstStyle/>
          <a:p>
            <a:pPr algn="l"/>
            <a:endParaRPr kumimoji="1" lang="zh-CN" altLang="en-US" b="1" spc="356" dirty="0">
              <a:solidFill>
                <a:srgbClr val="FFFFFF"/>
              </a:solidFill>
              <a:effectLst/>
              <a:cs typeface="+mn-cs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3B8662D-C569-6049-AA99-D42E272ED5DD}"/>
              </a:ext>
            </a:extLst>
          </p:cNvPr>
          <p:cNvGrpSpPr/>
          <p:nvPr/>
        </p:nvGrpSpPr>
        <p:grpSpPr>
          <a:xfrm flipH="1">
            <a:off x="3028407" y="2844716"/>
            <a:ext cx="1018211" cy="249630"/>
            <a:chOff x="4711632" y="428713"/>
            <a:chExt cx="1018211" cy="249630"/>
          </a:xfrm>
        </p:grpSpPr>
        <p:cxnSp>
          <p:nvCxnSpPr>
            <p:cNvPr id="8" name="直接连接符 107">
              <a:extLst>
                <a:ext uri="{FF2B5EF4-FFF2-40B4-BE49-F238E27FC236}">
                  <a16:creationId xmlns:a16="http://schemas.microsoft.com/office/drawing/2014/main" id="{0543EAF5-C970-9B4F-8D57-B75F2CEC75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39877" y="678343"/>
              <a:ext cx="889966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弧形 108">
              <a:extLst>
                <a:ext uri="{FF2B5EF4-FFF2-40B4-BE49-F238E27FC236}">
                  <a16:creationId xmlns:a16="http://schemas.microsoft.com/office/drawing/2014/main" id="{D343DD49-EFD9-FB4E-AF40-590FD14864CB}"/>
                </a:ext>
              </a:extLst>
            </p:cNvPr>
            <p:cNvSpPr/>
            <p:nvPr/>
          </p:nvSpPr>
          <p:spPr>
            <a:xfrm flipV="1">
              <a:off x="4711632" y="428713"/>
              <a:ext cx="249571" cy="249571"/>
            </a:xfrm>
            <a:prstGeom prst="arc">
              <a:avLst/>
            </a:prstGeom>
            <a:ln w="15875">
              <a:solidFill>
                <a:schemeClr val="tx1">
                  <a:lumMod val="95000"/>
                  <a:lumOff val="5000"/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9408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F6EC624-1AB4-F240-907D-B260CBB8D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广告投放项目安排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AD079D3-2BFC-B448-B9E7-72645FBCA64F}"/>
              </a:ext>
            </a:extLst>
          </p:cNvPr>
          <p:cNvGrpSpPr/>
          <p:nvPr/>
        </p:nvGrpSpPr>
        <p:grpSpPr>
          <a:xfrm>
            <a:off x="695325" y="1342047"/>
            <a:ext cx="2109569" cy="4931753"/>
            <a:chOff x="695325" y="1342047"/>
            <a:chExt cx="2109569" cy="4931753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A4A9D72-0387-0947-B6BC-F7106FD38086}"/>
                </a:ext>
              </a:extLst>
            </p:cNvPr>
            <p:cNvSpPr/>
            <p:nvPr/>
          </p:nvSpPr>
          <p:spPr>
            <a:xfrm>
              <a:off x="695325" y="1855755"/>
              <a:ext cx="2109567" cy="44180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7" name="矩形: 圆顶角 13">
              <a:extLst>
                <a:ext uri="{FF2B5EF4-FFF2-40B4-BE49-F238E27FC236}">
                  <a16:creationId xmlns:a16="http://schemas.microsoft.com/office/drawing/2014/main" id="{DF456475-C4DB-8445-9A4B-9B1AB1FD4C75}"/>
                </a:ext>
              </a:extLst>
            </p:cNvPr>
            <p:cNvSpPr/>
            <p:nvPr/>
          </p:nvSpPr>
          <p:spPr>
            <a:xfrm>
              <a:off x="695327" y="1342047"/>
              <a:ext cx="2109567" cy="513708"/>
            </a:xfrm>
            <a:prstGeom prst="round2SameRect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4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3</a:t>
              </a:r>
              <a:r>
                <a:rPr lang="zh-CN" altLang="en-US" sz="1600" dirty="0">
                  <a:solidFill>
                    <a:schemeClr val="bg1"/>
                  </a:solidFill>
                </a:rPr>
                <a:t>月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B1EA5A8-33CA-7142-B827-B5BCAD01FA72}"/>
              </a:ext>
            </a:extLst>
          </p:cNvPr>
          <p:cNvGrpSpPr/>
          <p:nvPr/>
        </p:nvGrpSpPr>
        <p:grpSpPr>
          <a:xfrm>
            <a:off x="2868270" y="1342047"/>
            <a:ext cx="2109568" cy="4931753"/>
            <a:chOff x="2868270" y="1342047"/>
            <a:chExt cx="2109568" cy="4931753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B9138B0-8456-8342-88BE-D9FC54BE45F6}"/>
                </a:ext>
              </a:extLst>
            </p:cNvPr>
            <p:cNvSpPr/>
            <p:nvPr/>
          </p:nvSpPr>
          <p:spPr>
            <a:xfrm>
              <a:off x="2868270" y="1855755"/>
              <a:ext cx="2109567" cy="44180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矩形: 圆顶角 14">
              <a:extLst>
                <a:ext uri="{FF2B5EF4-FFF2-40B4-BE49-F238E27FC236}">
                  <a16:creationId xmlns:a16="http://schemas.microsoft.com/office/drawing/2014/main" id="{15BA0601-A66E-A64A-8BC5-404C4D9BA335}"/>
                </a:ext>
              </a:extLst>
            </p:cNvPr>
            <p:cNvSpPr/>
            <p:nvPr/>
          </p:nvSpPr>
          <p:spPr>
            <a:xfrm>
              <a:off x="2868271" y="1342047"/>
              <a:ext cx="2109567" cy="513708"/>
            </a:xfrm>
            <a:prstGeom prst="round2SameRect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4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4</a:t>
              </a:r>
              <a:r>
                <a:rPr lang="zh-CN" altLang="en-US" sz="1600" dirty="0">
                  <a:solidFill>
                    <a:schemeClr val="bg1"/>
                  </a:solidFill>
                </a:rPr>
                <a:t>月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D0D02B-0DEB-5C42-9F2A-D1A65BDA25E9}"/>
              </a:ext>
            </a:extLst>
          </p:cNvPr>
          <p:cNvGrpSpPr/>
          <p:nvPr/>
        </p:nvGrpSpPr>
        <p:grpSpPr>
          <a:xfrm>
            <a:off x="5041215" y="1342047"/>
            <a:ext cx="2109568" cy="4931753"/>
            <a:chOff x="5041215" y="1342047"/>
            <a:chExt cx="2109568" cy="4931753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C5474A3-2866-C241-97CA-26F5B41AC7A9}"/>
                </a:ext>
              </a:extLst>
            </p:cNvPr>
            <p:cNvSpPr/>
            <p:nvPr/>
          </p:nvSpPr>
          <p:spPr>
            <a:xfrm>
              <a:off x="5041215" y="1855755"/>
              <a:ext cx="2109567" cy="44180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9" name="矩形: 圆顶角 15">
              <a:extLst>
                <a:ext uri="{FF2B5EF4-FFF2-40B4-BE49-F238E27FC236}">
                  <a16:creationId xmlns:a16="http://schemas.microsoft.com/office/drawing/2014/main" id="{90799246-6F18-304D-ABD4-E1D170676159}"/>
                </a:ext>
              </a:extLst>
            </p:cNvPr>
            <p:cNvSpPr/>
            <p:nvPr/>
          </p:nvSpPr>
          <p:spPr>
            <a:xfrm>
              <a:off x="5041216" y="1342047"/>
              <a:ext cx="2109567" cy="513708"/>
            </a:xfrm>
            <a:prstGeom prst="round2SameRect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4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5</a:t>
              </a:r>
              <a:r>
                <a:rPr lang="zh-CN" altLang="en-US" sz="1600" dirty="0">
                  <a:solidFill>
                    <a:schemeClr val="bg1"/>
                  </a:solidFill>
                </a:rPr>
                <a:t>月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CAF26E5-F06A-E641-99E7-5EE587EF414E}"/>
              </a:ext>
            </a:extLst>
          </p:cNvPr>
          <p:cNvGrpSpPr/>
          <p:nvPr/>
        </p:nvGrpSpPr>
        <p:grpSpPr>
          <a:xfrm>
            <a:off x="7214160" y="1342047"/>
            <a:ext cx="2109568" cy="4931753"/>
            <a:chOff x="7214160" y="1342047"/>
            <a:chExt cx="2109568" cy="493175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F370D98-0CCA-2C41-8E04-2B37BF4EDED0}"/>
                </a:ext>
              </a:extLst>
            </p:cNvPr>
            <p:cNvSpPr/>
            <p:nvPr/>
          </p:nvSpPr>
          <p:spPr>
            <a:xfrm>
              <a:off x="7214160" y="1855755"/>
              <a:ext cx="2109567" cy="44180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0" name="矩形: 圆顶角 16">
              <a:extLst>
                <a:ext uri="{FF2B5EF4-FFF2-40B4-BE49-F238E27FC236}">
                  <a16:creationId xmlns:a16="http://schemas.microsoft.com/office/drawing/2014/main" id="{C2DA456C-BFC0-0941-AE9A-3298B8B3DFD5}"/>
                </a:ext>
              </a:extLst>
            </p:cNvPr>
            <p:cNvSpPr/>
            <p:nvPr/>
          </p:nvSpPr>
          <p:spPr>
            <a:xfrm>
              <a:off x="7214161" y="1342047"/>
              <a:ext cx="2109567" cy="513708"/>
            </a:xfrm>
            <a:prstGeom prst="round2SameRect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4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6</a:t>
              </a:r>
              <a:r>
                <a:rPr lang="zh-CN" altLang="en-US" sz="1600" dirty="0">
                  <a:solidFill>
                    <a:schemeClr val="bg1"/>
                  </a:solidFill>
                </a:rPr>
                <a:t>月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C105253-9B18-5340-BF07-603144384559}"/>
              </a:ext>
            </a:extLst>
          </p:cNvPr>
          <p:cNvGrpSpPr/>
          <p:nvPr/>
        </p:nvGrpSpPr>
        <p:grpSpPr>
          <a:xfrm>
            <a:off x="9387106" y="1342047"/>
            <a:ext cx="2109567" cy="4931753"/>
            <a:chOff x="9387106" y="1342047"/>
            <a:chExt cx="2109567" cy="4931753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503DC0C-6C93-6B4E-94FA-8201BBE2BCC8}"/>
                </a:ext>
              </a:extLst>
            </p:cNvPr>
            <p:cNvSpPr/>
            <p:nvPr/>
          </p:nvSpPr>
          <p:spPr>
            <a:xfrm>
              <a:off x="9387106" y="1855755"/>
              <a:ext cx="2109567" cy="44180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156757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1" name="矩形: 圆顶角 17">
              <a:extLst>
                <a:ext uri="{FF2B5EF4-FFF2-40B4-BE49-F238E27FC236}">
                  <a16:creationId xmlns:a16="http://schemas.microsoft.com/office/drawing/2014/main" id="{02E82F5E-620C-294D-B711-ACEAAACBF742}"/>
                </a:ext>
              </a:extLst>
            </p:cNvPr>
            <p:cNvSpPr/>
            <p:nvPr/>
          </p:nvSpPr>
          <p:spPr>
            <a:xfrm>
              <a:off x="9387106" y="1342047"/>
              <a:ext cx="2109567" cy="513708"/>
            </a:xfrm>
            <a:prstGeom prst="round2SameRect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4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7</a:t>
              </a:r>
              <a:r>
                <a:rPr lang="zh-CN" altLang="en-US" sz="1600" dirty="0">
                  <a:solidFill>
                    <a:schemeClr val="bg1"/>
                  </a:solidFill>
                </a:rPr>
                <a:t>月</a:t>
              </a: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827D0A5C-15AF-7F47-B1E4-2EAAA25F6432}"/>
              </a:ext>
            </a:extLst>
          </p:cNvPr>
          <p:cNvSpPr/>
          <p:nvPr/>
        </p:nvSpPr>
        <p:spPr>
          <a:xfrm>
            <a:off x="695324" y="2461207"/>
            <a:ext cx="8628400" cy="4351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chemeClr val="accent1"/>
                </a:solidFill>
              </a:rPr>
              <a:t>阶段审核员：阿中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93805CBB-DB91-C146-82FC-0949BEAEB5FF}"/>
              </a:ext>
            </a:extLst>
          </p:cNvPr>
          <p:cNvSpPr/>
          <p:nvPr/>
        </p:nvSpPr>
        <p:spPr>
          <a:xfrm>
            <a:off x="1908056" y="3425620"/>
            <a:ext cx="5242725" cy="435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chemeClr val="accent1"/>
                </a:solidFill>
              </a:rPr>
              <a:t>阶段审核员：阿圆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736D3C01-3970-1447-9840-42326A403647}"/>
              </a:ext>
            </a:extLst>
          </p:cNvPr>
          <p:cNvSpPr/>
          <p:nvPr/>
        </p:nvSpPr>
        <p:spPr>
          <a:xfrm>
            <a:off x="695325" y="2461207"/>
            <a:ext cx="4282511" cy="435166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制定广告创意和方案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24DEEEEB-8C70-3443-91DF-80D971630775}"/>
              </a:ext>
            </a:extLst>
          </p:cNvPr>
          <p:cNvSpPr/>
          <p:nvPr/>
        </p:nvSpPr>
        <p:spPr>
          <a:xfrm>
            <a:off x="1908057" y="3425620"/>
            <a:ext cx="2437830" cy="435166"/>
          </a:xfrm>
          <a:prstGeom prst="rect">
            <a:avLst/>
          </a:prstGeom>
          <a:solidFill>
            <a:schemeClr val="accent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制作广告样品和素材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7564C28B-4158-3E43-8DE7-BD451EB9096B}"/>
              </a:ext>
            </a:extLst>
          </p:cNvPr>
          <p:cNvSpPr/>
          <p:nvPr/>
        </p:nvSpPr>
        <p:spPr>
          <a:xfrm>
            <a:off x="4518231" y="4390033"/>
            <a:ext cx="4805493" cy="4351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chemeClr val="accent1"/>
                </a:solidFill>
              </a:rPr>
              <a:t>阶段审核员：阿中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BBB8C6D-1CE8-F74F-8049-9EB1E507C431}"/>
              </a:ext>
            </a:extLst>
          </p:cNvPr>
          <p:cNvSpPr/>
          <p:nvPr/>
        </p:nvSpPr>
        <p:spPr>
          <a:xfrm>
            <a:off x="4518232" y="4390033"/>
            <a:ext cx="2437830" cy="435166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广告审核和许可申报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68E8235-07C8-444E-B649-26149385F5D5}"/>
              </a:ext>
            </a:extLst>
          </p:cNvPr>
          <p:cNvSpPr/>
          <p:nvPr/>
        </p:nvSpPr>
        <p:spPr>
          <a:xfrm>
            <a:off x="4081001" y="5354446"/>
            <a:ext cx="7415672" cy="435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chemeClr val="accent1"/>
                </a:solidFill>
              </a:rPr>
              <a:t>审核员：阿圆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D35829BD-CA98-4C40-8EED-D0B1EFE61D15}"/>
              </a:ext>
            </a:extLst>
          </p:cNvPr>
          <p:cNvSpPr/>
          <p:nvPr/>
        </p:nvSpPr>
        <p:spPr>
          <a:xfrm>
            <a:off x="4081001" y="5354446"/>
            <a:ext cx="3581439" cy="435166"/>
          </a:xfrm>
          <a:prstGeom prst="rect">
            <a:avLst/>
          </a:prstGeom>
          <a:solidFill>
            <a:schemeClr val="accent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广告实施和监测</a:t>
            </a:r>
          </a:p>
        </p:txBody>
      </p:sp>
    </p:spTree>
    <p:extLst>
      <p:ext uri="{BB962C8B-B14F-4D97-AF65-F5344CB8AC3E}">
        <p14:creationId xmlns:p14="http://schemas.microsoft.com/office/powerpoint/2010/main" val="3962166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8C68E3-B291-5F43-B8FA-ABEADB224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>
                <a:latin typeface="+mj-ea"/>
                <a:ea typeface="+mj-ea"/>
              </a:rPr>
              <a:t>项目阶段进展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2A04D34-9CEF-8444-ADF8-36E34F6FE990}"/>
              </a:ext>
            </a:extLst>
          </p:cNvPr>
          <p:cNvGrpSpPr/>
          <p:nvPr/>
        </p:nvGrpSpPr>
        <p:grpSpPr>
          <a:xfrm>
            <a:off x="7327624" y="1503475"/>
            <a:ext cx="4021027" cy="5124215"/>
            <a:chOff x="7327624" y="1503475"/>
            <a:chExt cx="4021027" cy="5124215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id="{4F510BB1-7F36-2847-83B9-6CB547624187}"/>
                </a:ext>
              </a:extLst>
            </p:cNvPr>
            <p:cNvSpPr/>
            <p:nvPr/>
          </p:nvSpPr>
          <p:spPr>
            <a:xfrm rot="322454">
              <a:off x="7327624" y="1999131"/>
              <a:ext cx="4021027" cy="4628559"/>
            </a:xfrm>
            <a:prstGeom prst="roundRect">
              <a:avLst>
                <a:gd name="adj" fmla="val 984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D34C110-7FA1-DA43-930A-5CD9F6F62874}"/>
                </a:ext>
              </a:extLst>
            </p:cNvPr>
            <p:cNvSpPr/>
            <p:nvPr/>
          </p:nvSpPr>
          <p:spPr>
            <a:xfrm rot="322454">
              <a:off x="8465165" y="3082746"/>
              <a:ext cx="2392737" cy="120225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因为广告投放有助于吸引客户，提高销售转化率和客户忠诚度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AD24B2F-F825-9F45-884A-E8153C8B92D5}"/>
                </a:ext>
              </a:extLst>
            </p:cNvPr>
            <p:cNvSpPr/>
            <p:nvPr/>
          </p:nvSpPr>
          <p:spPr>
            <a:xfrm rot="322454">
              <a:off x="9151044" y="1503475"/>
              <a:ext cx="1449554" cy="144955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86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" sx="101000" sy="101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+mn-ea"/>
                </a:rPr>
                <a:t>业绩</a:t>
              </a:r>
              <a:endParaRPr lang="en-US" altLang="zh-CN" sz="2000" b="1" dirty="0">
                <a:latin typeface="+mn-ea"/>
              </a:endParaRPr>
            </a:p>
            <a:p>
              <a:pPr algn="ctr"/>
              <a:r>
                <a:rPr lang="zh-CN" altLang="en-US" sz="2000" b="1" dirty="0">
                  <a:latin typeface="+mn-ea"/>
                </a:rPr>
                <a:t>增长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986D273-A94D-9C40-B6EC-448461335CA2}"/>
                </a:ext>
              </a:extLst>
            </p:cNvPr>
            <p:cNvSpPr txBox="1"/>
            <p:nvPr/>
          </p:nvSpPr>
          <p:spPr>
            <a:xfrm rot="224121" flipH="1">
              <a:off x="7790107" y="4224673"/>
              <a:ext cx="341572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accent1">
                      <a:alpha val="9000"/>
                    </a:schemeClr>
                  </a:solidFill>
                </a:rPr>
                <a:t>03</a:t>
              </a:r>
              <a:endParaRPr lang="zh-CN" altLang="en-US" sz="13800" b="1" dirty="0">
                <a:solidFill>
                  <a:schemeClr val="accent1">
                    <a:alpha val="9000"/>
                  </a:schemeClr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B9F012-6650-4445-A710-3B66F8F84248}"/>
              </a:ext>
            </a:extLst>
          </p:cNvPr>
          <p:cNvGrpSpPr/>
          <p:nvPr/>
        </p:nvGrpSpPr>
        <p:grpSpPr>
          <a:xfrm>
            <a:off x="781879" y="1517169"/>
            <a:ext cx="4021027" cy="5112837"/>
            <a:chOff x="781879" y="1517169"/>
            <a:chExt cx="4021027" cy="5112837"/>
          </a:xfrm>
        </p:grpSpPr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6F36E62F-3C01-A746-BAB5-9AFAAFC559F5}"/>
                </a:ext>
              </a:extLst>
            </p:cNvPr>
            <p:cNvSpPr/>
            <p:nvPr/>
          </p:nvSpPr>
          <p:spPr>
            <a:xfrm rot="21329249">
              <a:off x="781879" y="1986841"/>
              <a:ext cx="4021027" cy="4643165"/>
            </a:xfrm>
            <a:prstGeom prst="roundRect">
              <a:avLst>
                <a:gd name="adj" fmla="val 984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E3ADD84-EC3B-064F-BBEE-B44935CAB6EC}"/>
                </a:ext>
              </a:extLst>
            </p:cNvPr>
            <p:cNvSpPr/>
            <p:nvPr/>
          </p:nvSpPr>
          <p:spPr>
            <a:xfrm rot="21329249">
              <a:off x="1339887" y="3190463"/>
              <a:ext cx="2225730" cy="120225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广告呈现出较高的曝光率和良好的传播效果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93B80A3-EF45-1742-808F-2B629C295209}"/>
                </a:ext>
              </a:extLst>
            </p:cNvPr>
            <p:cNvSpPr/>
            <p:nvPr/>
          </p:nvSpPr>
          <p:spPr>
            <a:xfrm rot="21329249">
              <a:off x="1740198" y="1517169"/>
              <a:ext cx="1449554" cy="144955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86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" sx="101000" sy="101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+mn-ea"/>
                </a:rPr>
                <a:t>品牌</a:t>
              </a:r>
              <a:endParaRPr lang="en-US" altLang="zh-CN" sz="2000" b="1" dirty="0">
                <a:latin typeface="+mn-ea"/>
              </a:endParaRPr>
            </a:p>
            <a:p>
              <a:pPr algn="ctr"/>
              <a:r>
                <a:rPr lang="zh-CN" altLang="en-US" sz="2000" b="1" dirty="0">
                  <a:latin typeface="+mn-ea"/>
                </a:rPr>
                <a:t>知名度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617F5D-4807-D44A-9A5E-CCE2233A293D}"/>
                </a:ext>
              </a:extLst>
            </p:cNvPr>
            <p:cNvSpPr txBox="1"/>
            <p:nvPr/>
          </p:nvSpPr>
          <p:spPr>
            <a:xfrm rot="21375879">
              <a:off x="968200" y="4289321"/>
              <a:ext cx="341572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 dirty="0">
                  <a:solidFill>
                    <a:schemeClr val="accent1">
                      <a:alpha val="9000"/>
                    </a:schemeClr>
                  </a:solidFill>
                </a:rPr>
                <a:t>01</a:t>
              </a:r>
              <a:endParaRPr lang="zh-CN" altLang="en-US" sz="13800" b="1" dirty="0">
                <a:solidFill>
                  <a:schemeClr val="accent1">
                    <a:alpha val="9000"/>
                  </a:schemeClr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F8C58C-086D-3845-A83F-907EF4A35132}"/>
              </a:ext>
            </a:extLst>
          </p:cNvPr>
          <p:cNvGrpSpPr/>
          <p:nvPr/>
        </p:nvGrpSpPr>
        <p:grpSpPr>
          <a:xfrm>
            <a:off x="3929407" y="1074276"/>
            <a:ext cx="4021027" cy="5431037"/>
            <a:chOff x="3929407" y="1074276"/>
            <a:chExt cx="4021027" cy="5431037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id="{1C80729D-2B6E-4E43-9182-25C0A9D2B85B}"/>
                </a:ext>
              </a:extLst>
            </p:cNvPr>
            <p:cNvSpPr/>
            <p:nvPr/>
          </p:nvSpPr>
          <p:spPr>
            <a:xfrm>
              <a:off x="3929407" y="1554666"/>
              <a:ext cx="4021027" cy="4730312"/>
            </a:xfrm>
            <a:prstGeom prst="roundRect">
              <a:avLst>
                <a:gd name="adj" fmla="val 984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9F28829-2DE1-7749-86F3-211B2A4891F0}"/>
                </a:ext>
              </a:extLst>
            </p:cNvPr>
            <p:cNvSpPr/>
            <p:nvPr/>
          </p:nvSpPr>
          <p:spPr>
            <a:xfrm>
              <a:off x="4380441" y="2964135"/>
              <a:ext cx="3341110" cy="7867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过广告投放，公司吸引超</a:t>
              </a:r>
              <a:r>
                <a:rPr lang="en-US" altLang="zh-CN" dirty="0">
                  <a:solidFill>
                    <a:prstClr val="black"/>
                  </a:solidFill>
                  <a:latin typeface="+mn-ea"/>
                </a:rPr>
                <a:t>10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家潜在客户，促进市场份额扩大</a:t>
              </a: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F87DAED-EDD6-0E40-A5CF-7F042A9ABC98}"/>
                </a:ext>
              </a:extLst>
            </p:cNvPr>
            <p:cNvSpPr/>
            <p:nvPr/>
          </p:nvSpPr>
          <p:spPr>
            <a:xfrm>
              <a:off x="5269129" y="1074276"/>
              <a:ext cx="1449554" cy="144955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86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63500" sx="101000" sy="101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+mn-ea"/>
                </a:rPr>
                <a:t>市场</a:t>
              </a:r>
              <a:endParaRPr lang="en-US" altLang="zh-CN" sz="2000" b="1" dirty="0">
                <a:latin typeface="+mn-ea"/>
              </a:endParaRPr>
            </a:p>
            <a:p>
              <a:pPr algn="ctr"/>
              <a:r>
                <a:rPr lang="zh-CN" altLang="en-US" sz="2000" b="1" dirty="0">
                  <a:latin typeface="+mn-ea"/>
                </a:rPr>
                <a:t>份额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B1C62C0-95F7-5142-A3D7-2C913B11FE31}"/>
                </a:ext>
              </a:extLst>
            </p:cNvPr>
            <p:cNvSpPr txBox="1"/>
            <p:nvPr/>
          </p:nvSpPr>
          <p:spPr>
            <a:xfrm>
              <a:off x="4338038" y="4289322"/>
              <a:ext cx="341572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b="1">
                  <a:solidFill>
                    <a:schemeClr val="accent1">
                      <a:alpha val="9000"/>
                    </a:schemeClr>
                  </a:solidFill>
                </a:rPr>
                <a:t>02</a:t>
              </a:r>
              <a:endParaRPr lang="zh-CN" altLang="en-US" sz="13800" b="1">
                <a:solidFill>
                  <a:schemeClr val="accent1">
                    <a:alpha val="9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9061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heme/theme1.xml><?xml version="1.0" encoding="utf-8"?>
<a:theme xmlns:a="http://schemas.openxmlformats.org/drawingml/2006/main" name="Office   51PPT模板网">
  <a:themeElements>
    <a:clrScheme name="单色绿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3AC8E3"/>
      </a:accent1>
      <a:accent2>
        <a:srgbClr val="85DAEB"/>
      </a:accent2>
      <a:accent3>
        <a:srgbClr val="5391A6"/>
      </a:accent3>
      <a:accent4>
        <a:srgbClr val="75B5C1"/>
      </a:accent4>
      <a:accent5>
        <a:srgbClr val="64A2AD"/>
      </a:accent5>
      <a:accent6>
        <a:srgbClr val="5A6B6E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阿里巴巴普惠体 2.0"/>
        <a:cs typeface=""/>
      </a:majorFont>
      <a:minorFont>
        <a:latin typeface="Arial"/>
        <a:ea typeface="阿里巴巴普惠体 2.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 lIns="90000" tIns="46800" rIns="0" bIns="46800" anchor="b" anchorCtr="0">
        <a:normAutofit/>
      </a:bodyPr>
      <a:lstStyle>
        <a:defPPr algn="l">
          <a:defRPr b="1" spc="356" dirty="0" smtClean="0">
            <a:solidFill>
              <a:srgbClr val="FFFFFF"/>
            </a:solidFill>
            <a:effectLst/>
            <a:cs typeface="+mn-cs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OfficePLUS</Template>
  <TotalTime>374</TotalTime>
  <Words>888</Words>
  <Application>Microsoft Office PowerPoint</Application>
  <PresentationFormat>宽屏</PresentationFormat>
  <Paragraphs>229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Dela Gothic One</vt:lpstr>
      <vt:lpstr>MiSans</vt:lpstr>
      <vt:lpstr>OPPOSans H</vt:lpstr>
      <vt:lpstr>OPPOSans M</vt:lpstr>
      <vt:lpstr>阿里巴巴普惠体 2.0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Wingdings</vt:lpstr>
      <vt:lpstr>Office   51PPT模板网</vt:lpstr>
      <vt:lpstr>Office 主题​​</vt:lpstr>
      <vt:lpstr>蓝色商务风 互联网工作汇报PPT</vt:lpstr>
      <vt:lpstr>PowerPoint 演示文稿</vt:lpstr>
      <vt:lpstr>季度工作复盘</vt:lpstr>
      <vt:lpstr>业务关键数据</vt:lpstr>
      <vt:lpstr>业绩来源分布</vt:lpstr>
      <vt:lpstr>新拓品牌赞誉</vt:lpstr>
      <vt:lpstr>项目进展</vt:lpstr>
      <vt:lpstr>广告投放项目安排</vt:lpstr>
      <vt:lpstr>项目阶段进展</vt:lpstr>
      <vt:lpstr>阶段工作规划</vt:lpstr>
      <vt:lpstr>员工技能提升训</vt:lpstr>
      <vt:lpstr>业绩达成规划</vt:lpstr>
      <vt:lpstr>领导寄语-曹总</vt:lpstr>
      <vt:lpstr>领导寄语-宋总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蓝色商务风互联网工作汇报ppt模板</dc:title>
  <dc:creator>任 肖玉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38</cp:revision>
  <dcterms:created xsi:type="dcterms:W3CDTF">2023-05-13T10:01:26Z</dcterms:created>
  <dcterms:modified xsi:type="dcterms:W3CDTF">2023-07-31T03:24:53Z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1BB02C317206BA1EC05D5F64C9B835A9_43</vt:lpwstr>
  </property>
  <property fmtid="{D5CDD505-2E9C-101B-9397-08002B2CF9AE}" pid="3" name="KSOProductBuildVer">
    <vt:lpwstr>2052-5.2.0.7734</vt:lpwstr>
  </property>
</Properties>
</file>